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15B8-603D-D3C1-B05C-A5747C41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9D7F8-2417-507C-FC6D-32535708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253F5-5D84-26B5-44B1-B97648A1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3B69C-9A99-2EA8-3F16-29DA619F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A2F2-8F36-52AF-A91E-71E3E9C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FB03-B72A-CE07-0899-80E0F72D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948B4-71BE-F9EA-9DC1-E6FF1EE14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FB4DE-FEEF-F8C7-A8C4-A1C49571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ACF11-0B02-E220-2E62-AFBBE2CD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8C742-3DB8-539B-E734-C5705CF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984CD-B99C-D470-0DAA-E0FB529AC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AD3AA-BF53-B90E-DA4E-DDF8BD3B6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AFA72-0DF9-D39A-8833-D4B71590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154EC-14B9-390D-40DE-F25D053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CDF19-E1BC-A1A6-7770-E5793AD7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86AE-7089-9BF2-8A4C-A6158F1B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4DF54-38F6-CF96-B0FA-FCD85B2B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C3450-3E84-064C-F961-A849F5C2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87B21-9DB6-CF3C-4EE8-9868D51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FE01E-CC25-D337-8B1E-113F907E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3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FCB4-22F0-8BD9-B8EE-8CDCCE4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0B039-A8E7-AE03-DAD1-A1683343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DC19-0C61-D9DB-44A8-54BFB80D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2ED58-2821-5837-A3FA-67F1331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3B1BD-3AF9-DB1F-E386-D6B59DE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0EB8-96D6-3527-1D39-5A1F2DFE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533D6-C823-C9D7-DFAC-B640B6804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03DF4-EC58-42FB-73F8-26B7F1F2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F82A3-9A6A-AB83-2B00-70CAE95E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10BF4-BBE8-4CD9-3A6C-1691774D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4D43F-C2F8-F11D-7D64-18F361A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F789-0CF7-A4DE-5DF1-06BE254A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2F92F-CD16-99BD-268A-E2677BFF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8FBA5-B165-BA69-6E3C-C9EBD171E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CCBC6-66D2-AFEF-AB7E-569286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3C83A6-9963-78C6-DC0F-7D6842F19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014000-97C0-4F9B-F189-61AD34F1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6DCED-EA0B-5BB6-9B84-44EEB177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FEDDF-430A-F39F-2E6C-9A2DBA0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2D3B8-F90D-6459-12AF-1C89C0D4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3C751-8021-C73C-3F74-9DFED340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35462-B895-20E6-155C-8433D168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6A3A6-5A7D-76A1-7C96-EE404828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5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5119C-BC35-0AB4-596F-6283AC0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DCFB5-5DF9-B9C8-993E-1AC47403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610CC-B8C2-47E9-A644-C3C9B72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6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D8466-3FD6-3BF5-A82F-B8844878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A8C0E-1AC6-324E-EACC-054C3024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98D72-1B14-832E-52BF-148823D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F810C-5E08-572E-982D-42BB353B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D06D3-3DE6-ABDC-F7CC-445DC69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2B5C2-D837-2006-81E2-76D74951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AFAE-8B46-78F4-63E5-8802076B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F41B26-2F5C-69B1-CE71-95401362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CDBA2-148B-E331-4527-B042B5D6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2CBAE-933A-F112-165D-3563892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296A5-5F40-74C7-6FC7-F6AD90CC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DC6C0-28BB-F8CD-9160-2426749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1A6AD-3B7D-AAB8-E395-B66CC357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5D311-F260-8367-16B2-66070A29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01A42-F977-29FE-9CF1-B4A160A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74043-3AE9-40B3-87B8-9E4A259C29C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B499-0108-08E1-9531-EE88C7C6F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56A4-94AB-2948-BAE9-7F2AD9D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2F19F-C369-4AD7-870E-D90928FDF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8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D166-3006-EF88-2C38-F8CD75E40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04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学习整理与计划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200" dirty="0">
                <a:solidFill>
                  <a:srgbClr val="FF0000"/>
                </a:solidFill>
              </a:rPr>
              <a:t>之前对</a:t>
            </a:r>
            <a:r>
              <a:rPr lang="en-US" altLang="zh-CN" sz="2200" dirty="0">
                <a:solidFill>
                  <a:srgbClr val="FF0000"/>
                </a:solidFill>
              </a:rPr>
              <a:t>Hypergraph</a:t>
            </a:r>
            <a:r>
              <a:rPr lang="zh-CN" altLang="en-US" sz="2200" dirty="0">
                <a:solidFill>
                  <a:srgbClr val="FF0000"/>
                </a:solidFill>
              </a:rPr>
              <a:t>处于了解阶段</a:t>
            </a:r>
            <a:br>
              <a:rPr lang="en-US" altLang="zh-CN" sz="2200" dirty="0">
                <a:solidFill>
                  <a:srgbClr val="FF0000"/>
                </a:solidFill>
              </a:rPr>
            </a:br>
            <a:r>
              <a:rPr lang="zh-CN" altLang="en-US" sz="2200" dirty="0">
                <a:solidFill>
                  <a:srgbClr val="FF0000"/>
                </a:solidFill>
              </a:rPr>
              <a:t>不够系统与深入，这段时间在学习整理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83B82-D083-4C98-D98B-EF56427F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3198"/>
            <a:ext cx="9144000" cy="1655762"/>
          </a:xfrm>
        </p:spPr>
        <p:txBody>
          <a:bodyPr/>
          <a:lstStyle/>
          <a:p>
            <a:r>
              <a:rPr lang="en-US" altLang="zh-CN" dirty="0"/>
              <a:t>2024.0607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22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C2DD600-4DC7-8B44-8793-04081B9BAB82}"/>
              </a:ext>
            </a:extLst>
          </p:cNvPr>
          <p:cNvSpPr txBox="1"/>
          <p:nvPr/>
        </p:nvSpPr>
        <p:spPr>
          <a:xfrm>
            <a:off x="6212264" y="0"/>
            <a:ext cx="597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《Hypergraph Theory》.Alain Bretto</a:t>
            </a:r>
            <a:endParaRPr lang="en-US" altLang="zh-CN" dirty="0"/>
          </a:p>
          <a:p>
            <a:r>
              <a:rPr lang="zh-CN" altLang="en-US" dirty="0"/>
              <a:t>看了一下章节组织，非常粗略的扫了一遍定义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3FB568-7222-F895-DDCE-3FA08AAEE503}"/>
              </a:ext>
            </a:extLst>
          </p:cNvPr>
          <p:cNvSpPr txBox="1"/>
          <p:nvPr/>
        </p:nvSpPr>
        <p:spPr>
          <a:xfrm>
            <a:off x="6212263" y="853954"/>
            <a:ext cx="5979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2003-HYPERGRAPHS AN INTRODUCTION AND REVIEW</a:t>
            </a:r>
            <a:endParaRPr lang="en-US" altLang="zh-CN" dirty="0"/>
          </a:p>
          <a:p>
            <a:r>
              <a:rPr lang="zh-CN" altLang="en-US" dirty="0"/>
              <a:t>综述论文的形式，对超图的形式化做了总结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99C48-C960-18BB-705E-D41AA6D3858E}"/>
              </a:ext>
            </a:extLst>
          </p:cNvPr>
          <p:cNvSpPr txBox="1"/>
          <p:nvPr/>
        </p:nvSpPr>
        <p:spPr>
          <a:xfrm>
            <a:off x="6212263" y="1707908"/>
            <a:ext cx="5979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0600-Learning with Hypergraphs</a:t>
            </a:r>
            <a:endParaRPr lang="en-US" altLang="zh-CN" dirty="0"/>
          </a:p>
          <a:p>
            <a:r>
              <a:rPr lang="zh-CN" altLang="en-US" dirty="0"/>
              <a:t>超图学习的第一篇，很经典，看了很久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F035914-1599-38CD-832A-38ECF39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4917" cy="36290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74260F5-31A0-50C6-832D-673F5AD99067}"/>
              </a:ext>
            </a:extLst>
          </p:cNvPr>
          <p:cNvSpPr txBox="1"/>
          <p:nvPr/>
        </p:nvSpPr>
        <p:spPr>
          <a:xfrm>
            <a:off x="6212263" y="2561862"/>
            <a:ext cx="5979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《Hypergraph Computation》.高跃</a:t>
            </a:r>
            <a:endParaRPr lang="en-US" altLang="zh-CN" dirty="0"/>
          </a:p>
          <a:p>
            <a:r>
              <a:rPr lang="zh-CN" altLang="en-US" dirty="0"/>
              <a:t>国内自己编的一本，有些偏应用的章节没看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1332B5-E237-2AC5-7EC7-A1F55A7D57E9}"/>
              </a:ext>
            </a:extLst>
          </p:cNvPr>
          <p:cNvSpPr txBox="1"/>
          <p:nvPr/>
        </p:nvSpPr>
        <p:spPr>
          <a:xfrm>
            <a:off x="6212262" y="3409469"/>
            <a:ext cx="597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其它几篇超图学习的综述简单看了一下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96E3C9-DD6C-7F63-9A5D-B9BBD071A7E2}"/>
              </a:ext>
            </a:extLst>
          </p:cNvPr>
          <p:cNvSpPr txBox="1"/>
          <p:nvPr/>
        </p:nvSpPr>
        <p:spPr>
          <a:xfrm>
            <a:off x="3165049" y="4503762"/>
            <a:ext cx="59797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超图本身的相关知识</a:t>
            </a:r>
            <a:endParaRPr lang="en-US" altLang="zh-CN" b="1" dirty="0"/>
          </a:p>
          <a:p>
            <a:r>
              <a:rPr lang="zh-CN" altLang="en-US" dirty="0"/>
              <a:t>我觉得可能在</a:t>
            </a:r>
            <a:r>
              <a:rPr lang="zh-CN" altLang="en-US" dirty="0">
                <a:solidFill>
                  <a:srgbClr val="FF0000"/>
                </a:solidFill>
              </a:rPr>
              <a:t>超图谱图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超图分解</a:t>
            </a:r>
            <a:r>
              <a:rPr lang="zh-CN" altLang="en-US" dirty="0"/>
              <a:t>（团式、星式、线式展开）</a:t>
            </a:r>
            <a:endParaRPr lang="en-US" altLang="zh-CN" dirty="0"/>
          </a:p>
          <a:p>
            <a:r>
              <a:rPr lang="zh-CN" altLang="en-US" dirty="0"/>
              <a:t>等这些地方还不够深入和扎实。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但是目前来看，没太多时间深入了，</a:t>
            </a:r>
            <a:endParaRPr lang="en-US" altLang="zh-CN" dirty="0"/>
          </a:p>
          <a:p>
            <a:r>
              <a:rPr lang="zh-CN" altLang="en-US" dirty="0"/>
              <a:t>想着先放着，后面需要再补</a:t>
            </a:r>
          </a:p>
        </p:txBody>
      </p:sp>
    </p:spTree>
    <p:extLst>
      <p:ext uri="{BB962C8B-B14F-4D97-AF65-F5344CB8AC3E}">
        <p14:creationId xmlns:p14="http://schemas.microsoft.com/office/powerpoint/2010/main" val="28459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DDCBF0-EA8C-7639-F8D0-D9D81E9678E6}"/>
              </a:ext>
            </a:extLst>
          </p:cNvPr>
          <p:cNvSpPr txBox="1"/>
          <p:nvPr/>
        </p:nvSpPr>
        <p:spPr>
          <a:xfrm>
            <a:off x="5694240" y="230355"/>
            <a:ext cx="59797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超图神经网络模型，相关</a:t>
            </a:r>
            <a:r>
              <a:rPr lang="en-US" altLang="zh-CN" b="1" dirty="0"/>
              <a:t>baseline</a:t>
            </a:r>
            <a:r>
              <a:rPr lang="zh-CN" altLang="en-US" b="1" dirty="0"/>
              <a:t>的复现</a:t>
            </a:r>
            <a:endParaRPr lang="en-US" altLang="zh-CN" b="1" dirty="0"/>
          </a:p>
          <a:p>
            <a:r>
              <a:rPr lang="zh-CN" altLang="en-US" dirty="0"/>
              <a:t>找了</a:t>
            </a:r>
            <a:r>
              <a:rPr lang="en-US" altLang="zh-CN" dirty="0"/>
              <a:t>HGNN</a:t>
            </a:r>
            <a:r>
              <a:rPr lang="zh-CN" altLang="en-US" dirty="0"/>
              <a:t>和</a:t>
            </a:r>
            <a:r>
              <a:rPr lang="en-US" altLang="zh-CN" dirty="0"/>
              <a:t>DHGNN</a:t>
            </a:r>
            <a:r>
              <a:rPr lang="zh-CN" altLang="en-US" dirty="0"/>
              <a:t>的原始论文代码</a:t>
            </a:r>
            <a:endParaRPr lang="en-US" altLang="zh-CN" dirty="0"/>
          </a:p>
          <a:p>
            <a:r>
              <a:rPr lang="zh-CN" altLang="en-US" dirty="0"/>
              <a:t>但是都是大几年前的老代码</a:t>
            </a:r>
            <a:endParaRPr lang="en-US" altLang="zh-CN" dirty="0"/>
          </a:p>
          <a:p>
            <a:r>
              <a:rPr lang="zh-CN" altLang="en-US" dirty="0"/>
              <a:t>第一次配环境，发现各种版本等都不匹配</a:t>
            </a:r>
            <a:endParaRPr lang="en-US" altLang="zh-CN" dirty="0"/>
          </a:p>
          <a:p>
            <a:r>
              <a:rPr lang="zh-CN" altLang="en-US" dirty="0"/>
              <a:t>折腾了好一段时间</a:t>
            </a:r>
            <a:endParaRPr lang="en-US" altLang="zh-CN" dirty="0"/>
          </a:p>
          <a:p>
            <a:r>
              <a:rPr lang="zh-CN" altLang="en-US" dirty="0"/>
              <a:t>现在正找了个老电脑，完全按照几年前的环境在配</a:t>
            </a:r>
            <a:endParaRPr lang="en-US" altLang="zh-CN" dirty="0"/>
          </a:p>
          <a:p>
            <a:r>
              <a:rPr lang="zh-CN" altLang="en-US" dirty="0"/>
              <a:t>还没完全调好</a:t>
            </a:r>
            <a:endParaRPr lang="en-US" altLang="zh-CN" dirty="0"/>
          </a:p>
          <a:p>
            <a:r>
              <a:rPr lang="zh-CN" altLang="en-US" dirty="0"/>
              <a:t>这一块</a:t>
            </a:r>
            <a:r>
              <a:rPr lang="en-US" altLang="zh-CN" dirty="0">
                <a:solidFill>
                  <a:srgbClr val="FF0000"/>
                </a:solidFill>
              </a:rPr>
              <a:t>baseline</a:t>
            </a:r>
            <a:r>
              <a:rPr lang="zh-CN" altLang="en-US" dirty="0">
                <a:solidFill>
                  <a:srgbClr val="FF0000"/>
                </a:solidFill>
              </a:rPr>
              <a:t>的复现代码</a:t>
            </a:r>
            <a:r>
              <a:rPr lang="zh-CN" altLang="en-US" dirty="0"/>
              <a:t>有推荐的新</a:t>
            </a:r>
            <a:r>
              <a:rPr lang="en-US" altLang="zh-CN" dirty="0" err="1"/>
              <a:t>github</a:t>
            </a:r>
            <a:r>
              <a:rPr lang="zh-CN" altLang="en-US" dirty="0"/>
              <a:t>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7AACD-C83F-2E8C-C318-7FDCCC8DC977}"/>
              </a:ext>
            </a:extLst>
          </p:cNvPr>
          <p:cNvSpPr txBox="1"/>
          <p:nvPr/>
        </p:nvSpPr>
        <p:spPr>
          <a:xfrm>
            <a:off x="5694239" y="2967335"/>
            <a:ext cx="5979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时空超图神经网络</a:t>
            </a:r>
            <a:endParaRPr lang="en-US" altLang="zh-CN" b="1" dirty="0"/>
          </a:p>
          <a:p>
            <a:r>
              <a:rPr lang="zh-CN" altLang="en-US" dirty="0"/>
              <a:t>从时空图神经网络，多看了一点，就看了一篇</a:t>
            </a:r>
            <a:r>
              <a:rPr lang="en-US" altLang="zh-CN" dirty="0"/>
              <a:t>HCRNN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FCEEA6-AD4C-B114-CCD0-143F44C1CB1A}"/>
              </a:ext>
            </a:extLst>
          </p:cNvPr>
          <p:cNvSpPr txBox="1"/>
          <p:nvPr/>
        </p:nvSpPr>
        <p:spPr>
          <a:xfrm>
            <a:off x="5694238" y="4319322"/>
            <a:ext cx="5979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Heterophily</a:t>
            </a:r>
          </a:p>
          <a:p>
            <a:r>
              <a:rPr lang="zh-CN" altLang="en-US" dirty="0"/>
              <a:t>思考在后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C78500-221C-EF9B-19CE-E0F8360D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814000"/>
            <a:ext cx="5067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A2A88-0C1E-5A90-9F9E-82C3B614BE56}"/>
              </a:ext>
            </a:extLst>
          </p:cNvPr>
          <p:cNvSpPr txBox="1"/>
          <p:nvPr/>
        </p:nvSpPr>
        <p:spPr>
          <a:xfrm>
            <a:off x="0" y="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Learning with Hypergraphs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04527C-1907-7F88-F049-A0BA57EE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" y="395642"/>
            <a:ext cx="3500513" cy="376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9DA1DA-61FA-4104-2DD9-15349929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" y="798501"/>
            <a:ext cx="492442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380E6E-0A6B-BE5E-348C-348B34B5E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7" y="1141437"/>
            <a:ext cx="4171950" cy="13144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28B850-138E-CFF4-6598-872075DE6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9" y="2798823"/>
            <a:ext cx="4246328" cy="33653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D421DD-8A4B-52D0-821C-7603F8DD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928" y="142134"/>
            <a:ext cx="3627908" cy="3765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0642BF-DF40-586A-5713-3F87A5DB8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1784" y="415357"/>
            <a:ext cx="2635892" cy="14781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79DE0F-121F-A7EC-6C96-B5D553782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526" y="2076543"/>
            <a:ext cx="3801029" cy="44927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90BF4B7-7248-0391-FC50-937DF9708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8447" y="796564"/>
            <a:ext cx="3888937" cy="1002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EE38E0B-AA15-6E3E-237E-94CF6CE03D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6710" y="2211293"/>
            <a:ext cx="3870966" cy="14516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2F14418-C960-A124-5FF4-8B47B43E56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8970" y="4322893"/>
            <a:ext cx="3566445" cy="19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CFA5CA-F1DC-30E1-5EFF-9A3644490F5A}"/>
              </a:ext>
            </a:extLst>
          </p:cNvPr>
          <p:cNvSpPr txBox="1"/>
          <p:nvPr/>
        </p:nvSpPr>
        <p:spPr>
          <a:xfrm>
            <a:off x="0" y="0"/>
            <a:ext cx="597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Heterophily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9033CEB-61A7-0F2B-809F-F212CF5F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657"/>
            <a:ext cx="4261666" cy="1346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C2CCA9-4FC7-9AB6-5521-1FD05AA7BECF}"/>
              </a:ext>
            </a:extLst>
          </p:cNvPr>
          <p:cNvSpPr txBox="1"/>
          <p:nvPr/>
        </p:nvSpPr>
        <p:spPr>
          <a:xfrm>
            <a:off x="4591604" y="994665"/>
            <a:ext cx="4261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Nips2024</a:t>
            </a:r>
            <a:r>
              <a:rPr lang="zh-CN" altLang="en-US" dirty="0"/>
              <a:t>的这篇文章没有搜到</a:t>
            </a:r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abstract</a:t>
            </a:r>
            <a:r>
              <a:rPr lang="zh-CN" altLang="en-US" dirty="0"/>
              <a:t>好像已经做了不少工作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A8413-A1D0-5B81-97B9-42F40C1A9F8C}"/>
              </a:ext>
            </a:extLst>
          </p:cNvPr>
          <p:cNvSpPr txBox="1"/>
          <p:nvPr/>
        </p:nvSpPr>
        <p:spPr>
          <a:xfrm>
            <a:off x="0" y="2266329"/>
            <a:ext cx="62216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idea</a:t>
            </a:r>
            <a:r>
              <a:rPr lang="zh-CN" altLang="en-US" dirty="0"/>
              <a:t>基本步骤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构建benchmark dataset + homophily metric on hypergraph</a:t>
            </a:r>
            <a:endParaRPr lang="en-US" altLang="zh-CN" dirty="0"/>
          </a:p>
          <a:p>
            <a:r>
              <a:rPr lang="zh-CN" altLang="en-US" dirty="0"/>
              <a:t>2.Identify heterophily是一个non-trivial issue</a:t>
            </a:r>
            <a:endParaRPr lang="en-US" altLang="zh-CN" dirty="0"/>
          </a:p>
          <a:p>
            <a:r>
              <a:rPr lang="zh-CN" altLang="en-US" dirty="0"/>
              <a:t>对于hypergraph networks</a:t>
            </a:r>
            <a:endParaRPr lang="en-US" altLang="zh-CN" dirty="0"/>
          </a:p>
          <a:p>
            <a:r>
              <a:rPr lang="zh-CN" altLang="en-US" dirty="0"/>
              <a:t>3.分析heterophily的影响，利用CSBM或者其他工具</a:t>
            </a:r>
            <a:endParaRPr lang="en-US" altLang="zh-CN" dirty="0"/>
          </a:p>
          <a:p>
            <a:r>
              <a:rPr lang="zh-CN" altLang="en-US" dirty="0"/>
              <a:t>4.根据理论分析设计model，跑实验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F4DB4C-EB90-0112-2AC9-FC29431917E3}"/>
              </a:ext>
            </a:extLst>
          </p:cNvPr>
          <p:cNvSpPr txBox="1"/>
          <p:nvPr/>
        </p:nvSpPr>
        <p:spPr>
          <a:xfrm>
            <a:off x="6392499" y="2404828"/>
            <a:ext cx="57995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确定用的</a:t>
            </a:r>
            <a:r>
              <a:rPr lang="en-US" altLang="zh-CN" dirty="0"/>
              <a:t>dataset</a:t>
            </a:r>
            <a:r>
              <a:rPr lang="zh-CN" altLang="en-US" dirty="0"/>
              <a:t>，我去搜集整理；</a:t>
            </a:r>
            <a:r>
              <a:rPr lang="en-US" altLang="zh-CN" dirty="0"/>
              <a:t>Metric</a:t>
            </a:r>
            <a:r>
              <a:rPr lang="zh-CN" altLang="en-US" dirty="0"/>
              <a:t>思考在下</a:t>
            </a:r>
            <a:endParaRPr lang="en-US" altLang="zh-CN" dirty="0"/>
          </a:p>
          <a:p>
            <a:r>
              <a:rPr lang="zh-CN" altLang="en-US" dirty="0"/>
              <a:t>2.这一块感觉要有一些理论分析，</a:t>
            </a:r>
            <a:endParaRPr lang="en-US" altLang="zh-CN" dirty="0"/>
          </a:p>
          <a:p>
            <a:r>
              <a:rPr lang="zh-CN" altLang="en-US" dirty="0"/>
              <a:t>也是现在我补超图本身知识的动力</a:t>
            </a:r>
            <a:endParaRPr lang="en-US" altLang="zh-CN" dirty="0"/>
          </a:p>
          <a:p>
            <a:r>
              <a:rPr lang="zh-CN" altLang="en-US" dirty="0"/>
              <a:t>3.确定用的工具，也去搜集整理下</a:t>
            </a:r>
            <a:endParaRPr lang="en-US" altLang="zh-CN" dirty="0"/>
          </a:p>
          <a:p>
            <a:r>
              <a:rPr lang="zh-CN" altLang="en-US" dirty="0"/>
              <a:t>4.是否需要哪一些</a:t>
            </a:r>
            <a:r>
              <a:rPr lang="en-US" altLang="zh-CN" dirty="0"/>
              <a:t>baseline</a:t>
            </a:r>
            <a:r>
              <a:rPr lang="zh-CN" altLang="en-US" dirty="0"/>
              <a:t>做对比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DBEB64-943F-283A-220E-CDCCEA3C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" y="4361489"/>
            <a:ext cx="4909030" cy="1301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7010B2-4985-A53E-2DEE-769E5BFA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4" y="5667257"/>
            <a:ext cx="4455747" cy="10921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B33179-7D36-7A8C-8E8C-839336E45BBA}"/>
              </a:ext>
            </a:extLst>
          </p:cNvPr>
          <p:cNvSpPr txBox="1"/>
          <p:nvPr/>
        </p:nvSpPr>
        <p:spPr>
          <a:xfrm>
            <a:off x="6095998" y="4070225"/>
            <a:ext cx="57995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超图展开为图（团、星、线）</a:t>
            </a:r>
            <a:endParaRPr lang="en-US" altLang="zh-CN" dirty="0"/>
          </a:p>
          <a:p>
            <a:r>
              <a:rPr lang="zh-CN" altLang="en-US" dirty="0"/>
              <a:t>记得有论文里提到，不是所有的超图都可以转图，</a:t>
            </a:r>
            <a:endParaRPr lang="en-US" altLang="zh-CN" dirty="0"/>
          </a:p>
          <a:p>
            <a:r>
              <a:rPr lang="zh-CN" altLang="en-US" dirty="0"/>
              <a:t>且即使转图，转图也是有信息损失的，</a:t>
            </a:r>
            <a:endParaRPr lang="en-US" altLang="zh-CN" dirty="0"/>
          </a:p>
          <a:p>
            <a:r>
              <a:rPr lang="zh-CN" altLang="en-US" dirty="0"/>
              <a:t>所以感觉通过转图来定义</a:t>
            </a:r>
            <a:r>
              <a:rPr lang="en-US" altLang="zh-CN" dirty="0"/>
              <a:t>metric</a:t>
            </a:r>
            <a:r>
              <a:rPr lang="zh-CN" altLang="en-US" dirty="0"/>
              <a:t>，不具有超图上广义性</a:t>
            </a:r>
            <a:endParaRPr lang="en-US" altLang="zh-CN" dirty="0"/>
          </a:p>
          <a:p>
            <a:r>
              <a:rPr lang="zh-CN" altLang="en-US" dirty="0"/>
              <a:t>能否定义一个简单的但是普适的</a:t>
            </a:r>
            <a:r>
              <a:rPr lang="en-US" altLang="zh-CN" dirty="0"/>
              <a:t>metric</a:t>
            </a:r>
            <a:r>
              <a:rPr lang="zh-CN" altLang="en-US" dirty="0"/>
              <a:t>，感觉</a:t>
            </a:r>
            <a:r>
              <a:rPr lang="en-US" altLang="zh-CN" dirty="0"/>
              <a:t>metric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整个</a:t>
            </a:r>
            <a:r>
              <a:rPr lang="en-US" altLang="zh-CN" dirty="0"/>
              <a:t>idea</a:t>
            </a:r>
            <a:r>
              <a:rPr lang="zh-CN" altLang="en-US" dirty="0"/>
              <a:t>最核心的部分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4C2797-0D90-569B-9921-B35E70C312A9}"/>
              </a:ext>
            </a:extLst>
          </p:cNvPr>
          <p:cNvSpPr txBox="1"/>
          <p:nvPr/>
        </p:nvSpPr>
        <p:spPr>
          <a:xfrm>
            <a:off x="6095998" y="5890177"/>
            <a:ext cx="579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上一次</a:t>
            </a:r>
            <a:r>
              <a:rPr lang="en-US" altLang="zh-CN" dirty="0"/>
              <a:t>note</a:t>
            </a:r>
            <a:r>
              <a:rPr lang="zh-CN" altLang="en-US" dirty="0"/>
              <a:t>里的一个定义，感觉这个</a:t>
            </a:r>
            <a:r>
              <a:rPr lang="en-US" altLang="zh-CN" dirty="0"/>
              <a:t>homophily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是不是得把超边权</a:t>
            </a:r>
            <a:r>
              <a:rPr lang="en-US" altLang="zh-CN" dirty="0"/>
              <a:t>w(e)</a:t>
            </a:r>
            <a:r>
              <a:rPr lang="zh-CN" altLang="en-US" dirty="0"/>
              <a:t>加进去</a:t>
            </a:r>
          </a:p>
        </p:txBody>
      </p:sp>
    </p:spTree>
    <p:extLst>
      <p:ext uri="{BB962C8B-B14F-4D97-AF65-F5344CB8AC3E}">
        <p14:creationId xmlns:p14="http://schemas.microsoft.com/office/powerpoint/2010/main" val="44599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DD3151-A711-4FB1-2D96-E5028665D8DB}"/>
              </a:ext>
            </a:extLst>
          </p:cNvPr>
          <p:cNvSpPr txBox="1"/>
          <p:nvPr/>
        </p:nvSpPr>
        <p:spPr>
          <a:xfrm>
            <a:off x="194818" y="196388"/>
            <a:ext cx="57995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感觉定义一个，去衡量某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metric</a:t>
            </a:r>
          </a:p>
          <a:p>
            <a:r>
              <a:rPr lang="zh-CN" altLang="en-US" dirty="0"/>
              <a:t>还是得对</a:t>
            </a:r>
            <a:r>
              <a:rPr lang="en-US" altLang="zh-CN" dirty="0"/>
              <a:t>object</a:t>
            </a:r>
            <a:r>
              <a:rPr lang="zh-CN" altLang="en-US" dirty="0"/>
              <a:t>本身的特性足够了解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这一段时间对</a:t>
            </a:r>
            <a:r>
              <a:rPr lang="en-US" altLang="zh-CN" dirty="0"/>
              <a:t>hypergraph</a:t>
            </a:r>
            <a:r>
              <a:rPr lang="zh-CN" altLang="en-US" dirty="0"/>
              <a:t>的补课</a:t>
            </a:r>
            <a:endParaRPr lang="en-US" altLang="zh-CN" dirty="0"/>
          </a:p>
          <a:p>
            <a:r>
              <a:rPr lang="zh-CN" altLang="en-US" dirty="0"/>
              <a:t>感觉认识加深了，但是还没深到有成形想法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关于超图本身，我想可能会再翻翻文章</a:t>
            </a:r>
            <a:endParaRPr lang="en-US" altLang="zh-CN" dirty="0"/>
          </a:p>
          <a:p>
            <a:r>
              <a:rPr lang="zh-CN" altLang="en-US" dirty="0"/>
              <a:t>再思考沉淀一下，有没有一些好思路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（这里面有个小纠结的点，</a:t>
            </a:r>
            <a:endParaRPr lang="en-US" altLang="zh-CN" dirty="0"/>
          </a:p>
          <a:p>
            <a:r>
              <a:rPr lang="en-US" altLang="zh-CN" dirty="0"/>
              <a:t>Heterophily</a:t>
            </a:r>
            <a:r>
              <a:rPr lang="zh-CN" altLang="en-US" dirty="0"/>
              <a:t>，异配，异，本身就有点分类的意思，</a:t>
            </a:r>
            <a:endParaRPr lang="en-US" altLang="zh-CN" dirty="0"/>
          </a:p>
          <a:p>
            <a:r>
              <a:rPr lang="zh-CN" altLang="en-US" dirty="0"/>
              <a:t>超图的超边，能框到一个超边里，也本身就有点分类的</a:t>
            </a:r>
            <a:endParaRPr lang="en-US" altLang="zh-CN" dirty="0"/>
          </a:p>
          <a:p>
            <a:r>
              <a:rPr lang="zh-CN" altLang="en-US" dirty="0"/>
              <a:t>意味在里面，</a:t>
            </a:r>
            <a:endParaRPr lang="en-US" altLang="zh-CN" dirty="0"/>
          </a:p>
          <a:p>
            <a:r>
              <a:rPr lang="zh-CN" altLang="en-US" dirty="0"/>
              <a:t>最初超图的超边是怎么给出来的，可能在这个生成超边的阶段，就涉及到了</a:t>
            </a:r>
            <a:r>
              <a:rPr lang="en-US" altLang="zh-CN" dirty="0"/>
              <a:t>heterophily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而不一定是超图结构定下来了再去分析</a:t>
            </a:r>
            <a:r>
              <a:rPr lang="en-US" altLang="zh-CN" dirty="0"/>
              <a:t>heterophily</a:t>
            </a:r>
          </a:p>
          <a:p>
            <a:r>
              <a:rPr lang="zh-CN" altLang="en-US" dirty="0"/>
              <a:t>这两个东西混杂后，感觉还没想清楚）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4EB464-E17D-9D4A-99F4-07A37477C030}"/>
              </a:ext>
            </a:extLst>
          </p:cNvPr>
          <p:cNvSpPr txBox="1"/>
          <p:nvPr/>
        </p:nvSpPr>
        <p:spPr>
          <a:xfrm>
            <a:off x="6197681" y="196388"/>
            <a:ext cx="5799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想着要不要先定义一个最简单</a:t>
            </a:r>
            <a:endParaRPr lang="en-US" altLang="zh-CN" dirty="0"/>
          </a:p>
          <a:p>
            <a:r>
              <a:rPr lang="zh-CN" altLang="en-US" dirty="0"/>
              <a:t>但是大家都能接受的</a:t>
            </a:r>
            <a:r>
              <a:rPr lang="en-US" altLang="zh-CN" dirty="0"/>
              <a:t>metric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然后把论文的架子搭起来，把工作做起来</a:t>
            </a:r>
            <a:endParaRPr lang="en-US" altLang="zh-CN" dirty="0"/>
          </a:p>
          <a:p>
            <a:r>
              <a:rPr lang="zh-CN" altLang="en-US" dirty="0"/>
              <a:t>后续有想法了再改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1D6EE7-62A9-0460-C8AA-0CC722A62ACF}"/>
              </a:ext>
            </a:extLst>
          </p:cNvPr>
          <p:cNvSpPr txBox="1"/>
          <p:nvPr/>
        </p:nvSpPr>
        <p:spPr>
          <a:xfrm>
            <a:off x="6197681" y="2967335"/>
            <a:ext cx="57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还有一个比较远的就是</a:t>
            </a:r>
            <a:endParaRPr lang="en-US" altLang="zh-CN" dirty="0"/>
          </a:p>
          <a:p>
            <a:r>
              <a:rPr lang="zh-CN" altLang="en-US" dirty="0"/>
              <a:t>时空图</a:t>
            </a:r>
            <a:r>
              <a:rPr lang="en-US" altLang="zh-CN" dirty="0"/>
              <a:t>-</a:t>
            </a:r>
            <a:r>
              <a:rPr lang="zh-CN" altLang="en-US" dirty="0"/>
              <a:t>时空超图上能做点文章吗</a:t>
            </a:r>
            <a:endParaRPr lang="en-US" altLang="zh-CN" dirty="0"/>
          </a:p>
          <a:p>
            <a:r>
              <a:rPr lang="zh-CN" altLang="en-US" dirty="0"/>
              <a:t>感觉可以接受换到这个方向的</a:t>
            </a:r>
            <a:r>
              <a:rPr lang="en-US" altLang="zh-CN" dirty="0"/>
              <a:t>idea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2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705</Words>
  <Application>Microsoft Office PowerPoint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学习整理与计划  之前对Hypergraph处于了解阶段 不够系统与深入，这段时间在学习整理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丰臣 张</dc:creator>
  <cp:lastModifiedBy>丰臣 张</cp:lastModifiedBy>
  <cp:revision>2</cp:revision>
  <dcterms:created xsi:type="dcterms:W3CDTF">2024-06-07T00:58:12Z</dcterms:created>
  <dcterms:modified xsi:type="dcterms:W3CDTF">2024-06-07T02:53:22Z</dcterms:modified>
</cp:coreProperties>
</file>