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844" r:id="rId2"/>
    <p:sldId id="1846" r:id="rId3"/>
    <p:sldId id="1845" r:id="rId4"/>
    <p:sldId id="301" r:id="rId5"/>
    <p:sldId id="1847" r:id="rId6"/>
    <p:sldId id="1848" r:id="rId7"/>
    <p:sldId id="1849" r:id="rId8"/>
    <p:sldId id="304" r:id="rId9"/>
    <p:sldId id="307" r:id="rId10"/>
    <p:sldId id="308" r:id="rId11"/>
    <p:sldId id="309" r:id="rId12"/>
    <p:sldId id="311" r:id="rId13"/>
    <p:sldId id="313" r:id="rId14"/>
    <p:sldId id="317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238" autoAdjust="0"/>
  </p:normalViewPr>
  <p:slideViewPr>
    <p:cSldViewPr snapToGrid="0">
      <p:cViewPr varScale="1">
        <p:scale>
          <a:sx n="116" d="100"/>
          <a:sy n="116" d="100"/>
        </p:scale>
        <p:origin x="1710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6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Does normalization important???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8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78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6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√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6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2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2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反正就是一堆矩陣乘法，用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4EBC-7AA0-491C-A4AC-F26B8BC9B239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53E-FF2B-4360-98B4-D43E86D146E6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C1EA-47B0-44DD-A1EF-B60691477A64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DB9A-EE6D-4DE5-8A3A-DD51A0FB2F4A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6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46C-C59B-4BF1-813A-A7118CD13AC3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B37-2100-46DE-B5B2-7EE9678ECD56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DAC0-6B27-454E-8036-F072A0B99374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AB80-9BE9-4CF8-A3E2-6B6317EEE48B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E150-491B-4F50-8A51-09701B8499BB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83DD-6E81-4D16-B673-07E9B23E4D8C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6F7-7233-4A75-9E41-F4E1028C8714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709-05B1-46CF-83A1-D7C6B9F98299}" type="datetime1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42" Type="http://schemas.openxmlformats.org/officeDocument/2006/relationships/image" Target="../media/image133.png"/><Relationship Id="rId7" Type="http://schemas.openxmlformats.org/officeDocument/2006/relationships/image" Target="../media/image31.png"/><Relationship Id="rId12" Type="http://schemas.openxmlformats.org/officeDocument/2006/relationships/image" Target="../media/image620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70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40" Type="http://schemas.openxmlformats.org/officeDocument/2006/relationships/image" Target="../media/image131.png"/><Relationship Id="rId45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6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4" Type="http://schemas.openxmlformats.org/officeDocument/2006/relationships/image" Target="../media/image38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680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43" Type="http://schemas.openxmlformats.org/officeDocument/2006/relationships/image" Target="../media/image46.png"/><Relationship Id="rId8" Type="http://schemas.openxmlformats.org/officeDocument/2006/relationships/image" Target="../media/image661.png"/><Relationship Id="rId3" Type="http://schemas.openxmlformats.org/officeDocument/2006/relationships/image" Target="../media/image56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42" Type="http://schemas.openxmlformats.org/officeDocument/2006/relationships/image" Target="../media/image155.png"/><Relationship Id="rId47" Type="http://schemas.openxmlformats.org/officeDocument/2006/relationships/image" Target="../media/image134.png"/><Relationship Id="rId63" Type="http://schemas.openxmlformats.org/officeDocument/2006/relationships/image" Target="../media/image170.png"/><Relationship Id="rId68" Type="http://schemas.openxmlformats.org/officeDocument/2006/relationships/image" Target="../media/image108.png"/><Relationship Id="rId84" Type="http://schemas.openxmlformats.org/officeDocument/2006/relationships/image" Target="../media/image130.png"/><Relationship Id="rId89" Type="http://schemas.openxmlformats.org/officeDocument/2006/relationships/image" Target="../media/image1370.png"/><Relationship Id="rId16" Type="http://schemas.openxmlformats.org/officeDocument/2006/relationships/image" Target="../media/image125.png"/><Relationship Id="rId11" Type="http://schemas.openxmlformats.org/officeDocument/2006/relationships/image" Target="../media/image670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53" Type="http://schemas.openxmlformats.org/officeDocument/2006/relationships/image" Target="../media/image160.png"/><Relationship Id="rId58" Type="http://schemas.openxmlformats.org/officeDocument/2006/relationships/image" Target="../media/image165.png"/><Relationship Id="rId74" Type="http://schemas.openxmlformats.org/officeDocument/2006/relationships/image" Target="../media/image114.png"/><Relationship Id="rId79" Type="http://schemas.openxmlformats.org/officeDocument/2006/relationships/image" Target="../media/image119.png"/><Relationship Id="rId5" Type="http://schemas.openxmlformats.org/officeDocument/2006/relationships/image" Target="../media/image30.png"/><Relationship Id="rId90" Type="http://schemas.openxmlformats.org/officeDocument/2006/relationships/image" Target="../media/image1380.png"/><Relationship Id="rId19" Type="http://schemas.openxmlformats.org/officeDocument/2006/relationships/image" Target="../media/image128.png"/><Relationship Id="rId14" Type="http://schemas.openxmlformats.org/officeDocument/2006/relationships/image" Target="../media/image680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35.png"/><Relationship Id="rId56" Type="http://schemas.openxmlformats.org/officeDocument/2006/relationships/image" Target="../media/image163.png"/><Relationship Id="rId64" Type="http://schemas.openxmlformats.org/officeDocument/2006/relationships/image" Target="../media/image171.png"/><Relationship Id="rId69" Type="http://schemas.openxmlformats.org/officeDocument/2006/relationships/image" Target="../media/image109.png"/><Relationship Id="rId77" Type="http://schemas.openxmlformats.org/officeDocument/2006/relationships/image" Target="../media/image117.png"/><Relationship Id="rId8" Type="http://schemas.openxmlformats.org/officeDocument/2006/relationships/image" Target="../media/image661.png"/><Relationship Id="rId51" Type="http://schemas.openxmlformats.org/officeDocument/2006/relationships/image" Target="../media/image138.png"/><Relationship Id="rId72" Type="http://schemas.openxmlformats.org/officeDocument/2006/relationships/image" Target="../media/image112.png"/><Relationship Id="rId80" Type="http://schemas.openxmlformats.org/officeDocument/2006/relationships/image" Target="../media/image120.png"/><Relationship Id="rId85" Type="http://schemas.openxmlformats.org/officeDocument/2006/relationships/image" Target="../media/image131.png"/><Relationship Id="rId3" Type="http://schemas.openxmlformats.org/officeDocument/2006/relationships/image" Target="../media/image560.png"/><Relationship Id="rId12" Type="http://schemas.openxmlformats.org/officeDocument/2006/relationships/image" Target="../media/image620.png"/><Relationship Id="rId17" Type="http://schemas.openxmlformats.org/officeDocument/2006/relationships/image" Target="../media/image126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66.png"/><Relationship Id="rId67" Type="http://schemas.openxmlformats.org/officeDocument/2006/relationships/image" Target="../media/image107.png"/><Relationship Id="rId41" Type="http://schemas.openxmlformats.org/officeDocument/2006/relationships/image" Target="../media/image154.png"/><Relationship Id="rId54" Type="http://schemas.openxmlformats.org/officeDocument/2006/relationships/image" Target="../media/image161.png"/><Relationship Id="rId62" Type="http://schemas.openxmlformats.org/officeDocument/2006/relationships/image" Target="../media/image169.png"/><Relationship Id="rId70" Type="http://schemas.openxmlformats.org/officeDocument/2006/relationships/image" Target="../media/image110.png"/><Relationship Id="rId75" Type="http://schemas.openxmlformats.org/officeDocument/2006/relationships/image" Target="../media/image115.png"/><Relationship Id="rId83" Type="http://schemas.openxmlformats.org/officeDocument/2006/relationships/image" Target="../media/image123.png"/><Relationship Id="rId88" Type="http://schemas.openxmlformats.org/officeDocument/2006/relationships/image" Target="../media/image1360.png"/><Relationship Id="rId91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5" Type="http://schemas.openxmlformats.org/officeDocument/2006/relationships/image" Target="../media/image124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36.png"/><Relationship Id="rId57" Type="http://schemas.openxmlformats.org/officeDocument/2006/relationships/image" Target="../media/image164.png"/><Relationship Id="rId10" Type="http://schemas.openxmlformats.org/officeDocument/2006/relationships/image" Target="../media/image61.png"/><Relationship Id="rId31" Type="http://schemas.openxmlformats.org/officeDocument/2006/relationships/image" Target="../media/image129.png"/><Relationship Id="rId44" Type="http://schemas.openxmlformats.org/officeDocument/2006/relationships/image" Target="../media/image157.png"/><Relationship Id="rId52" Type="http://schemas.openxmlformats.org/officeDocument/2006/relationships/image" Target="../media/image144.png"/><Relationship Id="rId60" Type="http://schemas.openxmlformats.org/officeDocument/2006/relationships/image" Target="../media/image167.png"/><Relationship Id="rId65" Type="http://schemas.openxmlformats.org/officeDocument/2006/relationships/image" Target="../media/image172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32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3" Type="http://schemas.openxmlformats.org/officeDocument/2006/relationships/image" Target="../media/image63.png"/><Relationship Id="rId18" Type="http://schemas.openxmlformats.org/officeDocument/2006/relationships/image" Target="../media/image127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37.png"/><Relationship Id="rId55" Type="http://schemas.openxmlformats.org/officeDocument/2006/relationships/image" Target="../media/image162.png"/><Relationship Id="rId76" Type="http://schemas.openxmlformats.org/officeDocument/2006/relationships/image" Target="../media/image116.png"/><Relationship Id="rId7" Type="http://schemas.openxmlformats.org/officeDocument/2006/relationships/image" Target="../media/image31.png"/><Relationship Id="rId71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42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66" Type="http://schemas.openxmlformats.org/officeDocument/2006/relationships/image" Target="../media/image106.png"/><Relationship Id="rId87" Type="http://schemas.openxmlformats.org/officeDocument/2006/relationships/image" Target="../media/image133.png"/><Relationship Id="rId61" Type="http://schemas.openxmlformats.org/officeDocument/2006/relationships/image" Target="../media/image168.png"/><Relationship Id="rId82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3030.png"/><Relationship Id="rId39" Type="http://schemas.openxmlformats.org/officeDocument/2006/relationships/image" Target="../media/image1610.png"/><Relationship Id="rId21" Type="http://schemas.openxmlformats.org/officeDocument/2006/relationships/image" Target="../media/image25100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5" Type="http://schemas.openxmlformats.org/officeDocument/2006/relationships/image" Target="../media/image192.png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6.png"/><Relationship Id="rId29" Type="http://schemas.openxmlformats.org/officeDocument/2006/relationships/image" Target="../media/image3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2810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53" Type="http://schemas.openxmlformats.org/officeDocument/2006/relationships/image" Target="../media/image190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27100.png"/><Relationship Id="rId28" Type="http://schemas.openxmlformats.org/officeDocument/2006/relationships/image" Target="../media/image3200.png"/><Relationship Id="rId10" Type="http://schemas.openxmlformats.org/officeDocument/2006/relationships/image" Target="../media/image180.png"/><Relationship Id="rId19" Type="http://schemas.openxmlformats.org/officeDocument/2006/relationships/image" Target="../media/image23100.png"/><Relationship Id="rId31" Type="http://schemas.openxmlformats.org/officeDocument/2006/relationships/image" Target="../media/image189.png"/><Relationship Id="rId44" Type="http://schemas.openxmlformats.org/officeDocument/2006/relationships/image" Target="../media/image199.png"/><Relationship Id="rId52" Type="http://schemas.openxmlformats.org/officeDocument/2006/relationships/image" Target="../media/image641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26100.png"/><Relationship Id="rId27" Type="http://schemas.openxmlformats.org/officeDocument/2006/relationships/image" Target="../media/image3160.png"/><Relationship Id="rId30" Type="http://schemas.openxmlformats.org/officeDocument/2006/relationships/image" Target="../media/image3400.png"/><Relationship Id="rId43" Type="http://schemas.openxmlformats.org/officeDocument/2006/relationships/image" Target="../media/image198.png"/><Relationship Id="rId56" Type="http://schemas.openxmlformats.org/officeDocument/2006/relationships/image" Target="../media/image193.png"/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29100.png"/><Relationship Id="rId38" Type="http://schemas.openxmlformats.org/officeDocument/2006/relationships/image" Target="../media/image1600.png"/><Relationship Id="rId46" Type="http://schemas.openxmlformats.org/officeDocument/2006/relationships/image" Target="../media/image202.png"/><Relationship Id="rId20" Type="http://schemas.openxmlformats.org/officeDocument/2006/relationships/image" Target="../media/image24100.png"/><Relationship Id="rId41" Type="http://schemas.openxmlformats.org/officeDocument/2006/relationships/image" Target="../media/image197.png"/><Relationship Id="rId54" Type="http://schemas.openxmlformats.org/officeDocument/2006/relationships/image" Target="../media/image1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1910.png"/><Relationship Id="rId18" Type="http://schemas.openxmlformats.org/officeDocument/2006/relationships/image" Target="../media/image221.png"/><Relationship Id="rId3" Type="http://schemas.openxmlformats.org/officeDocument/2006/relationships/image" Target="../media/image2060.png"/><Relationship Id="rId7" Type="http://schemas.openxmlformats.org/officeDocument/2006/relationships/image" Target="../media/image210.png"/><Relationship Id="rId12" Type="http://schemas.openxmlformats.org/officeDocument/2006/relationships/image" Target="../media/image19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870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44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26" Type="http://schemas.openxmlformats.org/officeDocument/2006/relationships/image" Target="../media/image245.png"/><Relationship Id="rId3" Type="http://schemas.openxmlformats.org/officeDocument/2006/relationships/image" Target="../media/image246.png"/><Relationship Id="rId21" Type="http://schemas.openxmlformats.org/officeDocument/2006/relationships/image" Target="../media/image239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5" Type="http://schemas.openxmlformats.org/officeDocument/2006/relationships/image" Target="../media/image244.png"/><Relationship Id="rId2" Type="http://schemas.openxmlformats.org/officeDocument/2006/relationships/image" Target="../media/image242.png"/><Relationship Id="rId16" Type="http://schemas.openxmlformats.org/officeDocument/2006/relationships/image" Target="../media/image234.png"/><Relationship Id="rId20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24" Type="http://schemas.openxmlformats.org/officeDocument/2006/relationships/image" Target="../media/image243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41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26" Type="http://schemas.openxmlformats.org/officeDocument/2006/relationships/image" Target="../media/image243.png"/><Relationship Id="rId3" Type="http://schemas.openxmlformats.org/officeDocument/2006/relationships/image" Target="../media/image246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5" Type="http://schemas.openxmlformats.org/officeDocument/2006/relationships/image" Target="../media/image241.png"/><Relationship Id="rId2" Type="http://schemas.openxmlformats.org/officeDocument/2006/relationships/image" Target="../media/image242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24" Type="http://schemas.openxmlformats.org/officeDocument/2006/relationships/image" Target="../media/image240.png"/><Relationship Id="rId5" Type="http://schemas.openxmlformats.org/officeDocument/2006/relationships/image" Target="../media/image248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47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24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23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18" Type="http://schemas.openxmlformats.org/officeDocument/2006/relationships/image" Target="../media/image11.png"/><Relationship Id="rId26" Type="http://schemas.openxmlformats.org/officeDocument/2006/relationships/image" Target="../media/image69.png"/><Relationship Id="rId3" Type="http://schemas.openxmlformats.org/officeDocument/2006/relationships/image" Target="../media/image52.png"/><Relationship Id="rId21" Type="http://schemas.openxmlformats.org/officeDocument/2006/relationships/image" Target="../media/image641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1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1.png"/><Relationship Id="rId24" Type="http://schemas.openxmlformats.org/officeDocument/2006/relationships/image" Target="../media/image67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19" Type="http://schemas.openxmlformats.org/officeDocument/2006/relationships/image" Target="../media/image12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26" Type="http://schemas.openxmlformats.org/officeDocument/2006/relationships/image" Target="../media/image11.png"/><Relationship Id="rId3" Type="http://schemas.openxmlformats.org/officeDocument/2006/relationships/image" Target="../media/image560.png"/><Relationship Id="rId7" Type="http://schemas.openxmlformats.org/officeDocument/2006/relationships/image" Target="../media/image70.png"/><Relationship Id="rId12" Type="http://schemas.openxmlformats.org/officeDocument/2006/relationships/image" Target="../media/image620.png"/><Relationship Id="rId17" Type="http://schemas.openxmlformats.org/officeDocument/2006/relationships/image" Target="../media/image75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4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24" Type="http://schemas.openxmlformats.org/officeDocument/2006/relationships/image" Target="../media/image76.png"/><Relationship Id="rId5" Type="http://schemas.openxmlformats.org/officeDocument/2006/relationships/image" Target="../media/image30.png"/><Relationship Id="rId15" Type="http://schemas.openxmlformats.org/officeDocument/2006/relationships/image" Target="../media/image73.png"/><Relationship Id="rId23" Type="http://schemas.openxmlformats.org/officeDocument/2006/relationships/image" Target="../media/image690.png"/><Relationship Id="rId28" Type="http://schemas.openxmlformats.org/officeDocument/2006/relationships/image" Target="../media/image13.png"/><Relationship Id="rId10" Type="http://schemas.openxmlformats.org/officeDocument/2006/relationships/image" Target="../media/image61.png"/><Relationship Id="rId4" Type="http://schemas.openxmlformats.org/officeDocument/2006/relationships/image" Target="../media/image580.png"/><Relationship Id="rId9" Type="http://schemas.openxmlformats.org/officeDocument/2006/relationships/image" Target="../media/image600.png"/><Relationship Id="rId14" Type="http://schemas.openxmlformats.org/officeDocument/2006/relationships/image" Target="../media/image72.png"/><Relationship Id="rId27" Type="http://schemas.openxmlformats.org/officeDocument/2006/relationships/image" Target="../media/image12.png"/><Relationship Id="rId30" Type="http://schemas.openxmlformats.org/officeDocument/2006/relationships/image" Target="../media/image7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8" Type="http://schemas.openxmlformats.org/officeDocument/2006/relationships/image" Target="../media/image77.png"/><Relationship Id="rId39" Type="http://schemas.openxmlformats.org/officeDocument/2006/relationships/image" Target="../media/image86.png"/><Relationship Id="rId21" Type="http://schemas.openxmlformats.org/officeDocument/2006/relationships/image" Target="../media/image740.png"/><Relationship Id="rId34" Type="http://schemas.openxmlformats.org/officeDocument/2006/relationships/image" Target="../media/image770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55" Type="http://schemas.openxmlformats.org/officeDocument/2006/relationships/image" Target="../media/image103.png"/><Relationship Id="rId7" Type="http://schemas.openxmlformats.org/officeDocument/2006/relationships/image" Target="../media/image661.png"/><Relationship Id="rId2" Type="http://schemas.openxmlformats.org/officeDocument/2006/relationships/image" Target="../media/image560.png"/><Relationship Id="rId16" Type="http://schemas.openxmlformats.org/officeDocument/2006/relationships/image" Target="../media/image12.png"/><Relationship Id="rId29" Type="http://schemas.openxmlformats.org/officeDocument/2006/relationships/image" Target="../media/image82.png"/><Relationship Id="rId11" Type="http://schemas.openxmlformats.org/officeDocument/2006/relationships/image" Target="../media/image620.png"/><Relationship Id="rId24" Type="http://schemas.openxmlformats.org/officeDocument/2006/relationships/image" Target="../media/image771.png"/><Relationship Id="rId32" Type="http://schemas.openxmlformats.org/officeDocument/2006/relationships/image" Target="../media/image80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3.png"/><Relationship Id="rId53" Type="http://schemas.openxmlformats.org/officeDocument/2006/relationships/image" Target="../media/image101.png"/><Relationship Id="rId5" Type="http://schemas.openxmlformats.org/officeDocument/2006/relationships/image" Target="../media/image590.png"/><Relationship Id="rId10" Type="http://schemas.openxmlformats.org/officeDocument/2006/relationships/image" Target="../media/image670.png"/><Relationship Id="rId19" Type="http://schemas.openxmlformats.org/officeDocument/2006/relationships/image" Target="../media/image78.png"/><Relationship Id="rId31" Type="http://schemas.openxmlformats.org/officeDocument/2006/relationships/image" Target="../media/image790.png"/><Relationship Id="rId44" Type="http://schemas.openxmlformats.org/officeDocument/2006/relationships/image" Target="../media/image92.png"/><Relationship Id="rId52" Type="http://schemas.openxmlformats.org/officeDocument/2006/relationships/image" Target="../media/image100.png"/><Relationship Id="rId4" Type="http://schemas.openxmlformats.org/officeDocument/2006/relationships/image" Target="../media/image30.png"/><Relationship Id="rId9" Type="http://schemas.openxmlformats.org/officeDocument/2006/relationships/image" Target="../media/image61.png"/><Relationship Id="rId14" Type="http://schemas.openxmlformats.org/officeDocument/2006/relationships/image" Target="../media/image10.png"/><Relationship Id="rId22" Type="http://schemas.openxmlformats.org/officeDocument/2006/relationships/image" Target="../media/image750.png"/><Relationship Id="rId30" Type="http://schemas.openxmlformats.org/officeDocument/2006/relationships/image" Target="../media/image780.png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image" Target="../media/image96.png"/><Relationship Id="rId56" Type="http://schemas.openxmlformats.org/officeDocument/2006/relationships/image" Target="../media/image104.png"/><Relationship Id="rId8" Type="http://schemas.openxmlformats.org/officeDocument/2006/relationships/image" Target="../media/image600.png"/><Relationship Id="rId51" Type="http://schemas.openxmlformats.org/officeDocument/2006/relationships/image" Target="../media/image99.png"/><Relationship Id="rId3" Type="http://schemas.openxmlformats.org/officeDocument/2006/relationships/image" Target="../media/image580.png"/><Relationship Id="rId12" Type="http://schemas.openxmlformats.org/officeDocument/2006/relationships/image" Target="../media/image63.png"/><Relationship Id="rId17" Type="http://schemas.openxmlformats.org/officeDocument/2006/relationships/image" Target="../media/image13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46" Type="http://schemas.openxmlformats.org/officeDocument/2006/relationships/image" Target="../media/image94.png"/><Relationship Id="rId20" Type="http://schemas.openxmlformats.org/officeDocument/2006/relationships/image" Target="../media/image79.png"/><Relationship Id="rId41" Type="http://schemas.openxmlformats.org/officeDocument/2006/relationships/image" Target="../media/image89.png"/><Relationship Id="rId54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image" Target="../media/image11.png"/><Relationship Id="rId23" Type="http://schemas.openxmlformats.org/officeDocument/2006/relationships/image" Target="../media/image760.png"/><Relationship Id="rId36" Type="http://schemas.openxmlformats.org/officeDocument/2006/relationships/image" Target="../media/image83.png"/><Relationship Id="rId49" Type="http://schemas.openxmlformats.org/officeDocument/2006/relationships/image" Target="../media/image97.png"/><Relationship Id="rId57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xmlns="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xmlns="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xmlns="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xmlns="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xmlns="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xmlns="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xmlns="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48984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4980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xmlns="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xmlns="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xmlns="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xmlns="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xmlns="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xmlns="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xmlns="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xmlns="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xmlns="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xmlns="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xmlns="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xmlns="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xmlns="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xmlns="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xmlns="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xmlns="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xmlns="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126" grpId="0"/>
      <p:bldP spid="1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xmlns="" id="{E31A8960-DEC4-4D77-8AF1-0A56491A2F75}"/>
              </a:ext>
            </a:extLst>
          </p:cNvPr>
          <p:cNvCxnSpPr>
            <a:cxnSpLocks/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xmlns="" id="{A312C66A-C6E6-4D3C-B733-B9228F8973BA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xmlns="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0F7DBE77-52AF-47AD-85FC-0C9AC7C75CE0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39C7C9-378B-44A0-AD6B-2E36DB5D8392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92FC6624-2A96-41CA-8278-29243CCA1ADA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xmlns="" id="{7350EB45-D91B-47A4-9BFE-A58888BF4C33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xmlns="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xmlns="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xmlns="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xmlns="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xmlns="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xmlns="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8EC63E20-8041-4DEA-AB59-126A427C9F3D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xmlns="" id="{085D5BDC-DC9F-44C4-A5AC-F97D17A25EE7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xmlns="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08AF0850-D239-40B4-968D-5DF3E3EDA8B4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47F583DF-037D-4FA1-AF0F-1001093CAC78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xmlns="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xmlns="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xmlns="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xmlns="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xmlns="" id="{7C94D2AE-7C6E-42A4-B09E-1157D290EE1A}"/>
              </a:ext>
            </a:extLst>
          </p:cNvPr>
          <p:cNvCxnSpPr>
            <a:cxnSpLocks/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xmlns="" id="{4CEEB10A-2B57-4511-AC66-10A8B2323D1C}"/>
              </a:ext>
            </a:extLst>
          </p:cNvPr>
          <p:cNvCxnSpPr>
            <a:cxnSpLocks/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xmlns="" id="{23D060E9-A98D-4336-9C5B-660E70E94A70}"/>
              </a:ext>
            </a:extLst>
          </p:cNvPr>
          <p:cNvCxnSpPr>
            <a:cxnSpLocks/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xmlns="" id="{7A7098CD-5A03-4E41-B494-B52BC2F074ED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xmlns="" id="{28C20DAD-9DF5-49AB-B23B-7BCE57A727D4}"/>
                  </a:ext>
                </a:extLst>
              </p:cNvPr>
              <p:cNvSpPr txBox="1"/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blipFill>
                <a:blip r:embed="rId15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xmlns="" id="{48BD5AF3-EFF3-41B7-BB9D-065E53AECC9D}"/>
              </a:ext>
            </a:extLst>
          </p:cNvPr>
          <p:cNvGrpSpPr/>
          <p:nvPr/>
        </p:nvGrpSpPr>
        <p:grpSpPr>
          <a:xfrm>
            <a:off x="2736787" y="801181"/>
            <a:ext cx="715161" cy="540000"/>
            <a:chOff x="7174951" y="3803115"/>
            <a:chExt cx="715161" cy="54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xmlns="" id="{94B6A4DA-0256-474D-B672-C54889F61A1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xmlns="" id="{94ED528F-B572-486B-8712-FE31CE7A549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F34C8570-502C-460A-8A83-CF6624B39A4C}"/>
              </a:ext>
            </a:extLst>
          </p:cNvPr>
          <p:cNvSpPr/>
          <p:nvPr/>
        </p:nvSpPr>
        <p:spPr>
          <a:xfrm rot="5400000">
            <a:off x="2362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xmlns="" id="{CE10B263-C985-4886-816E-7755652081A2}"/>
                  </a:ext>
                </a:extLst>
              </p:cNvPr>
              <p:cNvSpPr txBox="1"/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xmlns="" id="{95104CB6-3C26-4A67-BC01-D430F603A29F}"/>
                  </a:ext>
                </a:extLst>
              </p:cNvPr>
              <p:cNvSpPr txBox="1"/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blipFill>
                <a:blip r:embed="rId18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>
            <a:extLst>
              <a:ext uri="{FF2B5EF4-FFF2-40B4-BE49-F238E27FC236}">
                <a16:creationId xmlns:a16="http://schemas.microsoft.com/office/drawing/2014/main" xmlns="" id="{A8051AD6-32BC-4BE0-834C-F49B3970A26E}"/>
              </a:ext>
            </a:extLst>
          </p:cNvPr>
          <p:cNvGrpSpPr/>
          <p:nvPr/>
        </p:nvGrpSpPr>
        <p:grpSpPr>
          <a:xfrm>
            <a:off x="4962365" y="819919"/>
            <a:ext cx="715161" cy="540000"/>
            <a:chOff x="7174951" y="3803115"/>
            <a:chExt cx="715161" cy="54000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xmlns="" id="{96F3A8F3-B428-4FC2-A8DA-63A156782EB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xmlns="" id="{C63CDA66-8339-4956-8084-5BDB02275C4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3AED0B0-DC5C-4F5F-8188-B1B22A78E48C}"/>
              </a:ext>
            </a:extLst>
          </p:cNvPr>
          <p:cNvSpPr/>
          <p:nvPr/>
        </p:nvSpPr>
        <p:spPr>
          <a:xfrm rot="5400000">
            <a:off x="4588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xmlns="" id="{AD6D3B6A-C1D2-4164-A391-FB77E49C7832}"/>
                  </a:ext>
                </a:extLst>
              </p:cNvPr>
              <p:cNvSpPr txBox="1"/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xmlns="" id="{7E746B03-C52E-4630-9ACC-9612B3D88F83}"/>
                  </a:ext>
                </a:extLst>
              </p:cNvPr>
              <p:cNvSpPr txBox="1"/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blipFill>
                <a:blip r:embed="rId21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群組 176">
            <a:extLst>
              <a:ext uri="{FF2B5EF4-FFF2-40B4-BE49-F238E27FC236}">
                <a16:creationId xmlns:a16="http://schemas.microsoft.com/office/drawing/2014/main" xmlns="" id="{460C493B-8029-4187-A765-F9F1D051BB4E}"/>
              </a:ext>
            </a:extLst>
          </p:cNvPr>
          <p:cNvGrpSpPr/>
          <p:nvPr/>
        </p:nvGrpSpPr>
        <p:grpSpPr>
          <a:xfrm>
            <a:off x="2736787" y="1543085"/>
            <a:ext cx="715161" cy="540000"/>
            <a:chOff x="7174951" y="3803115"/>
            <a:chExt cx="715161" cy="54000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xmlns="" id="{EBD0C8C7-4808-47D1-9FE5-4DF8FEDDA56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xmlns="" id="{6573334F-0A3D-404B-8432-7FBF3A7D7D79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E57BF44A-9CB7-4FB8-95FF-1D3BBD07861E}"/>
              </a:ext>
            </a:extLst>
          </p:cNvPr>
          <p:cNvSpPr/>
          <p:nvPr/>
        </p:nvSpPr>
        <p:spPr>
          <a:xfrm rot="5400000">
            <a:off x="2362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xmlns="" id="{3788470A-90C4-49E9-83E7-2E7CD5A90A7F}"/>
                  </a:ext>
                </a:extLst>
              </p:cNvPr>
              <p:cNvSpPr txBox="1"/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xmlns="" id="{E09021A5-6EC9-417F-BB08-A638444B7FD1}"/>
                  </a:ext>
                </a:extLst>
              </p:cNvPr>
              <p:cNvSpPr txBox="1"/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blipFill>
                <a:blip r:embed="rId24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群組 182">
            <a:extLst>
              <a:ext uri="{FF2B5EF4-FFF2-40B4-BE49-F238E27FC236}">
                <a16:creationId xmlns:a16="http://schemas.microsoft.com/office/drawing/2014/main" xmlns="" id="{9ED2D855-6748-4421-874D-BDF59019C35A}"/>
              </a:ext>
            </a:extLst>
          </p:cNvPr>
          <p:cNvGrpSpPr/>
          <p:nvPr/>
        </p:nvGrpSpPr>
        <p:grpSpPr>
          <a:xfrm>
            <a:off x="4945098" y="1560588"/>
            <a:ext cx="715161" cy="540000"/>
            <a:chOff x="7174951" y="3803115"/>
            <a:chExt cx="715161" cy="5400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xmlns="" id="{A05C403F-C017-41FD-96DA-4A21F2D19C7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xmlns="" id="{EB78D4CE-FA93-4E02-8206-8ED5CD860EF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59A23E3B-FAF3-4D8B-92AC-0721560DF7DF}"/>
              </a:ext>
            </a:extLst>
          </p:cNvPr>
          <p:cNvSpPr/>
          <p:nvPr/>
        </p:nvSpPr>
        <p:spPr>
          <a:xfrm rot="5400000">
            <a:off x="4571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xmlns="" id="{9AD3161D-E3F0-47AB-A97D-4BB4D62B75F7}"/>
                  </a:ext>
                </a:extLst>
              </p:cNvPr>
              <p:cNvSpPr txBox="1"/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群組 187">
            <a:extLst>
              <a:ext uri="{FF2B5EF4-FFF2-40B4-BE49-F238E27FC236}">
                <a16:creationId xmlns:a16="http://schemas.microsoft.com/office/drawing/2014/main" xmlns="" id="{28F3455D-F158-43F5-947C-C14A7FD92BC6}"/>
              </a:ext>
            </a:extLst>
          </p:cNvPr>
          <p:cNvGrpSpPr/>
          <p:nvPr/>
        </p:nvGrpSpPr>
        <p:grpSpPr>
          <a:xfrm>
            <a:off x="8146405" y="984754"/>
            <a:ext cx="715161" cy="540000"/>
            <a:chOff x="7174951" y="3803115"/>
            <a:chExt cx="715161" cy="540000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xmlns="" id="{7712C543-3FB7-4DEC-A8E2-D2D87EA2DB8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xmlns="" id="{8E44EA20-EDBF-43C3-A420-CB7F8071AC6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xmlns="" id="{1433F71D-ACBC-4115-A511-480294596E9A}"/>
              </a:ext>
            </a:extLst>
          </p:cNvPr>
          <p:cNvGrpSpPr/>
          <p:nvPr/>
        </p:nvGrpSpPr>
        <p:grpSpPr>
          <a:xfrm>
            <a:off x="7488577" y="429280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xmlns="" id="{073F8935-2456-4F2A-AD7A-447E97209E3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xmlns="" id="{C252CB0D-5A2D-42F4-B1B7-BEA89291E72B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xmlns="" id="{FBBFF1AD-157F-4930-9A6C-077891F51ECE}"/>
              </a:ext>
            </a:extLst>
          </p:cNvPr>
          <p:cNvGrpSpPr/>
          <p:nvPr/>
        </p:nvGrpSpPr>
        <p:grpSpPr>
          <a:xfrm>
            <a:off x="7488577" y="842855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xmlns="" id="{2BC73E29-1F13-40C6-BD92-8B9CF1AD9CB4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xmlns="" id="{0DA6C2FA-F529-417F-A97D-FCB93AC3630F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xmlns="" id="{B5082BF4-ED1A-4A26-B564-06FA3F1751F7}"/>
              </a:ext>
            </a:extLst>
          </p:cNvPr>
          <p:cNvGrpSpPr/>
          <p:nvPr/>
        </p:nvGrpSpPr>
        <p:grpSpPr>
          <a:xfrm>
            <a:off x="7488577" y="1254754"/>
            <a:ext cx="715161" cy="470000"/>
            <a:chOff x="7193535" y="5191659"/>
            <a:chExt cx="715161" cy="470000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xmlns="" id="{60A6EFFE-B98D-44E8-ADD5-6359EFD03AB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xmlns="" id="{C96BDFB1-3D53-4109-A999-E8512A5BC44A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xmlns="" id="{9F919A94-EE88-4715-B0F9-5A18D1BD91F2}"/>
              </a:ext>
            </a:extLst>
          </p:cNvPr>
          <p:cNvGrpSpPr/>
          <p:nvPr/>
        </p:nvGrpSpPr>
        <p:grpSpPr>
          <a:xfrm>
            <a:off x="7488577" y="1651186"/>
            <a:ext cx="715161" cy="468975"/>
            <a:chOff x="7193535" y="5191659"/>
            <a:chExt cx="715161" cy="46897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xmlns="" id="{12138F0B-C0BF-4692-951E-37F758C2547D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xmlns="" id="{C9FA8E32-97B0-43FA-BFE4-D8655710C87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xmlns="" id="{F2336D0F-8E9E-403A-819C-2BE3A1B24695}"/>
                  </a:ext>
                </a:extLst>
              </p:cNvPr>
              <p:cNvSpPr txBox="1"/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blipFill>
                <a:blip r:embed="rId32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xmlns="" id="{C6B65D08-154E-4CC6-BF98-A8FECA9A4733}"/>
              </a:ext>
            </a:extLst>
          </p:cNvPr>
          <p:cNvGrpSpPr/>
          <p:nvPr/>
        </p:nvGrpSpPr>
        <p:grpSpPr>
          <a:xfrm>
            <a:off x="6341537" y="354681"/>
            <a:ext cx="565091" cy="430683"/>
            <a:chOff x="5686213" y="4717020"/>
            <a:chExt cx="56509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xmlns="" id="{D8CE7627-4B5F-47B2-B5BB-8E5E1153B48D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xmlns="" id="{150682AA-20AD-4781-B1E3-DCCB3C1B1B5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xmlns="" id="{B76C3D2F-EB20-475B-96BB-0FD0ABEC6F7E}"/>
              </a:ext>
            </a:extLst>
          </p:cNvPr>
          <p:cNvGrpSpPr/>
          <p:nvPr/>
        </p:nvGrpSpPr>
        <p:grpSpPr>
          <a:xfrm>
            <a:off x="6350246" y="785364"/>
            <a:ext cx="565091" cy="430683"/>
            <a:chOff x="5686213" y="4717020"/>
            <a:chExt cx="565091" cy="430683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xmlns="" id="{429A270A-55CB-45E7-B02F-DA1075E9958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xmlns="" id="{24093C6C-E1F7-4049-B5E5-D0BEDECEF7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xmlns="" id="{8C7637A3-6148-4FD1-B0AD-2B9A114A2001}"/>
              </a:ext>
            </a:extLst>
          </p:cNvPr>
          <p:cNvGrpSpPr/>
          <p:nvPr/>
        </p:nvGrpSpPr>
        <p:grpSpPr>
          <a:xfrm>
            <a:off x="6350614" y="1218278"/>
            <a:ext cx="565091" cy="430683"/>
            <a:chOff x="5686213" y="4717020"/>
            <a:chExt cx="565091" cy="430683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xmlns="" id="{51B7E750-9EA5-4BCB-9756-757C55C8B6B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xmlns="" id="{E64EBE73-BBE1-4C59-89E9-13ED8A4054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xmlns="" id="{773F522B-EADA-4972-A73C-1AFBAD3DDAF5}"/>
              </a:ext>
            </a:extLst>
          </p:cNvPr>
          <p:cNvGrpSpPr/>
          <p:nvPr/>
        </p:nvGrpSpPr>
        <p:grpSpPr>
          <a:xfrm>
            <a:off x="6350950" y="1646504"/>
            <a:ext cx="565091" cy="430683"/>
            <a:chOff x="5686213" y="4717020"/>
            <a:chExt cx="565091" cy="430683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xmlns="" id="{FF7760E7-EEDA-453F-A05F-DB232FF59BD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xmlns="" id="{3437F765-4524-45C8-A97C-584B5281428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ACF233B8-07F6-4B09-A479-5E1022C5FE82}"/>
              </a:ext>
            </a:extLst>
          </p:cNvPr>
          <p:cNvSpPr/>
          <p:nvPr/>
        </p:nvSpPr>
        <p:spPr>
          <a:xfrm>
            <a:off x="473261" y="369723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xmlns="" id="{6D62AE1D-F047-49B0-B736-B0110CCE54F8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>
                <a:blip r:embed="rId43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xmlns="" id="{ABF08A38-976B-4C61-B6C7-21BFDFF31FDF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44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xmlns="" id="{19215587-E601-4B84-B8D8-A09E5EC9BF6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4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xmlns="" id="{7894A895-8B19-4851-83BA-A763ECFAF777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46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62AF1B1D-C816-4DCD-B754-BE74F81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126" grpId="0"/>
      <p:bldP spid="166" grpId="0" animBg="1"/>
      <p:bldP spid="167" grpId="0"/>
      <p:bldP spid="170" grpId="0"/>
      <p:bldP spid="174" grpId="0" animBg="1"/>
      <p:bldP spid="175" grpId="0"/>
      <p:bldP spid="176" grpId="0"/>
      <p:bldP spid="180" grpId="0" animBg="1"/>
      <p:bldP spid="181" grpId="0"/>
      <p:bldP spid="182" grpId="0"/>
      <p:bldP spid="186" grpId="0" animBg="1"/>
      <p:bldP spid="187" grpId="0"/>
      <p:bldP spid="202" grpId="0"/>
      <p:bldP spid="140" grpId="0" animBg="1"/>
      <p:bldP spid="141" grpId="0"/>
      <p:bldP spid="142" grpId="0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xmlns="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xmlns="" id="{A312C66A-C6E6-4D3C-B733-B9228F8973B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xmlns="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xmlns="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xmlns="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xmlns="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xmlns="" id="{7C94D2AE-7C6E-42A4-B09E-1157D290EE1A}"/>
              </a:ext>
            </a:extLst>
          </p:cNvPr>
          <p:cNvCxnSpPr>
            <a:cxnSpLocks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xmlns="" id="{4CEEB10A-2B57-4511-AC66-10A8B2323D1C}"/>
              </a:ext>
            </a:extLst>
          </p:cNvPr>
          <p:cNvCxnSpPr>
            <a:cxnSpLocks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xmlns="" id="{23D060E9-A98D-4336-9C5B-660E70E94A70}"/>
              </a:ext>
            </a:extLst>
          </p:cNvPr>
          <p:cNvCxnSpPr>
            <a:cxnSpLocks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xmlns="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A8A57BA2-4899-45E4-AA78-0CACE71829E8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xmlns="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6C03518B-CB82-49F1-A27C-7FC4A67D7D07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xmlns="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F25357E-792D-4107-A691-AABF0BF91A1E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xmlns="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2D8F76F1-503F-48F4-B124-31EB9777CBCC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xmlns="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489558E0-D7DE-49E8-92AF-3E284976B230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xmlns="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24FEE5EC-40B3-4BDE-ABD0-508D8973FDB2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xmlns="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6B9C4549-506D-4921-8C01-87F39CE9C1A7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xmlns="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C613E91-2B51-4A93-A171-8D3FA276ACEB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xmlns="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14772534-C991-406B-8C00-EDADD56F964B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xmlns="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F0545D61-D960-464A-8BBA-9362F7791528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xmlns="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8FC5FE51-5BCF-4ABF-87BC-EB77C3B0798F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xmlns="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AE66A1AB-0C9F-41F2-8BE8-E6E2BCD01351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xmlns="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群組 183">
            <a:extLst>
              <a:ext uri="{FF2B5EF4-FFF2-40B4-BE49-F238E27FC236}">
                <a16:creationId xmlns:a16="http://schemas.microsoft.com/office/drawing/2014/main" xmlns="" id="{3A067D6E-4259-4E11-AD46-E11D077CBA35}"/>
              </a:ext>
            </a:extLst>
          </p:cNvPr>
          <p:cNvGrpSpPr/>
          <p:nvPr/>
        </p:nvGrpSpPr>
        <p:grpSpPr>
          <a:xfrm>
            <a:off x="7021721" y="5277714"/>
            <a:ext cx="715161" cy="540000"/>
            <a:chOff x="7174951" y="3803115"/>
            <a:chExt cx="715161" cy="540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xmlns="" id="{0D080B20-83FE-4A2F-8E3F-40BA01E0B50F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xmlns="" id="{E6D535BA-B46D-4F18-8EE2-5B9F7DBBA93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xmlns="" id="{AD8CEDA7-1FC3-4862-9F3A-DA2DF91BACC7}"/>
              </a:ext>
            </a:extLst>
          </p:cNvPr>
          <p:cNvGrpSpPr/>
          <p:nvPr/>
        </p:nvGrpSpPr>
        <p:grpSpPr>
          <a:xfrm>
            <a:off x="6376867" y="4729604"/>
            <a:ext cx="715161" cy="470000"/>
            <a:chOff x="7193535" y="5191659"/>
            <a:chExt cx="715161" cy="470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xmlns="" id="{83D289E5-940C-48FB-AA2C-B2E0396A661C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xmlns="" id="{B496837E-DDE5-41FB-8DB8-868A957DBEB8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xmlns="" id="{F4CEF948-73ED-438E-81FA-49AE930D3E26}"/>
              </a:ext>
            </a:extLst>
          </p:cNvPr>
          <p:cNvGrpSpPr/>
          <p:nvPr/>
        </p:nvGrpSpPr>
        <p:grpSpPr>
          <a:xfrm>
            <a:off x="6376867" y="5143179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xmlns="" id="{3CADDDCA-CC86-46E9-A145-927521D4D1B6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xmlns="" id="{D4F38831-DDA5-4F6E-A6C4-9F2E48FF010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xmlns="" id="{41BE7CDB-D5E6-451D-85FF-4ECC8FEA795E}"/>
              </a:ext>
            </a:extLst>
          </p:cNvPr>
          <p:cNvGrpSpPr/>
          <p:nvPr/>
        </p:nvGrpSpPr>
        <p:grpSpPr>
          <a:xfrm>
            <a:off x="6376867" y="5555078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xmlns="" id="{F14FBC58-89E5-4AF4-AA77-713873081D2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xmlns="" id="{1C208ACF-1655-47A0-BA31-64FC7DB86385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xmlns="" id="{F2AAF516-226F-4783-A3D0-D860946B341F}"/>
              </a:ext>
            </a:extLst>
          </p:cNvPr>
          <p:cNvGrpSpPr/>
          <p:nvPr/>
        </p:nvGrpSpPr>
        <p:grpSpPr>
          <a:xfrm>
            <a:off x="6376867" y="5951510"/>
            <a:ext cx="715161" cy="468975"/>
            <a:chOff x="7193535" y="5191659"/>
            <a:chExt cx="715161" cy="468975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xmlns="" id="{93208E78-1DB8-4840-83D5-E69AE8206E23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xmlns="" id="{F3EF312D-2998-4632-AB96-0DEEEE18487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xmlns="" id="{A1724F84-FFEC-4C85-8BE6-F355A4CE8460}"/>
                  </a:ext>
                </a:extLst>
              </p:cNvPr>
              <p:cNvSpPr txBox="1"/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blipFill>
                <a:blip r:embed="rId26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群組 199">
            <a:extLst>
              <a:ext uri="{FF2B5EF4-FFF2-40B4-BE49-F238E27FC236}">
                <a16:creationId xmlns:a16="http://schemas.microsoft.com/office/drawing/2014/main" xmlns="" id="{A051C2BF-9219-4172-BFB2-D968287D0C5D}"/>
              </a:ext>
            </a:extLst>
          </p:cNvPr>
          <p:cNvGrpSpPr/>
          <p:nvPr/>
        </p:nvGrpSpPr>
        <p:grpSpPr>
          <a:xfrm>
            <a:off x="3442300" y="4609126"/>
            <a:ext cx="565091" cy="430683"/>
            <a:chOff x="5686213" y="4717020"/>
            <a:chExt cx="565091" cy="43068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xmlns="" id="{C8B367E6-85FF-4617-9C88-23D1FDC3AE3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xmlns="" id="{61E0D0A6-3C62-48FA-B107-74BE0EC6616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7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xmlns="" id="{B946CFED-5D07-4543-9436-8702BD1DCF65}"/>
              </a:ext>
            </a:extLst>
          </p:cNvPr>
          <p:cNvGrpSpPr/>
          <p:nvPr/>
        </p:nvGrpSpPr>
        <p:grpSpPr>
          <a:xfrm>
            <a:off x="3451009" y="5039809"/>
            <a:ext cx="565091" cy="430683"/>
            <a:chOff x="5686213" y="4717020"/>
            <a:chExt cx="56509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xmlns="" id="{669173A6-9A5C-4D93-9B07-FE6E7EC1829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xmlns="" id="{17C59726-E86A-4B5C-AD2C-B5D6246127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8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xmlns="" id="{E689F411-604E-41FF-92FD-0C8BFA8EE045}"/>
              </a:ext>
            </a:extLst>
          </p:cNvPr>
          <p:cNvGrpSpPr/>
          <p:nvPr/>
        </p:nvGrpSpPr>
        <p:grpSpPr>
          <a:xfrm>
            <a:off x="3451377" y="5472723"/>
            <a:ext cx="565091" cy="430683"/>
            <a:chOff x="5686213" y="4717020"/>
            <a:chExt cx="565091" cy="430683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xmlns="" id="{321C23DB-9AB9-44EF-BC02-F5B5B085057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xmlns="" id="{294E108D-6BD3-479B-9DF0-1023321015F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29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xmlns="" id="{23859274-A036-4ACC-9629-16817A16EF7F}"/>
              </a:ext>
            </a:extLst>
          </p:cNvPr>
          <p:cNvGrpSpPr/>
          <p:nvPr/>
        </p:nvGrpSpPr>
        <p:grpSpPr>
          <a:xfrm>
            <a:off x="3451713" y="5900949"/>
            <a:ext cx="565091" cy="430683"/>
            <a:chOff x="5686213" y="4717020"/>
            <a:chExt cx="565091" cy="43068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xmlns="" id="{791A98A3-2991-4C7F-B396-D5465E38CF9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xmlns="" id="{89F3B038-3917-4476-B584-6E092FE2BC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30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xmlns="" id="{2388E83A-4B87-4C10-B7E4-6222980131CC}"/>
              </a:ext>
            </a:extLst>
          </p:cNvPr>
          <p:cNvGrpSpPr/>
          <p:nvPr/>
        </p:nvGrpSpPr>
        <p:grpSpPr>
          <a:xfrm>
            <a:off x="7476606" y="5285078"/>
            <a:ext cx="715161" cy="540000"/>
            <a:chOff x="7174951" y="3803115"/>
            <a:chExt cx="715161" cy="5400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xmlns="" id="{E947518A-038B-4D1B-989B-258FEA56F45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xmlns="" id="{ACA262D8-C4DF-4E3E-9C0B-D5F8415868F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xmlns="" id="{BD5F5BEB-1F95-43BD-A93A-C55EE4F996E7}"/>
              </a:ext>
            </a:extLst>
          </p:cNvPr>
          <p:cNvGrpSpPr/>
          <p:nvPr/>
        </p:nvGrpSpPr>
        <p:grpSpPr>
          <a:xfrm>
            <a:off x="4015407" y="4624020"/>
            <a:ext cx="572208" cy="430683"/>
            <a:chOff x="5686213" y="4717020"/>
            <a:chExt cx="572208" cy="430683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xmlns="" id="{6D246F7F-7147-40B4-9F2F-F06F85D59CF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xmlns="" id="{59787C86-7D95-438E-AA5B-F461ECB52B3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2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xmlns="" id="{08AFD238-DD25-43E4-877C-E0937FED0A81}"/>
              </a:ext>
            </a:extLst>
          </p:cNvPr>
          <p:cNvGrpSpPr/>
          <p:nvPr/>
        </p:nvGrpSpPr>
        <p:grpSpPr>
          <a:xfrm>
            <a:off x="4024116" y="5054703"/>
            <a:ext cx="572208" cy="430683"/>
            <a:chOff x="5686213" y="4717020"/>
            <a:chExt cx="572208" cy="430683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xmlns="" id="{683D67AA-3D12-448C-97AF-5BCCBB92A7D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xmlns="" id="{7E1E2F14-38D6-49F5-BEB3-7F6A4E1769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xmlns="" id="{0C7CB887-2DEF-45BD-AE3A-B5E6DC9DEAF0}"/>
              </a:ext>
            </a:extLst>
          </p:cNvPr>
          <p:cNvGrpSpPr/>
          <p:nvPr/>
        </p:nvGrpSpPr>
        <p:grpSpPr>
          <a:xfrm>
            <a:off x="4024484" y="5487617"/>
            <a:ext cx="572208" cy="430683"/>
            <a:chOff x="5686213" y="4717020"/>
            <a:chExt cx="572208" cy="43068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xmlns="" id="{B003D30B-1187-463D-8826-43F0A44E19C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xmlns="" id="{C9C02927-198F-464C-9B39-7881357DF8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xmlns="" id="{770093F9-EF51-49BF-9BFD-0BE979BBBAB0}"/>
              </a:ext>
            </a:extLst>
          </p:cNvPr>
          <p:cNvGrpSpPr/>
          <p:nvPr/>
        </p:nvGrpSpPr>
        <p:grpSpPr>
          <a:xfrm>
            <a:off x="4024820" y="5915843"/>
            <a:ext cx="572208" cy="430683"/>
            <a:chOff x="5686213" y="4717020"/>
            <a:chExt cx="572208" cy="430683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xmlns="" id="{AA7BCA10-7528-4AEF-B161-F890A4BB253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xmlns="" id="{0C102C06-BC16-4867-BB08-1207685B7D1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xmlns="" id="{1197E9EB-D115-4EAB-A8DB-ABEDDE5B2022}"/>
              </a:ext>
            </a:extLst>
          </p:cNvPr>
          <p:cNvGrpSpPr/>
          <p:nvPr/>
        </p:nvGrpSpPr>
        <p:grpSpPr>
          <a:xfrm>
            <a:off x="4591387" y="4609126"/>
            <a:ext cx="572208" cy="430683"/>
            <a:chOff x="5686213" y="4717020"/>
            <a:chExt cx="572208" cy="430683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xmlns="" id="{77958DAA-348C-4D4F-8F25-63E3F131A94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xmlns="" id="{FF0B4BC3-FB1E-4F2E-84CF-D596B2D627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xmlns="" id="{56DFFC3C-8483-4BBF-BB85-D9EC2D8AE4E0}"/>
              </a:ext>
            </a:extLst>
          </p:cNvPr>
          <p:cNvGrpSpPr/>
          <p:nvPr/>
        </p:nvGrpSpPr>
        <p:grpSpPr>
          <a:xfrm>
            <a:off x="4600096" y="5039809"/>
            <a:ext cx="572208" cy="430683"/>
            <a:chOff x="5686213" y="4717020"/>
            <a:chExt cx="572208" cy="43068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xmlns="" id="{4A77E211-2FA1-4CB1-B73F-DE8B812A535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xmlns="" id="{31F03D20-8891-472B-91EF-BB42E674269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7"/>
                  <a:stretch>
                    <a:fillRect l="-7527" r="-537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xmlns="" id="{5B3638B3-7D49-4E65-81AB-24418E821FED}"/>
              </a:ext>
            </a:extLst>
          </p:cNvPr>
          <p:cNvGrpSpPr/>
          <p:nvPr/>
        </p:nvGrpSpPr>
        <p:grpSpPr>
          <a:xfrm>
            <a:off x="4600464" y="5472723"/>
            <a:ext cx="572208" cy="430683"/>
            <a:chOff x="5686213" y="4717020"/>
            <a:chExt cx="572208" cy="430683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xmlns="" id="{45E605AD-5D4B-4E1C-BBCB-F93BAA89858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xmlns="" id="{74CB9112-6F0A-4AA8-9888-99CC2E918C4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8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xmlns="" id="{CF1C5AA2-112A-4F0B-AF83-28DA4E37E41E}"/>
              </a:ext>
            </a:extLst>
          </p:cNvPr>
          <p:cNvGrpSpPr/>
          <p:nvPr/>
        </p:nvGrpSpPr>
        <p:grpSpPr>
          <a:xfrm>
            <a:off x="4600800" y="5900949"/>
            <a:ext cx="572208" cy="430683"/>
            <a:chOff x="5686213" y="4717020"/>
            <a:chExt cx="572208" cy="430683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xmlns="" id="{9FEC108F-21BD-4B6C-8227-9E5251E8FA0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xmlns="" id="{1CB96246-4D96-4A0F-BF61-44F7AFF907A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xmlns="" id="{A7EE5422-22FD-4F0F-969A-554BB277CF22}"/>
              </a:ext>
            </a:extLst>
          </p:cNvPr>
          <p:cNvGrpSpPr/>
          <p:nvPr/>
        </p:nvGrpSpPr>
        <p:grpSpPr>
          <a:xfrm>
            <a:off x="5148180" y="4635237"/>
            <a:ext cx="572208" cy="430683"/>
            <a:chOff x="5686213" y="4717020"/>
            <a:chExt cx="572208" cy="43068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xmlns="" id="{40C01F55-AF96-4C52-A438-9C6615A9F9AC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xmlns="" id="{B8A08B94-3F25-4E4B-89A5-928047E8714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7527" r="-5376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xmlns="" id="{E823225D-DA50-45A6-9BB1-E406D2E53BFB}"/>
              </a:ext>
            </a:extLst>
          </p:cNvPr>
          <p:cNvGrpSpPr/>
          <p:nvPr/>
        </p:nvGrpSpPr>
        <p:grpSpPr>
          <a:xfrm>
            <a:off x="5156889" y="5065920"/>
            <a:ext cx="572208" cy="430683"/>
            <a:chOff x="5686213" y="4717020"/>
            <a:chExt cx="572208" cy="430683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xmlns="" id="{089B26F3-680F-4AD0-A978-45CFC2DACA0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xmlns="" id="{7C45C3CF-1E04-4319-BA4B-1F73444D5AA0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群組 244">
            <a:extLst>
              <a:ext uri="{FF2B5EF4-FFF2-40B4-BE49-F238E27FC236}">
                <a16:creationId xmlns:a16="http://schemas.microsoft.com/office/drawing/2014/main" xmlns="" id="{DE4D1741-EBFA-439D-AA33-2A80E5D0E3B6}"/>
              </a:ext>
            </a:extLst>
          </p:cNvPr>
          <p:cNvGrpSpPr/>
          <p:nvPr/>
        </p:nvGrpSpPr>
        <p:grpSpPr>
          <a:xfrm>
            <a:off x="5157257" y="5498834"/>
            <a:ext cx="572208" cy="430683"/>
            <a:chOff x="5686213" y="4717020"/>
            <a:chExt cx="572208" cy="430683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xmlns="" id="{F78DF670-D629-4416-8F10-CC31BEB0A8F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xmlns="" id="{8A6C3B5D-AC3C-45C3-A70F-57BB03D9793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xmlns="" id="{3210AE8C-4962-4B5C-95CB-7588EA511410}"/>
              </a:ext>
            </a:extLst>
          </p:cNvPr>
          <p:cNvGrpSpPr/>
          <p:nvPr/>
        </p:nvGrpSpPr>
        <p:grpSpPr>
          <a:xfrm>
            <a:off x="5157593" y="5927060"/>
            <a:ext cx="572208" cy="430683"/>
            <a:chOff x="5686213" y="4717020"/>
            <a:chExt cx="572208" cy="43068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xmlns="" id="{8D260FF3-FAB1-46CA-B9E9-34941DC3941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xmlns="" id="{61C14693-DD39-414B-B523-393F92E9B13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>
                  <a:blip r:embed="rId43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xmlns="" id="{C729E611-09CE-4D71-864B-3B3D2D9CB42B}"/>
                  </a:ext>
                </a:extLst>
              </p:cNvPr>
              <p:cNvSpPr txBox="1"/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blipFill>
                <a:blip r:embed="rId4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xmlns="" id="{EB7F88C0-EE68-4D14-B4AA-E3CB51899DFF}"/>
                  </a:ext>
                </a:extLst>
              </p:cNvPr>
              <p:cNvSpPr txBox="1"/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xmlns="" id="{90FE3C2C-8697-4DAD-AC8F-B8D4A0596BF4}"/>
                  </a:ext>
                </a:extLst>
              </p:cNvPr>
              <p:cNvSpPr txBox="1"/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群組 253">
            <a:extLst>
              <a:ext uri="{FF2B5EF4-FFF2-40B4-BE49-F238E27FC236}">
                <a16:creationId xmlns:a16="http://schemas.microsoft.com/office/drawing/2014/main" xmlns="" id="{65B421E7-A40D-4237-80D9-456A64F73CB4}"/>
              </a:ext>
            </a:extLst>
          </p:cNvPr>
          <p:cNvGrpSpPr/>
          <p:nvPr/>
        </p:nvGrpSpPr>
        <p:grpSpPr>
          <a:xfrm>
            <a:off x="7916671" y="5285691"/>
            <a:ext cx="715161" cy="540000"/>
            <a:chOff x="7174951" y="3803115"/>
            <a:chExt cx="715161" cy="540000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xmlns="" id="{8C8882ED-7465-4F2E-B6FE-025CCFBC001B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xmlns="" id="{8AE6D7F6-C5BB-46B5-B600-D5C3C53A58F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xmlns="" id="{B0CCADAD-91A1-46D6-BBD5-6D7070B7C3F7}"/>
              </a:ext>
            </a:extLst>
          </p:cNvPr>
          <p:cNvGrpSpPr/>
          <p:nvPr/>
        </p:nvGrpSpPr>
        <p:grpSpPr>
          <a:xfrm>
            <a:off x="8371556" y="5293055"/>
            <a:ext cx="715161" cy="540000"/>
            <a:chOff x="7174951" y="3803115"/>
            <a:chExt cx="715161" cy="540000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xmlns="" id="{69884CDC-7394-4014-A848-239957B6BBD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xmlns="" id="{D10EC73F-CAB7-4A6B-B5C2-B8ADAFBD07B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48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CDF6358C-1B64-4397-BD23-23BAD4969642}"/>
              </a:ext>
            </a:extLst>
          </p:cNvPr>
          <p:cNvSpPr/>
          <p:nvPr/>
        </p:nvSpPr>
        <p:spPr>
          <a:xfrm flipH="1">
            <a:off x="2806440" y="5231126"/>
            <a:ext cx="515279" cy="484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xmlns="" id="{4D731875-22A8-4404-BD13-2B29959EBBAF}"/>
              </a:ext>
            </a:extLst>
          </p:cNvPr>
          <p:cNvGrpSpPr/>
          <p:nvPr/>
        </p:nvGrpSpPr>
        <p:grpSpPr>
          <a:xfrm>
            <a:off x="466234" y="4580918"/>
            <a:ext cx="565091" cy="430683"/>
            <a:chOff x="5686213" y="4717020"/>
            <a:chExt cx="565091" cy="430683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xmlns="" id="{27D03E16-0745-4C61-99BB-CF4D59FFFA9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xmlns="" id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blipFill>
                  <a:blip r:embed="rId49"/>
                  <a:stretch>
                    <a:fillRect l="-6452" r="-4301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xmlns="" id="{1017C076-CB95-4C23-96D8-2D1C84883D37}"/>
              </a:ext>
            </a:extLst>
          </p:cNvPr>
          <p:cNvGrpSpPr/>
          <p:nvPr/>
        </p:nvGrpSpPr>
        <p:grpSpPr>
          <a:xfrm>
            <a:off x="474943" y="5011601"/>
            <a:ext cx="565091" cy="430683"/>
            <a:chOff x="5686213" y="4717020"/>
            <a:chExt cx="565091" cy="43068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xmlns="" id="{6130DA64-729C-47F4-8D7B-60C738C5A8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xmlns="" id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389"/>
                </a:xfrm>
                <a:prstGeom prst="rect">
                  <a:avLst/>
                </a:prstGeom>
                <a:blipFill>
                  <a:blip r:embed="rId50"/>
                  <a:stretch>
                    <a:fillRect l="-7527" r="-4301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xmlns="" id="{DDF842BA-8BEB-461B-9328-DFEAD4D70A82}"/>
              </a:ext>
            </a:extLst>
          </p:cNvPr>
          <p:cNvGrpSpPr/>
          <p:nvPr/>
        </p:nvGrpSpPr>
        <p:grpSpPr>
          <a:xfrm>
            <a:off x="475311" y="5444515"/>
            <a:ext cx="603948" cy="760721"/>
            <a:chOff x="5686213" y="4717020"/>
            <a:chExt cx="603948" cy="760721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xmlns="" id="{F2F03E4D-6A71-485E-81C8-B1E118AFF55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xmlns="" id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394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3948" cy="760721"/>
                </a:xfrm>
                <a:prstGeom prst="rect">
                  <a:avLst/>
                </a:prstGeom>
                <a:blipFill>
                  <a:blip r:embed="rId51"/>
                  <a:stretch>
                    <a:fillRect l="-4040" r="-101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群組 268">
            <a:extLst>
              <a:ext uri="{FF2B5EF4-FFF2-40B4-BE49-F238E27FC236}">
                <a16:creationId xmlns:a16="http://schemas.microsoft.com/office/drawing/2014/main" xmlns="" id="{920F006B-9365-4C68-9C11-782EA435D651}"/>
              </a:ext>
            </a:extLst>
          </p:cNvPr>
          <p:cNvGrpSpPr/>
          <p:nvPr/>
        </p:nvGrpSpPr>
        <p:grpSpPr>
          <a:xfrm>
            <a:off x="475647" y="5872741"/>
            <a:ext cx="565091" cy="430683"/>
            <a:chOff x="5686213" y="4717020"/>
            <a:chExt cx="565091" cy="430683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xmlns="" id="{6A52DFFF-40C2-40C5-9EDD-C19772FF212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xmlns="" id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91004"/>
                </a:xfrm>
                <a:prstGeom prst="rect">
                  <a:avLst/>
                </a:prstGeom>
                <a:blipFill>
                  <a:blip r:embed="rId52"/>
                  <a:stretch>
                    <a:fillRect l="-6452" r="-4301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xmlns="" id="{26FB575F-7BB2-4F74-893E-75E2245053D9}"/>
              </a:ext>
            </a:extLst>
          </p:cNvPr>
          <p:cNvGrpSpPr/>
          <p:nvPr/>
        </p:nvGrpSpPr>
        <p:grpSpPr>
          <a:xfrm>
            <a:off x="1039341" y="4595812"/>
            <a:ext cx="638765" cy="760721"/>
            <a:chOff x="5686213" y="4717020"/>
            <a:chExt cx="638765" cy="760721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xmlns="" id="{B9E20F3C-6B2E-4B69-BE07-BC8DF122327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xmlns="" id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blipFill>
                  <a:blip r:embed="rId53"/>
                  <a:stretch>
                    <a:fillRect l="-9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xmlns="" id="{CBEEB759-E85D-4373-BAB3-AA990E7F9C86}"/>
              </a:ext>
            </a:extLst>
          </p:cNvPr>
          <p:cNvGrpSpPr/>
          <p:nvPr/>
        </p:nvGrpSpPr>
        <p:grpSpPr>
          <a:xfrm>
            <a:off x="1048050" y="5026495"/>
            <a:ext cx="638765" cy="760721"/>
            <a:chOff x="5686213" y="4717020"/>
            <a:chExt cx="638765" cy="760721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xmlns="" id="{7111B8A4-E1FC-494F-BB89-C7EA9ADCB9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xmlns="" id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38765" cy="760721"/>
                </a:xfrm>
                <a:prstGeom prst="rect">
                  <a:avLst/>
                </a:prstGeom>
                <a:blipFill>
                  <a:blip r:embed="rId54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xmlns="" id="{2192E5C2-B089-4464-807A-325A07BCF9E5}"/>
              </a:ext>
            </a:extLst>
          </p:cNvPr>
          <p:cNvGrpSpPr/>
          <p:nvPr/>
        </p:nvGrpSpPr>
        <p:grpSpPr>
          <a:xfrm>
            <a:off x="1048418" y="5459409"/>
            <a:ext cx="604268" cy="760721"/>
            <a:chOff x="5686213" y="4717020"/>
            <a:chExt cx="604268" cy="760721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xmlns="" id="{28AABCA9-EA4E-4F55-967B-5F28369109C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xmlns="" id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5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xmlns="" id="{5ABF2D0A-EA5A-42AE-B722-ABD69FDC79D1}"/>
              </a:ext>
            </a:extLst>
          </p:cNvPr>
          <p:cNvGrpSpPr/>
          <p:nvPr/>
        </p:nvGrpSpPr>
        <p:grpSpPr>
          <a:xfrm>
            <a:off x="1048754" y="5887635"/>
            <a:ext cx="572208" cy="430683"/>
            <a:chOff x="5686213" y="4717020"/>
            <a:chExt cx="572208" cy="430683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xmlns="" id="{17B1D922-685A-4BEB-AD6C-7DD71A0268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xmlns="" id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blipFill>
                  <a:blip r:embed="rId56"/>
                  <a:stretch>
                    <a:fillRect l="-6383" r="-4255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xmlns="" id="{025CBAA7-0F1E-4B64-9265-91AA6FCF5A8E}"/>
              </a:ext>
            </a:extLst>
          </p:cNvPr>
          <p:cNvGrpSpPr/>
          <p:nvPr/>
        </p:nvGrpSpPr>
        <p:grpSpPr>
          <a:xfrm>
            <a:off x="1615321" y="4580918"/>
            <a:ext cx="609911" cy="760721"/>
            <a:chOff x="5686213" y="4717020"/>
            <a:chExt cx="609911" cy="760721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xmlns="" id="{CEACD89C-9A13-44E1-850A-B1DE2CDC4CC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xmlns="" id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9911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9911" cy="760721"/>
                </a:xfrm>
                <a:prstGeom prst="rect">
                  <a:avLst/>
                </a:prstGeom>
                <a:blipFill>
                  <a:blip r:embed="rId57"/>
                  <a:stretch>
                    <a:fillRect l="-4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xmlns="" id="{6746C3F2-9D39-4A74-8A2D-CEA9879AFD7B}"/>
              </a:ext>
            </a:extLst>
          </p:cNvPr>
          <p:cNvGrpSpPr/>
          <p:nvPr/>
        </p:nvGrpSpPr>
        <p:grpSpPr>
          <a:xfrm>
            <a:off x="1624030" y="5011601"/>
            <a:ext cx="604268" cy="760721"/>
            <a:chOff x="5686213" y="4717020"/>
            <a:chExt cx="604268" cy="760721"/>
          </a:xfrm>
        </p:grpSpPr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xmlns="" id="{B0FFA815-DC7B-465A-8578-4961FC239C1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xmlns="" id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8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0" name="群組 289">
            <a:extLst>
              <a:ext uri="{FF2B5EF4-FFF2-40B4-BE49-F238E27FC236}">
                <a16:creationId xmlns:a16="http://schemas.microsoft.com/office/drawing/2014/main" xmlns="" id="{63C6F2D7-2EDA-45ED-81C5-F9F9CE56929D}"/>
              </a:ext>
            </a:extLst>
          </p:cNvPr>
          <p:cNvGrpSpPr/>
          <p:nvPr/>
        </p:nvGrpSpPr>
        <p:grpSpPr>
          <a:xfrm>
            <a:off x="1624398" y="5444515"/>
            <a:ext cx="604268" cy="760721"/>
            <a:chOff x="5686213" y="4717020"/>
            <a:chExt cx="604268" cy="760721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xmlns="" id="{569812F1-960B-4D5F-AD62-8A1062D89BA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xmlns="" id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59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3" name="群組 292">
            <a:extLst>
              <a:ext uri="{FF2B5EF4-FFF2-40B4-BE49-F238E27FC236}">
                <a16:creationId xmlns:a16="http://schemas.microsoft.com/office/drawing/2014/main" xmlns="" id="{FCABBF43-946D-4B28-A31B-98334DFB36C6}"/>
              </a:ext>
            </a:extLst>
          </p:cNvPr>
          <p:cNvGrpSpPr/>
          <p:nvPr/>
        </p:nvGrpSpPr>
        <p:grpSpPr>
          <a:xfrm>
            <a:off x="1624734" y="5872741"/>
            <a:ext cx="572208" cy="430683"/>
            <a:chOff x="5686213" y="4717020"/>
            <a:chExt cx="572208" cy="43068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xmlns="" id="{DEA49DFC-489C-44C3-B9CA-E9D4A0F3FF0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xmlns="" id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1389"/>
                </a:xfrm>
                <a:prstGeom prst="rect">
                  <a:avLst/>
                </a:prstGeom>
                <a:blipFill>
                  <a:blip r:embed="rId60"/>
                  <a:stretch>
                    <a:fillRect l="-7527" r="-5376"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xmlns="" id="{C546E5B8-59ED-4DC0-84AE-C63A54529FD7}"/>
              </a:ext>
            </a:extLst>
          </p:cNvPr>
          <p:cNvGrpSpPr/>
          <p:nvPr/>
        </p:nvGrpSpPr>
        <p:grpSpPr>
          <a:xfrm>
            <a:off x="2172114" y="4607029"/>
            <a:ext cx="609911" cy="760336"/>
            <a:chOff x="5686213" y="4717020"/>
            <a:chExt cx="609911" cy="760336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xmlns="" id="{21382CDF-51EA-40A7-AFCD-F60D5217A45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xmlns="" id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9911" cy="760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9911" cy="760336"/>
                </a:xfrm>
                <a:prstGeom prst="rect">
                  <a:avLst/>
                </a:prstGeom>
                <a:blipFill>
                  <a:blip r:embed="rId61"/>
                  <a:stretch>
                    <a:fillRect l="-3000" r="-1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群組 298">
            <a:extLst>
              <a:ext uri="{FF2B5EF4-FFF2-40B4-BE49-F238E27FC236}">
                <a16:creationId xmlns:a16="http://schemas.microsoft.com/office/drawing/2014/main" xmlns="" id="{520556E1-4271-4677-B915-909E489C8BB2}"/>
              </a:ext>
            </a:extLst>
          </p:cNvPr>
          <p:cNvGrpSpPr/>
          <p:nvPr/>
        </p:nvGrpSpPr>
        <p:grpSpPr>
          <a:xfrm>
            <a:off x="2180823" y="5037712"/>
            <a:ext cx="604268" cy="760721"/>
            <a:chOff x="5686213" y="4717020"/>
            <a:chExt cx="604268" cy="76072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xmlns="" id="{53943D55-257C-438D-84B6-312D2BD28D8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xmlns="" id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62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xmlns="" id="{E8FC0276-630A-40A2-84CC-785E0372C762}"/>
              </a:ext>
            </a:extLst>
          </p:cNvPr>
          <p:cNvGrpSpPr/>
          <p:nvPr/>
        </p:nvGrpSpPr>
        <p:grpSpPr>
          <a:xfrm>
            <a:off x="2181191" y="5470626"/>
            <a:ext cx="604268" cy="760721"/>
            <a:chOff x="5686213" y="4717020"/>
            <a:chExt cx="604268" cy="760721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xmlns="" id="{E6095060-163A-4931-996E-DBF50C00EEF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xmlns="" id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04268" cy="760721"/>
                </a:xfrm>
                <a:prstGeom prst="rect">
                  <a:avLst/>
                </a:prstGeom>
                <a:blipFill>
                  <a:blip r:embed="rId63"/>
                  <a:stretch>
                    <a:fillRect l="-4040" r="-2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5" name="群組 304">
            <a:extLst>
              <a:ext uri="{FF2B5EF4-FFF2-40B4-BE49-F238E27FC236}">
                <a16:creationId xmlns:a16="http://schemas.microsoft.com/office/drawing/2014/main" xmlns="" id="{8C825529-C906-48FB-AF1C-F8DC8D309C8B}"/>
              </a:ext>
            </a:extLst>
          </p:cNvPr>
          <p:cNvGrpSpPr/>
          <p:nvPr/>
        </p:nvGrpSpPr>
        <p:grpSpPr>
          <a:xfrm>
            <a:off x="2181527" y="5898852"/>
            <a:ext cx="572208" cy="430683"/>
            <a:chOff x="5686213" y="4717020"/>
            <a:chExt cx="572208" cy="430683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xmlns="" id="{40C3BD83-EF82-44CB-8136-387C96AD361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xmlns="" id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90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90620"/>
                </a:xfrm>
                <a:prstGeom prst="rect">
                  <a:avLst/>
                </a:prstGeom>
                <a:blipFill>
                  <a:blip r:embed="rId64"/>
                  <a:stretch>
                    <a:fillRect l="-7447" r="-4255" b="-10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xmlns="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xmlns="" id="{9F4EFB72-1938-49AB-9434-FF3A07BA520D}"/>
              </a:ext>
            </a:extLst>
          </p:cNvPr>
          <p:cNvSpPr/>
          <p:nvPr/>
        </p:nvSpPr>
        <p:spPr>
          <a:xfrm>
            <a:off x="2744179" y="367098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xmlns="" id="{EA51F4C6-2527-4D87-BF80-ADC1FF5C5A81}"/>
                  </a:ext>
                </a:extLst>
              </p:cNvPr>
              <p:cNvSpPr txBox="1"/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886276"/>
                <a:ext cx="879793" cy="385555"/>
              </a:xfrm>
              <a:prstGeom prst="rect">
                <a:avLst/>
              </a:prstGeom>
              <a:blipFill>
                <a:blip r:embed="rId66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群組 310">
            <a:extLst>
              <a:ext uri="{FF2B5EF4-FFF2-40B4-BE49-F238E27FC236}">
                <a16:creationId xmlns:a16="http://schemas.microsoft.com/office/drawing/2014/main" xmlns="" id="{BDDB3264-0F13-4634-8153-0DDD9613414C}"/>
              </a:ext>
            </a:extLst>
          </p:cNvPr>
          <p:cNvGrpSpPr/>
          <p:nvPr/>
        </p:nvGrpSpPr>
        <p:grpSpPr>
          <a:xfrm>
            <a:off x="2736787" y="801181"/>
            <a:ext cx="715161" cy="540000"/>
            <a:chOff x="7174951" y="3803115"/>
            <a:chExt cx="715161" cy="540000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xmlns="" id="{10700B03-1DFF-4B18-ADCC-DBAAB3918C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xmlns="" id="{1791C781-490F-4B67-8E2E-355B87005AA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6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0061DA16-BAC4-4C98-9AD9-103A9BB1B574}"/>
              </a:ext>
            </a:extLst>
          </p:cNvPr>
          <p:cNvSpPr/>
          <p:nvPr/>
        </p:nvSpPr>
        <p:spPr>
          <a:xfrm rot="5400000">
            <a:off x="2362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xmlns="" id="{A77EED5C-E397-4D7A-949B-BFB965B7B072}"/>
                  </a:ext>
                </a:extLst>
              </p:cNvPr>
              <p:cNvSpPr txBox="1"/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831495"/>
                <a:ext cx="715161" cy="47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xmlns="" id="{AD7EDB6C-C85A-4008-8921-5FECA29031BE}"/>
                  </a:ext>
                </a:extLst>
              </p:cNvPr>
              <p:cNvSpPr txBox="1"/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32" y="905014"/>
                <a:ext cx="879793" cy="385555"/>
              </a:xfrm>
              <a:prstGeom prst="rect">
                <a:avLst/>
              </a:prstGeom>
              <a:blipFill>
                <a:blip r:embed="rId69"/>
                <a:stretch>
                  <a:fillRect l="-4861" r="-3472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群組 316">
            <a:extLst>
              <a:ext uri="{FF2B5EF4-FFF2-40B4-BE49-F238E27FC236}">
                <a16:creationId xmlns:a16="http://schemas.microsoft.com/office/drawing/2014/main" xmlns="" id="{A9931EFC-73F2-48DB-BA6A-211392636F0E}"/>
              </a:ext>
            </a:extLst>
          </p:cNvPr>
          <p:cNvGrpSpPr/>
          <p:nvPr/>
        </p:nvGrpSpPr>
        <p:grpSpPr>
          <a:xfrm>
            <a:off x="4962365" y="819919"/>
            <a:ext cx="715161" cy="540000"/>
            <a:chOff x="7174951" y="3803115"/>
            <a:chExt cx="715161" cy="540000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xmlns="" id="{B7502F79-7D5E-47C7-BD3B-B51CF5E44E8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xmlns="" id="{68A2AF61-F83E-4FA8-9DBB-E919B9B8EB9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0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1571B7D3-D008-4B10-9882-DF62074CE016}"/>
              </a:ext>
            </a:extLst>
          </p:cNvPr>
          <p:cNvSpPr/>
          <p:nvPr/>
        </p:nvSpPr>
        <p:spPr>
          <a:xfrm rot="5400000">
            <a:off x="4588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xmlns="" id="{08FDE936-E303-446F-94D5-601297B69ACA}"/>
                  </a:ext>
                </a:extLst>
              </p:cNvPr>
              <p:cNvSpPr txBox="1"/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21" y="850233"/>
                <a:ext cx="715161" cy="47000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xmlns="" id="{2E9F4A46-CD17-4D26-AFAD-4191470F72D9}"/>
                  </a:ext>
                </a:extLst>
              </p:cNvPr>
              <p:cNvSpPr txBox="1"/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4" y="1628180"/>
                <a:ext cx="879793" cy="385555"/>
              </a:xfrm>
              <a:prstGeom prst="rect">
                <a:avLst/>
              </a:prstGeom>
              <a:blipFill>
                <a:blip r:embed="rId72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群組 322">
            <a:extLst>
              <a:ext uri="{FF2B5EF4-FFF2-40B4-BE49-F238E27FC236}">
                <a16:creationId xmlns:a16="http://schemas.microsoft.com/office/drawing/2014/main" xmlns="" id="{C0245543-7158-4648-9F50-4F057FB27B6A}"/>
              </a:ext>
            </a:extLst>
          </p:cNvPr>
          <p:cNvGrpSpPr/>
          <p:nvPr/>
        </p:nvGrpSpPr>
        <p:grpSpPr>
          <a:xfrm>
            <a:off x="2736787" y="1543085"/>
            <a:ext cx="715161" cy="540000"/>
            <a:chOff x="7174951" y="3803115"/>
            <a:chExt cx="715161" cy="540000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xmlns="" id="{22B46A07-6D10-4FEC-A512-84B0472DC76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xmlns="" id="{82B471FD-CFE4-493B-9F25-9538BB5443A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792E96AC-ED79-46D8-80B1-12FB9C671BC9}"/>
              </a:ext>
            </a:extLst>
          </p:cNvPr>
          <p:cNvSpPr/>
          <p:nvPr/>
        </p:nvSpPr>
        <p:spPr>
          <a:xfrm rot="5400000">
            <a:off x="2362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xmlns="" id="{FAA6FE91-1A53-448E-A863-40F63FBD9E6D}"/>
                  </a:ext>
                </a:extLst>
              </p:cNvPr>
              <p:cNvSpPr txBox="1"/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43" y="1573399"/>
                <a:ext cx="715161" cy="470000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xmlns="" id="{4B3BA63A-D475-4A09-AEF7-BD06F17F96C3}"/>
                  </a:ext>
                </a:extLst>
              </p:cNvPr>
              <p:cNvSpPr txBox="1"/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65" y="1645683"/>
                <a:ext cx="879793" cy="385555"/>
              </a:xfrm>
              <a:prstGeom prst="rect">
                <a:avLst/>
              </a:prstGeom>
              <a:blipFill>
                <a:blip r:embed="rId75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9" name="群組 328">
            <a:extLst>
              <a:ext uri="{FF2B5EF4-FFF2-40B4-BE49-F238E27FC236}">
                <a16:creationId xmlns:a16="http://schemas.microsoft.com/office/drawing/2014/main" xmlns="" id="{D19E125F-4A15-4DF2-BAF9-6CC0FEE6582F}"/>
              </a:ext>
            </a:extLst>
          </p:cNvPr>
          <p:cNvGrpSpPr/>
          <p:nvPr/>
        </p:nvGrpSpPr>
        <p:grpSpPr>
          <a:xfrm>
            <a:off x="4945098" y="1560588"/>
            <a:ext cx="715161" cy="540000"/>
            <a:chOff x="7174951" y="3803115"/>
            <a:chExt cx="715161" cy="540000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xmlns="" id="{54EC58BB-EAB9-4645-9D3D-C03292C808A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xmlns="" id="{6DD68C15-398F-46AC-B7C8-A9DE9A098A36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xmlns="" id="{11F548E7-BD46-4A67-B9A8-748C59838E22}"/>
              </a:ext>
            </a:extLst>
          </p:cNvPr>
          <p:cNvSpPr/>
          <p:nvPr/>
        </p:nvSpPr>
        <p:spPr>
          <a:xfrm rot="5400000">
            <a:off x="4571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xmlns="" id="{7634A156-6904-45AC-918C-A1E673126532}"/>
                  </a:ext>
                </a:extLst>
              </p:cNvPr>
              <p:cNvSpPr txBox="1"/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54" y="1590902"/>
                <a:ext cx="715161" cy="46897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群組 333">
            <a:extLst>
              <a:ext uri="{FF2B5EF4-FFF2-40B4-BE49-F238E27FC236}">
                <a16:creationId xmlns:a16="http://schemas.microsoft.com/office/drawing/2014/main" xmlns="" id="{E5ABA450-95E0-4A07-A8E1-545E19AF8546}"/>
              </a:ext>
            </a:extLst>
          </p:cNvPr>
          <p:cNvGrpSpPr/>
          <p:nvPr/>
        </p:nvGrpSpPr>
        <p:grpSpPr>
          <a:xfrm>
            <a:off x="8146405" y="984754"/>
            <a:ext cx="715161" cy="540000"/>
            <a:chOff x="7174951" y="3803115"/>
            <a:chExt cx="715161" cy="54000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xmlns="" id="{EAF6A66E-2F89-4111-AC0F-825EDA9DA21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xmlns="" id="{E3795AA5-F6D8-4E4C-8E4E-F98023C1090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8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群組 336">
            <a:extLst>
              <a:ext uri="{FF2B5EF4-FFF2-40B4-BE49-F238E27FC236}">
                <a16:creationId xmlns:a16="http://schemas.microsoft.com/office/drawing/2014/main" xmlns="" id="{9EDE75CB-1F59-4425-873A-A9E32DC3CE99}"/>
              </a:ext>
            </a:extLst>
          </p:cNvPr>
          <p:cNvGrpSpPr/>
          <p:nvPr/>
        </p:nvGrpSpPr>
        <p:grpSpPr>
          <a:xfrm>
            <a:off x="7488577" y="429280"/>
            <a:ext cx="715161" cy="470000"/>
            <a:chOff x="7193535" y="5191659"/>
            <a:chExt cx="715161" cy="470000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xmlns="" id="{1DFDBBCF-3E02-4DAE-BC97-5E2B4EDC390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xmlns="" id="{59007B56-0EA3-419D-BD9C-ECA4609FFC7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群組 339">
            <a:extLst>
              <a:ext uri="{FF2B5EF4-FFF2-40B4-BE49-F238E27FC236}">
                <a16:creationId xmlns:a16="http://schemas.microsoft.com/office/drawing/2014/main" xmlns="" id="{AA831AA2-6129-4D0F-BFB9-3FAA036DE721}"/>
              </a:ext>
            </a:extLst>
          </p:cNvPr>
          <p:cNvGrpSpPr/>
          <p:nvPr/>
        </p:nvGrpSpPr>
        <p:grpSpPr>
          <a:xfrm>
            <a:off x="7488577" y="842855"/>
            <a:ext cx="715161" cy="470000"/>
            <a:chOff x="7193535" y="5191659"/>
            <a:chExt cx="715161" cy="470000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xmlns="" id="{80826763-6DB5-4C20-B5FA-D9E951B171D8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xmlns="" id="{B8C5306E-D907-43F6-8819-402A7D9E4E4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xmlns="" id="{A1B7DF20-BA37-4469-B852-CCAEB9F759D8}"/>
              </a:ext>
            </a:extLst>
          </p:cNvPr>
          <p:cNvGrpSpPr/>
          <p:nvPr/>
        </p:nvGrpSpPr>
        <p:grpSpPr>
          <a:xfrm>
            <a:off x="7488577" y="1254754"/>
            <a:ext cx="715161" cy="470000"/>
            <a:chOff x="7193535" y="5191659"/>
            <a:chExt cx="715161" cy="470000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xmlns="" id="{A920BB21-6C60-4B4E-8912-7D6D4B29C21B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xmlns="" id="{4BAD0B17-1F6D-44E9-9B19-6F77EFA13E64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xmlns="" id="{2B7D640C-6111-43A1-827D-FF99837A8BA4}"/>
              </a:ext>
            </a:extLst>
          </p:cNvPr>
          <p:cNvGrpSpPr/>
          <p:nvPr/>
        </p:nvGrpSpPr>
        <p:grpSpPr>
          <a:xfrm>
            <a:off x="7488577" y="1651186"/>
            <a:ext cx="715161" cy="468975"/>
            <a:chOff x="7193535" y="5191659"/>
            <a:chExt cx="715161" cy="4689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xmlns="" id="{6C718CF0-F7C5-4164-A9FE-2506B6E24AA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xmlns="" id="{B694AD53-D592-4A61-AC6F-4158437BEC2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xmlns="" id="{2D80913E-4C7D-4BFE-B08C-6E0C2B47B071}"/>
                  </a:ext>
                </a:extLst>
              </p:cNvPr>
              <p:cNvSpPr txBox="1"/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6" y="1111324"/>
                <a:ext cx="298159" cy="369332"/>
              </a:xfrm>
              <a:prstGeom prst="rect">
                <a:avLst/>
              </a:prstGeom>
              <a:blipFill>
                <a:blip r:embed="rId83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xmlns="" id="{F08ACC02-C6F7-42E2-9AEF-8ABE7FF9B119}"/>
              </a:ext>
            </a:extLst>
          </p:cNvPr>
          <p:cNvGrpSpPr/>
          <p:nvPr/>
        </p:nvGrpSpPr>
        <p:grpSpPr>
          <a:xfrm>
            <a:off x="6341537" y="354681"/>
            <a:ext cx="565091" cy="430683"/>
            <a:chOff x="5686213" y="4717020"/>
            <a:chExt cx="565091" cy="430683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xmlns="" id="{0787EADD-436A-4B88-B465-14C31D5C57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xmlns="" id="{37FA6FAB-2F5C-46E0-A443-B9B9C4B903D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4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xmlns="" id="{6B30790A-88BF-4B0E-9A82-94B05EB64DE3}"/>
              </a:ext>
            </a:extLst>
          </p:cNvPr>
          <p:cNvGrpSpPr/>
          <p:nvPr/>
        </p:nvGrpSpPr>
        <p:grpSpPr>
          <a:xfrm>
            <a:off x="6350246" y="785364"/>
            <a:ext cx="565091" cy="430683"/>
            <a:chOff x="5686213" y="4717020"/>
            <a:chExt cx="565091" cy="430683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xmlns="" id="{F4A0FC6C-0476-4A98-B287-C1DC2D1F494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xmlns="" id="{CE2E3476-1913-4CF6-BC9F-2ADFBFEE3EE6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5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群組 355">
            <a:extLst>
              <a:ext uri="{FF2B5EF4-FFF2-40B4-BE49-F238E27FC236}">
                <a16:creationId xmlns:a16="http://schemas.microsoft.com/office/drawing/2014/main" xmlns="" id="{8B83A819-3448-4CFA-A0AB-35244E2733E9}"/>
              </a:ext>
            </a:extLst>
          </p:cNvPr>
          <p:cNvGrpSpPr/>
          <p:nvPr/>
        </p:nvGrpSpPr>
        <p:grpSpPr>
          <a:xfrm>
            <a:off x="6350614" y="1218278"/>
            <a:ext cx="565091" cy="430683"/>
            <a:chOff x="5686213" y="4717020"/>
            <a:chExt cx="565091" cy="430683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xmlns="" id="{C60EC31A-1AD8-4FF8-B047-F273D52D68D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xmlns="" id="{C3C935F9-7EB3-4B81-B2C8-C9620FDC3D5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6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" name="群組 358">
            <a:extLst>
              <a:ext uri="{FF2B5EF4-FFF2-40B4-BE49-F238E27FC236}">
                <a16:creationId xmlns:a16="http://schemas.microsoft.com/office/drawing/2014/main" xmlns="" id="{7FCC0658-311D-47F0-BBB9-22AB4FA2F3D0}"/>
              </a:ext>
            </a:extLst>
          </p:cNvPr>
          <p:cNvGrpSpPr/>
          <p:nvPr/>
        </p:nvGrpSpPr>
        <p:grpSpPr>
          <a:xfrm>
            <a:off x="6350950" y="1646504"/>
            <a:ext cx="565091" cy="430683"/>
            <a:chOff x="5686213" y="4717020"/>
            <a:chExt cx="565091" cy="430683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xmlns="" id="{394159C4-BA2C-405D-B4C4-17C614B48D5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xmlns="" id="{CBE3BC2E-D255-4B23-A1A2-0EF17C5288F8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>
                  <a:blip r:embed="rId87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xmlns="" id="{A9E6C692-3023-49A4-B63A-113713057F00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72208" cy="385555"/>
              </a:xfrm>
              <a:prstGeom prst="rect">
                <a:avLst/>
              </a:prstGeom>
              <a:blipFill>
                <a:blip r:embed="rId88"/>
                <a:stretch>
                  <a:fillRect l="-7447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xmlns="" id="{86F0CBB5-4442-4690-8C93-8CB1A86B38EA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72208" cy="385555"/>
              </a:xfrm>
              <a:prstGeom prst="rect">
                <a:avLst/>
              </a:prstGeom>
              <a:blipFill>
                <a:blip r:embed="rId89"/>
                <a:stretch>
                  <a:fillRect l="-7447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xmlns="" id="{C2B243A1-A579-478D-9262-D1AFD857E063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72208" cy="385555"/>
              </a:xfrm>
              <a:prstGeom prst="rect">
                <a:avLst/>
              </a:prstGeom>
              <a:blipFill>
                <a:blip r:embed="rId90"/>
                <a:stretch>
                  <a:fillRect l="-7527" r="-537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xmlns="" id="{B96FAD7F-B67D-41E1-A4CD-01BCF019B21B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72208" cy="385555"/>
              </a:xfrm>
              <a:prstGeom prst="rect">
                <a:avLst/>
              </a:prstGeom>
              <a:blipFill>
                <a:blip r:embed="rId91"/>
                <a:stretch>
                  <a:fillRect l="-6383" r="-425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C3A3D9A7-488B-4071-B361-6A3DCD1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4127928-92F2-4908-B9FC-37476E2982CB}"/>
              </a:ext>
            </a:extLst>
          </p:cNvPr>
          <p:cNvSpPr txBox="1"/>
          <p:nvPr/>
        </p:nvSpPr>
        <p:spPr>
          <a:xfrm>
            <a:off x="2268338" y="6286504"/>
            <a:ext cx="15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2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251" grpId="0"/>
      <p:bldP spid="252" grpId="0"/>
      <p:bldP spid="253" grpId="0"/>
      <p:bldP spid="9" grpId="0" animBg="1"/>
      <p:bldP spid="308" grpId="0"/>
      <p:bldP spid="309" grpId="0" animBg="1"/>
      <p:bldP spid="362" grpId="0"/>
      <p:bldP spid="363" grpId="0"/>
      <p:bldP spid="364" grpId="0"/>
      <p:bldP spid="36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7317DA93-863F-4E7E-8EA3-1BAC9E5BEFDE}"/>
              </a:ext>
            </a:extLst>
          </p:cNvPr>
          <p:cNvGrpSpPr/>
          <p:nvPr/>
        </p:nvGrpSpPr>
        <p:grpSpPr>
          <a:xfrm>
            <a:off x="5595723" y="4503147"/>
            <a:ext cx="2319225" cy="1748617"/>
            <a:chOff x="466234" y="4580918"/>
            <a:chExt cx="2319225" cy="1748617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xmlns="" id="{61D0698F-8D95-4938-A71A-9BE2A79BAC4D}"/>
                </a:ext>
              </a:extLst>
            </p:cNvPr>
            <p:cNvGrpSpPr/>
            <p:nvPr/>
          </p:nvGrpSpPr>
          <p:grpSpPr>
            <a:xfrm>
              <a:off x="466234" y="4580918"/>
              <a:ext cx="565091" cy="430683"/>
              <a:chOff x="5686213" y="4717020"/>
              <a:chExt cx="565091" cy="430683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xmlns="" id="{F63AF415-BF73-4C47-8DB2-F019B4BFB0E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xmlns="" id="{7D4F622F-8C7C-437C-9121-716C4BEF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27" r="-4301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xmlns="" id="{8B53D637-CE7E-4804-8A92-E337D3AA149C}"/>
                </a:ext>
              </a:extLst>
            </p:cNvPr>
            <p:cNvGrpSpPr/>
            <p:nvPr/>
          </p:nvGrpSpPr>
          <p:grpSpPr>
            <a:xfrm>
              <a:off x="474943" y="5011601"/>
              <a:ext cx="565091" cy="430683"/>
              <a:chOff x="5686213" y="4717020"/>
              <a:chExt cx="565091" cy="430683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xmlns="" id="{F1976B3B-F2B9-4A87-AFEF-AE839504BC4B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xmlns="" id="{24E6281C-FB8E-4850-AAB5-FEFFA1E911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3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452" r="-4301"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xmlns="" id="{4AB22BE0-70AC-45F7-8842-8579D3635324}"/>
                </a:ext>
              </a:extLst>
            </p:cNvPr>
            <p:cNvGrpSpPr/>
            <p:nvPr/>
          </p:nvGrpSpPr>
          <p:grpSpPr>
            <a:xfrm>
              <a:off x="475311" y="5444515"/>
              <a:ext cx="603948" cy="760721"/>
              <a:chOff x="5686213" y="4717020"/>
              <a:chExt cx="603948" cy="760721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xmlns="" id="{FBA95153-59EF-40E3-8B09-83481DBC007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xmlns="" id="{40122BDB-F6B9-47B5-9D04-A3F8EE5BD05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394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3948" cy="7607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30" r="-101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xmlns="" id="{060E5E6B-AAAB-4DD3-B8F3-C3299D5B3B1E}"/>
                </a:ext>
              </a:extLst>
            </p:cNvPr>
            <p:cNvGrpSpPr/>
            <p:nvPr/>
          </p:nvGrpSpPr>
          <p:grpSpPr>
            <a:xfrm>
              <a:off x="475647" y="5872741"/>
              <a:ext cx="565091" cy="430683"/>
              <a:chOff x="5686213" y="4717020"/>
              <a:chExt cx="565091" cy="430683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xmlns="" id="{B85A831E-046E-47FF-AC23-F41BA4622882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xmlns="" id="{45C6F90F-14C4-4446-8BE1-8586CA34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65091" cy="391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452" r="-4301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xmlns="" id="{CDFD164F-024F-416E-A7C6-EF1D45DA933B}"/>
                </a:ext>
              </a:extLst>
            </p:cNvPr>
            <p:cNvGrpSpPr/>
            <p:nvPr/>
          </p:nvGrpSpPr>
          <p:grpSpPr>
            <a:xfrm>
              <a:off x="1039341" y="4595812"/>
              <a:ext cx="638765" cy="760721"/>
              <a:chOff x="5686213" y="4717020"/>
              <a:chExt cx="638765" cy="76072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61EA7E62-0281-4CAD-ABFA-0037611F1FF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xmlns="" id="{DB137D40-EAE2-435B-9E5E-84B7F12006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群組 237">
              <a:extLst>
                <a:ext uri="{FF2B5EF4-FFF2-40B4-BE49-F238E27FC236}">
                  <a16:creationId xmlns:a16="http://schemas.microsoft.com/office/drawing/2014/main" xmlns="" id="{8039AA28-5DEE-4CF1-8C1C-F7BCDD566584}"/>
                </a:ext>
              </a:extLst>
            </p:cNvPr>
            <p:cNvGrpSpPr/>
            <p:nvPr/>
          </p:nvGrpSpPr>
          <p:grpSpPr>
            <a:xfrm>
              <a:off x="1048050" y="5026495"/>
              <a:ext cx="638765" cy="760721"/>
              <a:chOff x="5686213" y="4717020"/>
              <a:chExt cx="638765" cy="760721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xmlns="" id="{DBF033ED-792E-4B96-A539-AF5582084D35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xmlns="" id="{8EF0805A-8672-4076-B392-4C3AC1DC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38765" cy="7607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xmlns="" id="{D8F34E27-D673-42F2-A8AA-07E6B7C55352}"/>
                </a:ext>
              </a:extLst>
            </p:cNvPr>
            <p:cNvGrpSpPr/>
            <p:nvPr/>
          </p:nvGrpSpPr>
          <p:grpSpPr>
            <a:xfrm>
              <a:off x="1048418" y="5459409"/>
              <a:ext cx="604268" cy="760721"/>
              <a:chOff x="5686213" y="4717020"/>
              <a:chExt cx="604268" cy="760721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xmlns="" id="{6A67FC78-46F4-4F35-B372-D04272BDF7F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xmlns="" id="{52AC2A06-C7E5-45A5-8AC3-E1B58AD539B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xmlns="" id="{DD0634A3-7525-4F71-983E-437A8BBF1EA1}"/>
                </a:ext>
              </a:extLst>
            </p:cNvPr>
            <p:cNvGrpSpPr/>
            <p:nvPr/>
          </p:nvGrpSpPr>
          <p:grpSpPr>
            <a:xfrm>
              <a:off x="1048754" y="5887635"/>
              <a:ext cx="572208" cy="430683"/>
              <a:chOff x="5686213" y="4717020"/>
              <a:chExt cx="572208" cy="43068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xmlns="" id="{EB6B1E9A-61F3-486E-AD5B-996C6CB5C60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xmlns="" id="{02FB1420-93E7-4A6D-884F-5AEA4B0E49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83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xmlns="" id="{EAEE745D-5573-4FBA-B108-87B003CD74F5}"/>
                </a:ext>
              </a:extLst>
            </p:cNvPr>
            <p:cNvGrpSpPr/>
            <p:nvPr/>
          </p:nvGrpSpPr>
          <p:grpSpPr>
            <a:xfrm>
              <a:off x="1615321" y="4580918"/>
              <a:ext cx="609911" cy="760721"/>
              <a:chOff x="5686213" y="4717020"/>
              <a:chExt cx="609911" cy="760721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xmlns="" id="{3818499E-988F-4DB5-BD9E-63485AF4A87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xmlns="" id="{D713CCF5-FA5F-4FDB-AA93-B6D6B5D0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9911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9911" cy="7607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xmlns="" id="{9DB17C74-4490-4CBA-9399-76EE2B8DC4F0}"/>
                </a:ext>
              </a:extLst>
            </p:cNvPr>
            <p:cNvGrpSpPr/>
            <p:nvPr/>
          </p:nvGrpSpPr>
          <p:grpSpPr>
            <a:xfrm>
              <a:off x="1624030" y="5011601"/>
              <a:ext cx="604268" cy="760721"/>
              <a:chOff x="5686213" y="4717020"/>
              <a:chExt cx="604268" cy="760721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xmlns="" id="{99E8BCCA-4FB8-467C-93A5-1AFF76A17698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xmlns="" id="{6DEF488E-CAA9-4403-BC12-BAD97133B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4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xmlns="" id="{9E21C340-BDE2-4281-B900-F23AD3FDB328}"/>
                </a:ext>
              </a:extLst>
            </p:cNvPr>
            <p:cNvGrpSpPr/>
            <p:nvPr/>
          </p:nvGrpSpPr>
          <p:grpSpPr>
            <a:xfrm>
              <a:off x="1624398" y="5444515"/>
              <a:ext cx="604268" cy="760721"/>
              <a:chOff x="5686213" y="4717020"/>
              <a:chExt cx="604268" cy="760721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xmlns="" id="{80BC501F-08EB-4B02-81D0-43E342101CB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xmlns="" id="{CE4C18D9-3D39-4B29-A2A7-A1654B969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4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xmlns="" id="{910E6FBF-9B1A-4AA3-8DD1-E5EF48521B28}"/>
                </a:ext>
              </a:extLst>
            </p:cNvPr>
            <p:cNvGrpSpPr/>
            <p:nvPr/>
          </p:nvGrpSpPr>
          <p:grpSpPr>
            <a:xfrm>
              <a:off x="1624734" y="5872741"/>
              <a:ext cx="572208" cy="430683"/>
              <a:chOff x="5686213" y="4717020"/>
              <a:chExt cx="572208" cy="430683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xmlns="" id="{93C25138-6D3E-4BA6-B8C0-A83D5B80BF8F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xmlns="" id="{B789F83D-5AFB-45E3-9DC0-BF0F5B9B8755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13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447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xmlns="" id="{D0CF098E-3EB3-410A-BE83-E8E8CC5C85A7}"/>
                </a:ext>
              </a:extLst>
            </p:cNvPr>
            <p:cNvGrpSpPr/>
            <p:nvPr/>
          </p:nvGrpSpPr>
          <p:grpSpPr>
            <a:xfrm>
              <a:off x="2172114" y="4607029"/>
              <a:ext cx="609911" cy="760336"/>
              <a:chOff x="5686213" y="4717020"/>
              <a:chExt cx="609911" cy="760336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xmlns="" id="{8629CDF7-A88D-4BFD-BFB9-C4CF9D67C9A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xmlns="" id="{1F2F56B0-3967-49BA-9691-48C88853C8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9911" cy="7603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9911" cy="7603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000" r="-1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xmlns="" id="{17AA957C-AAA5-41FE-957D-281C953C5516}"/>
                </a:ext>
              </a:extLst>
            </p:cNvPr>
            <p:cNvGrpSpPr/>
            <p:nvPr/>
          </p:nvGrpSpPr>
          <p:grpSpPr>
            <a:xfrm>
              <a:off x="2180823" y="5037712"/>
              <a:ext cx="604268" cy="760721"/>
              <a:chOff x="5686213" y="4717020"/>
              <a:chExt cx="604268" cy="76072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xmlns="" id="{DA896FAB-9358-4C9D-AA39-45215E146D7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xmlns="" id="{FFAC2BA7-9ADA-4912-BFB4-BACA86412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03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xmlns="" id="{AAF1C80D-03E1-44AA-B68F-FFC1CA85C95A}"/>
                </a:ext>
              </a:extLst>
            </p:cNvPr>
            <p:cNvGrpSpPr/>
            <p:nvPr/>
          </p:nvGrpSpPr>
          <p:grpSpPr>
            <a:xfrm>
              <a:off x="2181191" y="5470626"/>
              <a:ext cx="604268" cy="760721"/>
              <a:chOff x="5686213" y="4717020"/>
              <a:chExt cx="604268" cy="760721"/>
            </a:xfrm>
          </p:grpSpPr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xmlns="" id="{54C5D0B4-FEDA-4698-9E4F-A315193A4DFA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xmlns="" id="{D353B80A-5754-4544-A514-D460225E6F83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04268" cy="7607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030" r="-202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xmlns="" id="{43C99D9A-C818-47CC-B9B3-993A5DCABE93}"/>
                </a:ext>
              </a:extLst>
            </p:cNvPr>
            <p:cNvGrpSpPr/>
            <p:nvPr/>
          </p:nvGrpSpPr>
          <p:grpSpPr>
            <a:xfrm>
              <a:off x="2181527" y="5898852"/>
              <a:ext cx="572208" cy="430683"/>
              <a:chOff x="5686213" y="4717020"/>
              <a:chExt cx="572208" cy="430683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xmlns="" id="{99A3EE1D-261D-436B-9221-918ED49F7AB4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xmlns="" id="{CB377CF5-D0D4-4837-9599-A6E2160CD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72208" cy="3906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72208" cy="390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383" r="-425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A8A57BA2-4899-45E4-AA78-0CACE71829E8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xmlns="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6C03518B-CB82-49F1-A27C-7FC4A67D7D07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xmlns="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F25357E-792D-4107-A691-AABF0BF91A1E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xmlns="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2D8F76F1-503F-48F4-B124-31EB9777CBCC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xmlns="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489558E0-D7DE-49E8-92AF-3E284976B230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xmlns="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24FEE5EC-40B3-4BDE-ABD0-508D8973FDB2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xmlns="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6B9C4549-506D-4921-8C01-87F39CE9C1A7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xmlns="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C613E91-2B51-4A93-A171-8D3FA276ACEB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xmlns="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14772534-C991-406B-8C00-EDADD56F964B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xmlns="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F0545D61-D960-464A-8BBA-9362F7791528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xmlns="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8FC5FE51-5BCF-4ABF-87BC-EB77C3B0798F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xmlns="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AE66A1AB-0C9F-41F2-8BE8-E6E2BCD01351}"/>
              </a:ext>
            </a:extLst>
          </p:cNvPr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xmlns="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blipFill>
                <a:blip r:embed="rId3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xmlns="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xmlns="" id="{201DF851-2271-4BE2-B6BF-1FD09959F419}"/>
              </a:ext>
            </a:extLst>
          </p:cNvPr>
          <p:cNvSpPr/>
          <p:nvPr/>
        </p:nvSpPr>
        <p:spPr>
          <a:xfrm>
            <a:off x="4007399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xmlns="" id="{91B5A42E-257A-4DB7-BF29-BA30E0369FB1}"/>
              </a:ext>
            </a:extLst>
          </p:cNvPr>
          <p:cNvSpPr/>
          <p:nvPr/>
        </p:nvSpPr>
        <p:spPr>
          <a:xfrm>
            <a:off x="4351221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xmlns="" id="{8E58AAF4-F0B2-454D-9215-2815C6C79434}"/>
              </a:ext>
            </a:extLst>
          </p:cNvPr>
          <p:cNvSpPr/>
          <p:nvPr/>
        </p:nvSpPr>
        <p:spPr>
          <a:xfrm>
            <a:off x="4695043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xmlns="" id="{B10B4533-4002-4B88-A021-FD68F94AF12B}"/>
              </a:ext>
            </a:extLst>
          </p:cNvPr>
          <p:cNvSpPr/>
          <p:nvPr/>
        </p:nvSpPr>
        <p:spPr>
          <a:xfrm>
            <a:off x="5038864" y="5160970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313" name="群組 312">
            <a:extLst>
              <a:ext uri="{FF2B5EF4-FFF2-40B4-BE49-F238E27FC236}">
                <a16:creationId xmlns:a16="http://schemas.microsoft.com/office/drawing/2014/main" xmlns="" id="{408B7C92-52DC-4F67-B432-2E07E44A565C}"/>
              </a:ext>
            </a:extLst>
          </p:cNvPr>
          <p:cNvGrpSpPr/>
          <p:nvPr/>
        </p:nvGrpSpPr>
        <p:grpSpPr>
          <a:xfrm>
            <a:off x="3828630" y="5179050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xmlns="" id="{D3F9CBCF-FB78-4D49-92F0-7E48F37D4704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xmlns="" id="{D7BE0FB5-D086-47CF-A703-DD9C56870749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xmlns="" id="{FFC7E0AC-9155-45D3-949E-F2F2BE847597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xmlns="" id="{6EB20791-FED8-4C54-B70A-463F1B94D0CF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xmlns="" id="{98B409DD-7AAC-48B8-96F6-4B3BDD53CE37}"/>
                  </a:ext>
                </a:extLst>
              </p:cNvPr>
              <p:cNvSpPr txBox="1"/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文字方塊 318">
            <a:extLst>
              <a:ext uri="{FF2B5EF4-FFF2-40B4-BE49-F238E27FC236}">
                <a16:creationId xmlns:a16="http://schemas.microsoft.com/office/drawing/2014/main" xmlns="" id="{E699788A-BB0F-4FA2-83BF-A46A8BBB4CE8}"/>
              </a:ext>
            </a:extLst>
          </p:cNvPr>
          <p:cNvSpPr txBox="1"/>
          <p:nvPr/>
        </p:nvSpPr>
        <p:spPr>
          <a:xfrm>
            <a:off x="3223578" y="515614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xmlns="" id="{CB52F776-400B-4394-AB5C-46DF7A47DF45}"/>
              </a:ext>
            </a:extLst>
          </p:cNvPr>
          <p:cNvSpPr/>
          <p:nvPr/>
        </p:nvSpPr>
        <p:spPr>
          <a:xfrm>
            <a:off x="1519001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xmlns="" id="{68332117-C910-4E42-AD80-A5E43BEB9AE3}"/>
                  </a:ext>
                </a:extLst>
              </p:cNvPr>
              <p:cNvSpPr txBox="1"/>
              <p:nvPr/>
            </p:nvSpPr>
            <p:spPr>
              <a:xfrm>
                <a:off x="1351553" y="5156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53" y="5156666"/>
                <a:ext cx="715161" cy="47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69CFDCA4-157C-44A1-A247-657B82A33BF6}"/>
              </a:ext>
            </a:extLst>
          </p:cNvPr>
          <p:cNvSpPr/>
          <p:nvPr/>
        </p:nvSpPr>
        <p:spPr>
          <a:xfrm>
            <a:off x="1862823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xmlns="" id="{15451640-4E06-4FD8-9EAC-D1FDD9225834}"/>
                  </a:ext>
                </a:extLst>
              </p:cNvPr>
              <p:cNvSpPr txBox="1"/>
              <p:nvPr/>
            </p:nvSpPr>
            <p:spPr>
              <a:xfrm>
                <a:off x="1681338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38" y="5156667"/>
                <a:ext cx="715161" cy="47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矩形 327">
            <a:extLst>
              <a:ext uri="{FF2B5EF4-FFF2-40B4-BE49-F238E27FC236}">
                <a16:creationId xmlns:a16="http://schemas.microsoft.com/office/drawing/2014/main" xmlns="" id="{A17FF875-22C7-4A98-BD9C-870C46F9B19B}"/>
              </a:ext>
            </a:extLst>
          </p:cNvPr>
          <p:cNvSpPr/>
          <p:nvPr/>
        </p:nvSpPr>
        <p:spPr>
          <a:xfrm>
            <a:off x="2206645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xmlns="" id="{BB698733-6344-4A1F-AD3D-784EC015BBDE}"/>
                  </a:ext>
                </a:extLst>
              </p:cNvPr>
              <p:cNvSpPr txBox="1"/>
              <p:nvPr/>
            </p:nvSpPr>
            <p:spPr>
              <a:xfrm>
                <a:off x="2025160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60" y="5156667"/>
                <a:ext cx="715161" cy="47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4E221C14-2465-472E-B4D6-6CAECD037D06}"/>
              </a:ext>
            </a:extLst>
          </p:cNvPr>
          <p:cNvSpPr/>
          <p:nvPr/>
        </p:nvSpPr>
        <p:spPr>
          <a:xfrm>
            <a:off x="2550466" y="5123361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xmlns="" id="{649FC996-0FFE-4D6E-A980-01EC0C76260D}"/>
                  </a:ext>
                </a:extLst>
              </p:cNvPr>
              <p:cNvSpPr txBox="1"/>
              <p:nvPr/>
            </p:nvSpPr>
            <p:spPr>
              <a:xfrm>
                <a:off x="2368981" y="516353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81" y="5163539"/>
                <a:ext cx="715161" cy="46897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xmlns="" id="{D0D6004E-4F8A-47C5-877E-8732D9C821BA}"/>
                  </a:ext>
                </a:extLst>
              </p:cNvPr>
              <p:cNvSpPr txBox="1"/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FCEE31E-1B7D-4CD7-B6CB-BD43A4708D1B}"/>
              </a:ext>
            </a:extLst>
          </p:cNvPr>
          <p:cNvSpPr/>
          <p:nvPr/>
        </p:nvSpPr>
        <p:spPr>
          <a:xfrm>
            <a:off x="5604636" y="4534322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xmlns="" id="{F7217479-DE2E-492E-B52A-9552D944973A}"/>
              </a:ext>
            </a:extLst>
          </p:cNvPr>
          <p:cNvSpPr/>
          <p:nvPr/>
        </p:nvSpPr>
        <p:spPr>
          <a:xfrm>
            <a:off x="6197169" y="4554165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xmlns="" id="{11874C3D-C7C8-447E-BA8E-0464995438AE}"/>
              </a:ext>
            </a:extLst>
          </p:cNvPr>
          <p:cNvSpPr/>
          <p:nvPr/>
        </p:nvSpPr>
        <p:spPr>
          <a:xfrm>
            <a:off x="6736469" y="4548275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xmlns="" id="{EB244086-59A7-4A7A-8A16-2845852D85CA}"/>
              </a:ext>
            </a:extLst>
          </p:cNvPr>
          <p:cNvSpPr/>
          <p:nvPr/>
        </p:nvSpPr>
        <p:spPr>
          <a:xfrm>
            <a:off x="7333458" y="4563168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xmlns="" id="{B85E0777-0AC9-47F0-A04A-7BC761FA0703}"/>
              </a:ext>
            </a:extLst>
          </p:cNvPr>
          <p:cNvCxnSpPr>
            <a:cxnSpLocks/>
            <a:endCxn id="18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xmlns="" id="{9025A586-E0F1-4292-9ECB-ABAEB808DD6E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xmlns="" id="{AF1D76F7-BA9D-4FB2-B4F5-A10483762025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xmlns="" id="{48AC380B-8DEA-4272-8EBF-4D7F1FBD65C7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xmlns="" id="{2FD9EA37-7D1B-4B23-9739-4FA6380F0B40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xmlns="" id="{531116E2-BEFE-4F79-8646-C42BA529E86C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xmlns="" id="{40C00D57-023C-4492-860B-6694AF700C1D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xmlns="" id="{E157ED22-1389-4540-B7E0-6E55ACB2B0D6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xmlns="" id="{5861507E-781C-4798-9A5D-A20408CD90B7}"/>
              </a:ext>
            </a:extLst>
          </p:cNvPr>
          <p:cNvCxnSpPr>
            <a:cxnSpLocks/>
            <a:endCxn id="191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xmlns="" id="{76A3C5C0-6460-4269-AA6F-F84206DD79B2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xmlns="" id="{217B8D01-1060-4796-A3CD-05BE73F0F641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xmlns="" id="{C71A90A7-0A57-47B1-ABF4-5E3F4BCE4336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>
            <a:extLst>
              <a:ext uri="{FF2B5EF4-FFF2-40B4-BE49-F238E27FC236}">
                <a16:creationId xmlns:a16="http://schemas.microsoft.com/office/drawing/2014/main" xmlns="" id="{3F52CC18-C5EF-41D1-B0EE-68336E5FF1F1}"/>
              </a:ext>
            </a:extLst>
          </p:cNvPr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xmlns="" id="{D5240FAD-0075-4B3B-9998-D7DE5B027889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xmlns="" id="{54B27B47-F306-4BF9-89E2-26D416BD4769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xmlns="" id="{2DAB3AB0-C410-434D-A621-ED46EA7F4441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xmlns="" id="{19478D25-3E56-4172-AC80-4AA5B462D410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xmlns="" id="{5D0AF97D-BE01-4E26-9BAB-8E1E4B6FF01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xmlns="" id="{06243D3B-9C41-457C-9964-2D729EC6CEE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xmlns="" id="{C7194AB3-E26D-46C0-AF12-4236E71251E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xmlns="" id="{CE737558-3502-4D6D-B086-3AE07B26AE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xmlns="" id="{73D9E3F9-05BB-497E-8598-B48FD08E5A5F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xmlns="" id="{EEDA3DA8-BE53-489F-86F3-BCB938B5DAF2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xmlns="" id="{3FFA5F36-C9E4-4115-8AE0-529A3931398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xmlns="" id="{7E4124ED-7CDF-45EC-AD8B-170C6622C0E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xmlns="" id="{0FB63B70-7B8D-4888-89AC-53E992965E8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xmlns="" id="{D8A26729-25A1-4DEA-A579-C6B9470A5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xmlns="" id="{E002954B-B86A-4255-9E34-0F6E2DE8AEA7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xmlns="" id="{9F5BCABC-7321-4FCB-8E51-A2CAF60D383B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xmlns="" id="{9EBB4B72-D5DA-4AEB-B30E-10A511077E3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xmlns="" id="{A919D4F0-D92F-44C9-832C-13E71501ED9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xmlns="" id="{DB49B125-FE3D-442B-A5D5-757BF8E6431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xmlns="" id="{B718654C-6292-461C-BE00-46FF51ADBC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xmlns="" id="{9E80B29D-16A8-4148-B548-210A3450636D}"/>
              </a:ext>
            </a:extLst>
          </p:cNvPr>
          <p:cNvCxnSpPr>
            <a:cxnSpLocks/>
            <a:endCxn id="223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群組 221">
            <a:extLst>
              <a:ext uri="{FF2B5EF4-FFF2-40B4-BE49-F238E27FC236}">
                <a16:creationId xmlns:a16="http://schemas.microsoft.com/office/drawing/2014/main" xmlns="" id="{C831F713-A850-4619-ADE2-F2ECD0DB898E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xmlns="" id="{AE37E453-7FFD-4F01-AD11-96EE1BF94BE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4" name="群組 223">
              <a:extLst>
                <a:ext uri="{FF2B5EF4-FFF2-40B4-BE49-F238E27FC236}">
                  <a16:creationId xmlns:a16="http://schemas.microsoft.com/office/drawing/2014/main" xmlns="" id="{259571F8-0AD0-4B72-8473-F8D0B13538A6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xmlns="" id="{67CB6C5A-A810-489D-86D6-B3C0832EC6E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>
                <a:extLst>
                  <a:ext uri="{FF2B5EF4-FFF2-40B4-BE49-F238E27FC236}">
                    <a16:creationId xmlns:a16="http://schemas.microsoft.com/office/drawing/2014/main" xmlns="" id="{D07CF1F5-DD14-4EDA-B522-453AAA4D1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xmlns="" id="{72155922-D3DC-4A55-9A9F-D37542B8EE36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xmlns="" id="{0244CEDF-CBE8-4B30-BF49-F302AD257E48}"/>
              </a:ext>
            </a:extLst>
          </p:cNvPr>
          <p:cNvCxnSpPr>
            <a:cxnSpLocks/>
          </p:cNvCxnSpPr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xmlns="" id="{F8A85035-CA30-4729-8083-0DBC70FF3C35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xmlns="" id="{69B45978-819C-440D-B772-9A9B2855CB1C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xmlns="" id="{2F4B6C33-8689-465F-B0CF-7EE4E3E7A271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xmlns="" id="{B75D97ED-EAFA-426E-A793-1F5F98B665E2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xmlns="" id="{A47D958F-11A7-45ED-832E-2B6456AD593F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xmlns="" id="{B80F5D69-FF4A-47FB-A087-D76EF2D3A3DE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xmlns="" id="{717CF022-74E8-44F9-AB83-1560D0A4AA94}"/>
              </a:ext>
            </a:extLst>
          </p:cNvPr>
          <p:cNvCxnSpPr>
            <a:cxnSpLocks/>
          </p:cNvCxnSpPr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6804B52-D9E7-4A29-B589-657BF17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xmlns="" id="{73F44253-D20C-495A-9B81-AA9F88FAD861}"/>
                  </a:ext>
                </a:extLst>
              </p:cNvPr>
              <p:cNvSpPr txBox="1"/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blipFill>
                <a:blip r:embed="rId53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xmlns="" id="{32E9C9CE-24E4-4269-B63F-97D6955DD843}"/>
                  </a:ext>
                </a:extLst>
              </p:cNvPr>
              <p:cNvSpPr txBox="1"/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blipFill>
                <a:blip r:embed="rId54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xmlns="" id="{1B09D6CF-EFE9-49E0-B0C1-C038B0101E48}"/>
                  </a:ext>
                </a:extLst>
              </p:cNvPr>
              <p:cNvSpPr txBox="1"/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blipFill>
                <a:blip r:embed="rId55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xmlns="" id="{D8077317-36EC-4461-AE6D-F182F603B7DC}"/>
                  </a:ext>
                </a:extLst>
              </p:cNvPr>
              <p:cNvSpPr txBox="1"/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blipFill>
                <a:blip r:embed="rId56"/>
                <a:stretch>
                  <a:fillRect l="-7609" r="-5435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 animBg="1"/>
      <p:bldP spid="311" grpId="0" animBg="1"/>
      <p:bldP spid="312" grpId="0" animBg="1"/>
      <p:bldP spid="318" grpId="0"/>
      <p:bldP spid="324" grpId="0" animBg="1"/>
      <p:bldP spid="325" grpId="0"/>
      <p:bldP spid="326" grpId="0" animBg="1"/>
      <p:bldP spid="327" grpId="0"/>
      <p:bldP spid="328" grpId="0" animBg="1"/>
      <p:bldP spid="329" grpId="0"/>
      <p:bldP spid="330" grpId="0" animBg="1"/>
      <p:bldP spid="331" grpId="0"/>
      <p:bldP spid="332" grpId="0"/>
      <p:bldP spid="3" grpId="0" animBg="1"/>
      <p:bldP spid="3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889DA20-0DFE-4C6A-A325-4FAE473A3EBD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xmlns="" id="{A454DEC8-EA81-4EC4-A964-FBFA81E1DC69}"/>
              </a:ext>
            </a:extLst>
          </p:cNvPr>
          <p:cNvSpPr txBox="1"/>
          <p:nvPr/>
        </p:nvSpPr>
        <p:spPr>
          <a:xfrm>
            <a:off x="5131634" y="355019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79" name="群組 278">
            <a:extLst>
              <a:ext uri="{FF2B5EF4-FFF2-40B4-BE49-F238E27FC236}">
                <a16:creationId xmlns:a16="http://schemas.microsoft.com/office/drawing/2014/main" xmlns="" id="{A0AF9435-5DEC-47E3-9726-899FDBCA1B04}"/>
              </a:ext>
            </a:extLst>
          </p:cNvPr>
          <p:cNvGrpSpPr/>
          <p:nvPr/>
        </p:nvGrpSpPr>
        <p:grpSpPr>
          <a:xfrm>
            <a:off x="5572019" y="317542"/>
            <a:ext cx="639241" cy="608154"/>
            <a:chOff x="5091792" y="1543557"/>
            <a:chExt cx="639241" cy="608154"/>
          </a:xfrm>
        </p:grpSpPr>
        <p:sp>
          <p:nvSpPr>
            <p:cNvPr id="280" name="文字方塊 279">
              <a:extLst>
                <a:ext uri="{FF2B5EF4-FFF2-40B4-BE49-F238E27FC236}">
                  <a16:creationId xmlns:a16="http://schemas.microsoft.com/office/drawing/2014/main" xmlns="" id="{3B6CD58D-DC66-4A54-9D4E-5C0B35BF64EB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xmlns="" id="{538881E1-231E-459B-96D5-677D94E6EE5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793" r="-459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2" name="文字方塊 281">
            <a:extLst>
              <a:ext uri="{FF2B5EF4-FFF2-40B4-BE49-F238E27FC236}">
                <a16:creationId xmlns:a16="http://schemas.microsoft.com/office/drawing/2014/main" xmlns="" id="{40D43FF9-E35D-4563-B72D-28266682011E}"/>
              </a:ext>
            </a:extLst>
          </p:cNvPr>
          <p:cNvSpPr txBox="1"/>
          <p:nvPr/>
        </p:nvSpPr>
        <p:spPr>
          <a:xfrm>
            <a:off x="5131634" y="106386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3" name="群組 282">
            <a:extLst>
              <a:ext uri="{FF2B5EF4-FFF2-40B4-BE49-F238E27FC236}">
                <a16:creationId xmlns:a16="http://schemas.microsoft.com/office/drawing/2014/main" xmlns="" id="{8C8561E2-AA8C-4BAC-B7D0-143D309D882C}"/>
              </a:ext>
            </a:extLst>
          </p:cNvPr>
          <p:cNvGrpSpPr/>
          <p:nvPr/>
        </p:nvGrpSpPr>
        <p:grpSpPr>
          <a:xfrm>
            <a:off x="5572019" y="1040908"/>
            <a:ext cx="639241" cy="608154"/>
            <a:chOff x="5091792" y="1543557"/>
            <a:chExt cx="639241" cy="608154"/>
          </a:xfrm>
        </p:grpSpPr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xmlns="" id="{2CE22EAD-D2F6-4FCE-A3A9-1F4690BBCD2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xmlns="" id="{ABE2B4CC-BD24-4C77-BAB5-AF60023318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3636" t="-3279" r="-34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" name="文字方塊 285">
            <a:extLst>
              <a:ext uri="{FF2B5EF4-FFF2-40B4-BE49-F238E27FC236}">
                <a16:creationId xmlns:a16="http://schemas.microsoft.com/office/drawing/2014/main" xmlns="" id="{71CDB789-2466-4EB8-8F51-21EFA14D3EC9}"/>
              </a:ext>
            </a:extLst>
          </p:cNvPr>
          <p:cNvSpPr txBox="1"/>
          <p:nvPr/>
        </p:nvSpPr>
        <p:spPr>
          <a:xfrm>
            <a:off x="5109542" y="175628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7" name="群組 286">
            <a:extLst>
              <a:ext uri="{FF2B5EF4-FFF2-40B4-BE49-F238E27FC236}">
                <a16:creationId xmlns:a16="http://schemas.microsoft.com/office/drawing/2014/main" xmlns="" id="{61FF8CBC-0429-4624-A856-400D4D147613}"/>
              </a:ext>
            </a:extLst>
          </p:cNvPr>
          <p:cNvGrpSpPr/>
          <p:nvPr/>
        </p:nvGrpSpPr>
        <p:grpSpPr>
          <a:xfrm>
            <a:off x="5572498" y="1700667"/>
            <a:ext cx="639241" cy="608154"/>
            <a:chOff x="5091792" y="1543557"/>
            <a:chExt cx="639241" cy="608154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xmlns="" id="{286F0C4D-086B-4FC5-B679-5C67C258CC94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xmlns="" id="{9371408D-78C5-454C-AD4F-72F77D9328F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B0B1CFA2-6B9D-42F6-B349-69F050B746C3}"/>
                  </a:ext>
                </a:extLst>
              </p:cNvPr>
              <p:cNvSpPr/>
              <p:nvPr/>
            </p:nvSpPr>
            <p:spPr>
              <a:xfrm>
                <a:off x="3325564" y="27458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64" y="274587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xmlns="" id="{CE1B0C67-F351-4FE5-B0A8-69BF91E6121A}"/>
                  </a:ext>
                </a:extLst>
              </p:cNvPr>
              <p:cNvSpPr/>
              <p:nvPr/>
            </p:nvSpPr>
            <p:spPr>
              <a:xfrm>
                <a:off x="3325563" y="9880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63" y="988067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xmlns="" id="{7EDEDEB6-4E63-484E-96B9-8CB0FD6DE4ED}"/>
                  </a:ext>
                </a:extLst>
              </p:cNvPr>
              <p:cNvSpPr/>
              <p:nvPr/>
            </p:nvSpPr>
            <p:spPr>
              <a:xfrm>
                <a:off x="3326225" y="17006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25" y="1700667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群組 307">
            <a:extLst>
              <a:ext uri="{FF2B5EF4-FFF2-40B4-BE49-F238E27FC236}">
                <a16:creationId xmlns:a16="http://schemas.microsoft.com/office/drawing/2014/main" xmlns="" id="{409AA4C6-627F-47FE-8391-66AD93069DB5}"/>
              </a:ext>
            </a:extLst>
          </p:cNvPr>
          <p:cNvGrpSpPr/>
          <p:nvPr/>
        </p:nvGrpSpPr>
        <p:grpSpPr>
          <a:xfrm>
            <a:off x="5514463" y="3082923"/>
            <a:ext cx="679984" cy="1713297"/>
            <a:chOff x="6592432" y="2322887"/>
            <a:chExt cx="679984" cy="1713297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xmlns="" id="{ECB4BF57-1779-477E-BADF-F1BA2469CB2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xmlns="" id="{1264B58B-1C40-4DBB-9164-0C2FAC7E247B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xmlns="" id="{8FE0ECA8-37F1-4A76-8A4B-FD0998846088}"/>
                  </a:ext>
                </a:extLst>
              </p:cNvPr>
              <p:cNvSpPr/>
              <p:nvPr/>
            </p:nvSpPr>
            <p:spPr>
              <a:xfrm>
                <a:off x="6291792" y="3587192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92" y="3587192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xmlns="" id="{9525A9B5-E3F4-4A66-AF5D-727D5B3FA9F0}"/>
                  </a:ext>
                </a:extLst>
              </p:cNvPr>
              <p:cNvSpPr/>
              <p:nvPr/>
            </p:nvSpPr>
            <p:spPr>
              <a:xfrm>
                <a:off x="3373440" y="3193711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40" y="3193711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箭號: 向右 295">
            <a:extLst>
              <a:ext uri="{FF2B5EF4-FFF2-40B4-BE49-F238E27FC236}">
                <a16:creationId xmlns:a16="http://schemas.microsoft.com/office/drawing/2014/main" xmlns="" id="{33285C0E-B95B-4E92-9FD9-CCF27D3867C4}"/>
              </a:ext>
            </a:extLst>
          </p:cNvPr>
          <p:cNvSpPr/>
          <p:nvPr/>
        </p:nvSpPr>
        <p:spPr>
          <a:xfrm flipH="1">
            <a:off x="2493279" y="3736132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xmlns="" id="{21EA8291-B094-42C4-8E23-BAF7281554EE}"/>
                  </a:ext>
                </a:extLst>
              </p:cNvPr>
              <p:cNvSpPr/>
              <p:nvPr/>
            </p:nvSpPr>
            <p:spPr>
              <a:xfrm>
                <a:off x="558852" y="3182731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2" y="3182731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xmlns="" id="{41C2811D-C291-412E-97EE-162BD9C53980}"/>
                  </a:ext>
                </a:extLst>
              </p:cNvPr>
              <p:cNvSpPr/>
              <p:nvPr/>
            </p:nvSpPr>
            <p:spPr>
              <a:xfrm>
                <a:off x="6363255" y="5018753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55" y="5018753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xmlns="" id="{EE7819C5-7497-47FA-849C-B1CED0ECDD85}"/>
                  </a:ext>
                </a:extLst>
              </p:cNvPr>
              <p:cNvSpPr/>
              <p:nvPr/>
            </p:nvSpPr>
            <p:spPr>
              <a:xfrm>
                <a:off x="4578495" y="54377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95" y="54377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字方塊 299">
            <a:extLst>
              <a:ext uri="{FF2B5EF4-FFF2-40B4-BE49-F238E27FC236}">
                <a16:creationId xmlns:a16="http://schemas.microsoft.com/office/drawing/2014/main" xmlns="" id="{E6F49C20-BA58-40B3-8CD8-23F5CB9BBB50}"/>
              </a:ext>
            </a:extLst>
          </p:cNvPr>
          <p:cNvSpPr txBox="1"/>
          <p:nvPr/>
        </p:nvSpPr>
        <p:spPr>
          <a:xfrm>
            <a:off x="4159413" y="550159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xmlns="" id="{BEA730FD-C40C-4A32-A7E7-5E7A57B34D97}"/>
                  </a:ext>
                </a:extLst>
              </p:cNvPr>
              <p:cNvSpPr/>
              <p:nvPr/>
            </p:nvSpPr>
            <p:spPr>
              <a:xfrm>
                <a:off x="6297520" y="31829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20" y="318295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xmlns="" id="{9C29D341-0392-496B-9833-FA3E86A77D44}"/>
                  </a:ext>
                </a:extLst>
              </p:cNvPr>
              <p:cNvSpPr/>
              <p:nvPr/>
            </p:nvSpPr>
            <p:spPr>
              <a:xfrm>
                <a:off x="2443700" y="5423213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00" y="5423213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文字方塊 304">
            <a:extLst>
              <a:ext uri="{FF2B5EF4-FFF2-40B4-BE49-F238E27FC236}">
                <a16:creationId xmlns:a16="http://schemas.microsoft.com/office/drawing/2014/main" xmlns="" id="{BA2A8539-10E0-499D-9501-C43418E61EA5}"/>
              </a:ext>
            </a:extLst>
          </p:cNvPr>
          <p:cNvSpPr txBox="1"/>
          <p:nvPr/>
        </p:nvSpPr>
        <p:spPr>
          <a:xfrm>
            <a:off x="5068717" y="369670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xmlns="" id="{BFD49EF1-74B6-403E-9CF2-DC12CFC7E7C8}"/>
                  </a:ext>
                </a:extLst>
              </p:cNvPr>
              <p:cNvSpPr/>
              <p:nvPr/>
            </p:nvSpPr>
            <p:spPr>
              <a:xfrm>
                <a:off x="6297519" y="1019510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19" y="1019510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xmlns="" id="{DBE0E105-2C44-41A5-AC64-EC0968DB42FA}"/>
                  </a:ext>
                </a:extLst>
              </p:cNvPr>
              <p:cNvSpPr/>
              <p:nvPr/>
            </p:nvSpPr>
            <p:spPr>
              <a:xfrm>
                <a:off x="6291792" y="1711669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92" y="1711669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108A474-303F-4574-B8E0-AC291ED41125}"/>
              </a:ext>
            </a:extLst>
          </p:cNvPr>
          <p:cNvSpPr txBox="1"/>
          <p:nvPr/>
        </p:nvSpPr>
        <p:spPr>
          <a:xfrm>
            <a:off x="-122771" y="4708446"/>
            <a:ext cx="293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Attention Matrix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43E33158-58A2-42C2-815C-AB8A7B347104}"/>
              </a:ext>
            </a:extLst>
          </p:cNvPr>
          <p:cNvGrpSpPr/>
          <p:nvPr/>
        </p:nvGrpSpPr>
        <p:grpSpPr>
          <a:xfrm>
            <a:off x="5464487" y="215595"/>
            <a:ext cx="3353158" cy="3038767"/>
            <a:chOff x="5464487" y="215595"/>
            <a:chExt cx="3353158" cy="3038767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xmlns="" id="{2BBEFF48-64D8-4912-BFEA-F0EFC45967A4}"/>
                </a:ext>
              </a:extLst>
            </p:cNvPr>
            <p:cNvSpPr txBox="1"/>
            <p:nvPr/>
          </p:nvSpPr>
          <p:spPr>
            <a:xfrm>
              <a:off x="6620135" y="2300255"/>
              <a:ext cx="21975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Parameters to be learned 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xmlns="" id="{5172624D-9566-4CE6-895C-8F76D18736DE}"/>
                </a:ext>
              </a:extLst>
            </p:cNvPr>
            <p:cNvSpPr/>
            <p:nvPr/>
          </p:nvSpPr>
          <p:spPr>
            <a:xfrm>
              <a:off x="5464487" y="215595"/>
              <a:ext cx="811895" cy="22043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xmlns="" id="{85E075CE-13CA-43DC-B87F-023F4283F574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188423" y="2441404"/>
              <a:ext cx="431712" cy="3359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949CEF-D37B-4B92-AA00-D2320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82" grpId="0"/>
      <p:bldP spid="286" grpId="0"/>
      <p:bldP spid="3" grpId="0" animBg="1"/>
      <p:bldP spid="290" grpId="0" animBg="1"/>
      <p:bldP spid="291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/>
      <p:bldP spid="303" grpId="0" animBg="1"/>
      <p:bldP spid="304" grpId="0" animBg="1"/>
      <p:bldP spid="305" grpId="0"/>
      <p:bldP spid="306" grpId="0" animBg="1"/>
      <p:bldP spid="307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xmlns="" id="{FEBAF7FA-9A52-43FE-A44E-924758A67A0E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xmlns="" id="{BC1ADA4C-3EDE-4EF5-9E58-BE8A9FEEB2B5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1D62AE9B-0F12-48B0-98F3-131EC32264A4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2F49220C-299E-486B-9728-F63BD0E8FDF9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CDF0E9D5-BFB6-430B-B7A6-CC1ED6A3BED7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64B57A16-7180-4774-8BF8-E837319C8538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ACEA257-6C41-43FC-BE26-00A9F07663A6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E285AF8-2060-448A-8624-6BBF6F1FF398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EF611EDB-4EE7-4247-AF5E-DF99E98128FF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611EDB-4EE7-4247-AF5E-DF99E981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82452422-F25D-41BF-8A03-773978232C2A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D0DCA3CC-418B-482F-970B-9A0F14D677FF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xmlns="" id="{06DF0724-10C6-492F-8CEB-3C5C2EB8199C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84D2D8C-7825-4094-B321-8D1F46277830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xmlns="" id="{CAE55535-1353-49C5-B3CD-693B9838336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AE55535-1353-49C5-B3CD-693B9838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xmlns="" id="{8D0FAA61-11F8-4343-9FAC-AA292A7C7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xmlns="" id="{8081FC01-0DAE-4DE3-929C-91D6FBDF2D71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081FC01-0DAE-4DE3-929C-91D6FBDF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xmlns="" id="{D7E1C23A-1289-43B5-8C12-9C14808752E0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xmlns="" id="{3B9ACEB8-D3E3-4435-A9DC-290C63A78BFB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51E5C2E0-E1A6-4A3D-82A8-5ADA26D6A31B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xmlns="" id="{4CFB0120-F33F-48CB-A22B-16B52C420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xmlns="" id="{B327653C-8387-4F7D-9B60-A89815B2D95C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327653C-8387-4F7D-9B60-A89815B2D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8047BE0-D0E9-4803-A070-A7783EA9F01F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221CF90-0A7D-4C0E-A2CC-15ED7B86ED19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8BC01294-7889-4FBA-B708-F74A49C81C8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BC01294-7889-4FBA-B708-F74A49C8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55E8DCFD-87AC-4F39-838D-EAF48E1AA2C6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xmlns="" id="{04340317-C68A-4B3D-9D7E-4687FBD9262D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4340317-C68A-4B3D-9D7E-4687FBD9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370B5727-0DE9-417A-808A-F9623AEECD30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xmlns="" id="{237FA8A2-F1D5-42CD-B9AF-4A324B1D141B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554DB6FE-A524-4174-B121-6791CCB6A187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E8AC16EE-707D-4413-85C3-7E75144290EF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xmlns="" id="{EDF4CA8B-ACE4-4BAC-ADA9-8F1A37D8CCD6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F4CA8B-ACE4-4BAC-ADA9-8F1A37D8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A283BE6A-E96F-404C-B925-4A5CF53515E9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xmlns="" id="{8B39BD47-3F92-40C9-AEB1-ECC528E5B0A9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B39BD47-3F92-40C9-AEB1-ECC528E5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99FA4966-947C-4D89-8863-E3158BD623B4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xmlns="" id="{0D8C94F5-7013-4A18-A148-966A3554B83D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B8EBC7C4-AE97-4A58-9D77-A5533426A057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99928ECE-5F92-4944-8DEC-961DAF7A6383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xmlns="" id="{FB089001-CD01-40FC-BFE7-FCDB2C2C2255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FB089001-CD01-40FC-BFE7-FCDB2C2C2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707C68F1-12A8-468A-9EE4-D4AACADC6FA7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xmlns="" id="{A6D8155C-3A19-4A2C-B8CE-80721882E0AA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6D8155C-3A19-4A2C-B8CE-80721882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xmlns="" id="{BCD0C340-0787-45EC-9B0A-AE706691A384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xmlns="" id="{F24611BE-7DBD-424E-933F-D5B98882753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xmlns="" id="{66B849B5-65EB-4729-9BA0-9E8295B706E2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xmlns="" id="{A32D30F5-9C59-406C-AE2F-DE24A3834CEA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xmlns="" id="{8636021D-BDCD-49E8-B26B-01EDEC5BE58C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xmlns="" id="{58BC020D-9550-4987-8E6C-B6C9A14C0DCA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624EE3C0-1EE9-49DD-AB30-B6C84B10A870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EBFD409F-0FB1-4969-B1DD-C786A43EF7EC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xmlns="" id="{CDB5045F-D656-4550-8F42-320E4DFF8539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CDB5045F-D656-4550-8F42-320E4DFF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xmlns="" id="{A8AFCAAF-10B3-4B78-9D58-560632F4C7E1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xmlns="" id="{AFC4CAD1-3CC4-4B14-BB30-F9DDD953646F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>
            <a:extLst>
              <a:ext uri="{FF2B5EF4-FFF2-40B4-BE49-F238E27FC236}">
                <a16:creationId xmlns:a16="http://schemas.microsoft.com/office/drawing/2014/main" xmlns="" id="{8323770B-696E-42E2-ACD3-663DBB3F91C6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xmlns="" id="{9B36872D-A4A6-45F8-8A67-C6C52DF3A85E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xmlns="" id="{AAB99A89-8376-43D3-AE0C-D0ABD7C02F0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AB99A89-8376-43D3-AE0C-D0ABD7C02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xmlns="" id="{22B55BC7-1769-4A89-97BC-FF8D23C6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xmlns="" id="{1823B9F6-342A-4423-AD7F-AA9C79DCB9D4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823B9F6-342A-4423-AD7F-AA9C79DC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群組 151">
            <a:extLst>
              <a:ext uri="{FF2B5EF4-FFF2-40B4-BE49-F238E27FC236}">
                <a16:creationId xmlns:a16="http://schemas.microsoft.com/office/drawing/2014/main" xmlns="" id="{1F5C46DB-D09F-4D1A-B9CA-3BF24D986FA3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xmlns="" id="{AE8154E4-D37E-4827-BE33-1ADFCE55FA9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xmlns="" id="{A7FC94DC-4C30-4E55-B3BB-38B4D7421A06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xmlns="" id="{CFD41D93-EBE4-44E2-9AD0-D7EB7A6A9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xmlns="" id="{42B091D5-5DFD-4BCB-8E6D-ABD6C8609303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2B091D5-5DFD-4BCB-8E6D-ABD6C8609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1BC277D8-1DB5-41E0-AADD-C26534F108A3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xmlns="" id="{DFD6171F-8E7D-4038-BC94-2C90BE25AE41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DFD6171F-8E7D-4038-BC94-2C90BE25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D894C578-DF7D-407A-9534-3E9D345E3EAC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xmlns="" id="{D4E6863D-4EC1-45B6-AE20-803112A8F46D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D4E6863D-4EC1-45B6-AE20-803112A8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1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xmlns="" id="{E39BDB91-DBF6-4144-86B6-4D1801C28215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xmlns="" id="{5247A413-CB58-4A93-BF6C-C8077A5E86C4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xmlns="" id="{A5A08BF7-F061-4887-8ABA-D5BE774D695B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xmlns="" id="{D0427B6D-3431-4783-B2E1-72D686D626F9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xmlns="" id="{049B8D0A-1FBF-421E-BEFD-1197C26F1F48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049B8D0A-1FBF-421E-BEFD-1197C26F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BCF914FA-1ED9-4BA6-90A3-519A5E75006E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xmlns="" id="{C3084C0B-494B-4A76-A8B4-A485FA58B444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C3084C0B-494B-4A76-A8B4-A485FA58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xmlns="" id="{18125834-BB27-4104-8BE8-742A89940A8B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xmlns="" id="{D73B6641-4B45-4FFA-AFEF-9B63389BEF6E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xmlns="" id="{EC4A417B-89C4-4BB8-9006-F7BE8FB29823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AA0D07F5-F17A-4A33-8A87-6F438F59BAB2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xmlns="" id="{D50407BE-769C-4470-9EC6-A20901DDC8CA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D50407BE-769C-4470-9EC6-A20901DD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66E2A0A3-9E7B-4E0C-B05F-DCFFCD7CBA43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xmlns="" id="{06B0F45E-DF7E-4906-A2A2-1DA5071307CE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06B0F45E-DF7E-4906-A2A2-1DA50713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群組 175">
            <a:extLst>
              <a:ext uri="{FF2B5EF4-FFF2-40B4-BE49-F238E27FC236}">
                <a16:creationId xmlns:a16="http://schemas.microsoft.com/office/drawing/2014/main" xmlns="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xmlns="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xmlns="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xmlns="" id="{639E50D1-C367-4D25-AB72-A5FD215B68F2}"/>
              </a:ext>
            </a:extLst>
          </p:cNvPr>
          <p:cNvCxnSpPr>
            <a:cxnSpLocks/>
            <a:stCxn id="65" idx="0"/>
            <a:endCxn id="120" idx="2"/>
          </p:cNvCxnSpPr>
          <p:nvPr/>
        </p:nvCxnSpPr>
        <p:spPr>
          <a:xfrm flipV="1">
            <a:off x="911874" y="2518497"/>
            <a:ext cx="5590474" cy="9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xmlns="" id="{C9EDB4F9-2812-467B-9C59-E6DCD6F16C5B}"/>
              </a:ext>
            </a:extLst>
          </p:cNvPr>
          <p:cNvCxnSpPr>
            <a:cxnSpLocks/>
          </p:cNvCxnSpPr>
          <p:nvPr/>
        </p:nvCxnSpPr>
        <p:spPr>
          <a:xfrm>
            <a:off x="6676248" y="2497623"/>
            <a:ext cx="1064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xmlns="" id="{422D58AD-34BF-4383-9B94-2090FAF603AE}"/>
              </a:ext>
            </a:extLst>
          </p:cNvPr>
          <p:cNvSpPr/>
          <p:nvPr/>
        </p:nvSpPr>
        <p:spPr>
          <a:xfrm>
            <a:off x="6502348" y="24284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xmlns="" id="{E155D855-11B8-483B-9CA2-9D925F9944F4}"/>
              </a:ext>
            </a:extLst>
          </p:cNvPr>
          <p:cNvCxnSpPr>
            <a:cxnSpLocks/>
          </p:cNvCxnSpPr>
          <p:nvPr/>
        </p:nvCxnSpPr>
        <p:spPr>
          <a:xfrm flipV="1">
            <a:off x="6595822" y="2608497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xmlns="" id="{892A7AE2-6FB4-41FA-92AC-23090057351A}"/>
              </a:ext>
            </a:extLst>
          </p:cNvPr>
          <p:cNvGrpSpPr/>
          <p:nvPr/>
        </p:nvGrpSpPr>
        <p:grpSpPr>
          <a:xfrm>
            <a:off x="7746374" y="2337057"/>
            <a:ext cx="298383" cy="310013"/>
            <a:chOff x="-105878" y="1740168"/>
            <a:chExt cx="461666" cy="461665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xmlns="" id="{DF6F9045-93FE-4EE0-960A-2EBFB8FE6B14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xmlns="" id="{49C802D6-6C4B-4086-A6D3-59B0E7DCB84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xmlns="" id="{356E42B5-91DC-4514-8679-11D887065DE4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xmlns="" id="{95FD0C5A-771D-4937-AEB5-F81026C463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xmlns="" id="{270141EF-E27D-4089-B320-1EE194C9963E}"/>
              </a:ext>
            </a:extLst>
          </p:cNvPr>
          <p:cNvCxnSpPr>
            <a:cxnSpLocks/>
          </p:cNvCxnSpPr>
          <p:nvPr/>
        </p:nvCxnSpPr>
        <p:spPr>
          <a:xfrm flipV="1">
            <a:off x="7906293" y="2647070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xmlns="" id="{778EA6E3-7FFC-41B5-89E6-D3DF97D875B2}"/>
              </a:ext>
            </a:extLst>
          </p:cNvPr>
          <p:cNvCxnSpPr>
            <a:cxnSpLocks/>
          </p:cNvCxnSpPr>
          <p:nvPr/>
        </p:nvCxnSpPr>
        <p:spPr>
          <a:xfrm flipH="1" flipV="1">
            <a:off x="7891906" y="1072361"/>
            <a:ext cx="0" cy="1264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xmlns="" id="{94B0D476-B88C-41B2-B88A-0C41B9A678CA}"/>
              </a:ext>
            </a:extLst>
          </p:cNvPr>
          <p:cNvCxnSpPr>
            <a:cxnSpLocks/>
          </p:cNvCxnSpPr>
          <p:nvPr/>
        </p:nvCxnSpPr>
        <p:spPr>
          <a:xfrm flipH="1">
            <a:off x="4937263" y="1056160"/>
            <a:ext cx="2952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>
            <a:extLst>
              <a:ext uri="{FF2B5EF4-FFF2-40B4-BE49-F238E27FC236}">
                <a16:creationId xmlns:a16="http://schemas.microsoft.com/office/drawing/2014/main" xmlns="" id="{18A1249D-5B6D-43BF-B80E-6EA40DF6BD7B}"/>
              </a:ext>
            </a:extLst>
          </p:cNvPr>
          <p:cNvGrpSpPr/>
          <p:nvPr/>
        </p:nvGrpSpPr>
        <p:grpSpPr>
          <a:xfrm>
            <a:off x="3410157" y="2346900"/>
            <a:ext cx="298383" cy="310013"/>
            <a:chOff x="-105878" y="1740168"/>
            <a:chExt cx="461666" cy="461665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xmlns="" id="{1893E83D-35DD-4BF2-948F-196C7289167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xmlns="" id="{5256D93F-8ABA-410E-82A8-5956F6A3F15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xmlns="" id="{FBE09387-6E5C-44B8-A3B8-DCAE490519D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xmlns="" id="{4063C960-8AD5-433C-8E80-85A500164D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橢圓 134">
            <a:extLst>
              <a:ext uri="{FF2B5EF4-FFF2-40B4-BE49-F238E27FC236}">
                <a16:creationId xmlns:a16="http://schemas.microsoft.com/office/drawing/2014/main" xmlns="" id="{A8AFD71D-4AB3-4288-9848-1AD56C58F527}"/>
              </a:ext>
            </a:extLst>
          </p:cNvPr>
          <p:cNvSpPr/>
          <p:nvPr/>
        </p:nvSpPr>
        <p:spPr>
          <a:xfrm>
            <a:off x="2162544" y="2402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xmlns="" id="{17BD5EA0-67CC-4BDC-9CF7-8BBA0F349714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12625" y="2556042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xmlns="" id="{0CDDEB72-D5F1-4890-A600-F6965E86F643}"/>
              </a:ext>
            </a:extLst>
          </p:cNvPr>
          <p:cNvCxnSpPr>
            <a:cxnSpLocks/>
          </p:cNvCxnSpPr>
          <p:nvPr/>
        </p:nvCxnSpPr>
        <p:spPr>
          <a:xfrm flipH="1" flipV="1">
            <a:off x="2264419" y="2599096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xmlns="" id="{C78794A8-E1CF-4ED2-B6A6-130D0649E5DC}"/>
              </a:ext>
            </a:extLst>
          </p:cNvPr>
          <p:cNvCxnSpPr>
            <a:cxnSpLocks/>
          </p:cNvCxnSpPr>
          <p:nvPr/>
        </p:nvCxnSpPr>
        <p:spPr>
          <a:xfrm flipV="1">
            <a:off x="2403995" y="2487893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xmlns="" id="{15D0B98A-F7FA-41F7-A931-815C005CD6D5}"/>
              </a:ext>
            </a:extLst>
          </p:cNvPr>
          <p:cNvCxnSpPr>
            <a:cxnSpLocks/>
          </p:cNvCxnSpPr>
          <p:nvPr/>
        </p:nvCxnSpPr>
        <p:spPr>
          <a:xfrm flipV="1">
            <a:off x="3564996" y="263357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xmlns="" id="{D6C7C918-3F32-4408-9257-BFD2D0ED0922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3548803" y="1056160"/>
            <a:ext cx="0" cy="12907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xmlns="" id="{79E644FD-4767-4F94-B97E-F2DFBB6DC76A}"/>
              </a:ext>
            </a:extLst>
          </p:cNvPr>
          <p:cNvCxnSpPr>
            <a:cxnSpLocks/>
          </p:cNvCxnSpPr>
          <p:nvPr/>
        </p:nvCxnSpPr>
        <p:spPr>
          <a:xfrm>
            <a:off x="3525387" y="1032658"/>
            <a:ext cx="891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xmlns="" id="{FBFA01C2-8FDB-4266-98B7-459F1F12FC17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FBFA01C2-8FDB-4266-98B7-459F1F1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3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xmlns="" id="{7B86C1F2-E043-4760-8970-BDCBAC6F6109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7B86C1F2-E043-4760-8970-BDCBAC6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blipFill>
                <a:blip r:embed="rId24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xmlns="" id="{A44D8D39-FF37-4AC9-B0F7-2E3562CBA6EF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44D8D39-FF37-4AC9-B0F7-2E3562CB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7BBB8051-98AE-4284-8D8C-CB61A94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2D5A0CF-4890-4785-A7E3-C95FE50C61C7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/>
      <p:bldP spid="64" grpId="0" animBg="1"/>
      <p:bldP spid="65" grpId="0"/>
      <p:bldP spid="84" grpId="0" animBg="1"/>
      <p:bldP spid="85" grpId="0"/>
      <p:bldP spid="86" grpId="0" animBg="1"/>
      <p:bldP spid="87" grpId="0"/>
      <p:bldP spid="92" grpId="0" animBg="1"/>
      <p:bldP spid="93" grpId="0"/>
      <p:bldP spid="94" grpId="0" animBg="1"/>
      <p:bldP spid="95" grpId="0"/>
      <p:bldP spid="142" grpId="0" animBg="1"/>
      <p:bldP spid="143" grpId="0" animBg="1"/>
      <p:bldP spid="144" grpId="0"/>
      <p:bldP spid="151" grpId="0"/>
      <p:bldP spid="157" grpId="0" animBg="1"/>
      <p:bldP spid="158" grpId="0"/>
      <p:bldP spid="159" grpId="0" animBg="1"/>
      <p:bldP spid="160" grpId="0"/>
      <p:bldP spid="165" grpId="0" animBg="1"/>
      <p:bldP spid="166" grpId="0"/>
      <p:bldP spid="167" grpId="0" animBg="1"/>
      <p:bldP spid="168" grpId="0"/>
      <p:bldP spid="172" grpId="0" animBg="1"/>
      <p:bldP spid="173" grpId="0"/>
      <p:bldP spid="174" grpId="0" animBg="1"/>
      <p:bldP spid="175" grpId="0"/>
      <p:bldP spid="120" grpId="0" animBg="1"/>
      <p:bldP spid="135" grpId="0" animBg="1"/>
      <p:bldP spid="189" grpId="0"/>
      <p:bldP spid="1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xmlns="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xmlns="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xmlns="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xmlns="" id="{B84EF51E-785D-447E-9D58-92C9B25BA859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1541044" y="2484191"/>
            <a:ext cx="5667890" cy="97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xmlns="" id="{0A5B9176-4CD5-4D36-A198-A357C4E766C1}"/>
              </a:ext>
            </a:extLst>
          </p:cNvPr>
          <p:cNvCxnSpPr>
            <a:cxnSpLocks/>
          </p:cNvCxnSpPr>
          <p:nvPr/>
        </p:nvCxnSpPr>
        <p:spPr>
          <a:xfrm flipV="1">
            <a:off x="7403656" y="2491315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xmlns="" id="{F8FFDDD2-8D56-4BF5-93C5-8F9CEA3720B3}"/>
              </a:ext>
            </a:extLst>
          </p:cNvPr>
          <p:cNvSpPr/>
          <p:nvPr/>
        </p:nvSpPr>
        <p:spPr>
          <a:xfrm>
            <a:off x="7208934" y="2394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xmlns="" id="{5930367C-EC7D-4770-B419-ABEF5B6D3096}"/>
              </a:ext>
            </a:extLst>
          </p:cNvPr>
          <p:cNvCxnSpPr>
            <a:cxnSpLocks/>
          </p:cNvCxnSpPr>
          <p:nvPr/>
        </p:nvCxnSpPr>
        <p:spPr>
          <a:xfrm flipV="1">
            <a:off x="7302408" y="2574191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xmlns="" id="{7188C8DB-AA8B-49D9-95C5-68CD0CECAA7F}"/>
              </a:ext>
            </a:extLst>
          </p:cNvPr>
          <p:cNvGrpSpPr/>
          <p:nvPr/>
        </p:nvGrpSpPr>
        <p:grpSpPr>
          <a:xfrm>
            <a:off x="8433568" y="2339984"/>
            <a:ext cx="298383" cy="310013"/>
            <a:chOff x="-105878" y="1740168"/>
            <a:chExt cx="461666" cy="46166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A517E6BA-2450-42B2-A6E0-4E2913B2118C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xmlns="" id="{9CA1BEAD-99C8-4944-89E6-EBD26976FC3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xmlns="" id="{0816AA98-ADF5-449E-968B-CC18EB98A69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xmlns="" id="{DA916ABB-36C5-4D83-8A62-661C1281E0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xmlns="" id="{DDB94854-EA5E-4CBA-93DE-1752F7B0CD51}"/>
              </a:ext>
            </a:extLst>
          </p:cNvPr>
          <p:cNvGrpSpPr/>
          <p:nvPr/>
        </p:nvGrpSpPr>
        <p:grpSpPr>
          <a:xfrm>
            <a:off x="4349957" y="1422008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xmlns="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xmlns="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xmlns="" id="{98807C0F-9002-41D4-B36F-7A7E29961CD1}"/>
              </a:ext>
            </a:extLst>
          </p:cNvPr>
          <p:cNvCxnSpPr>
            <a:cxnSpLocks/>
          </p:cNvCxnSpPr>
          <p:nvPr/>
        </p:nvCxnSpPr>
        <p:spPr>
          <a:xfrm flipV="1">
            <a:off x="8593487" y="264999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xmlns="" id="{04BF7C7C-7B19-4513-8CA1-4AFBE66A7D43}"/>
              </a:ext>
            </a:extLst>
          </p:cNvPr>
          <p:cNvCxnSpPr>
            <a:cxnSpLocks/>
          </p:cNvCxnSpPr>
          <p:nvPr/>
        </p:nvCxnSpPr>
        <p:spPr>
          <a:xfrm flipH="1" flipV="1">
            <a:off x="8582759" y="1738325"/>
            <a:ext cx="0" cy="5562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xmlns="" id="{CE831CA5-AAEF-4505-9E47-26E1DC75F040}"/>
              </a:ext>
            </a:extLst>
          </p:cNvPr>
          <p:cNvCxnSpPr>
            <a:cxnSpLocks/>
          </p:cNvCxnSpPr>
          <p:nvPr/>
        </p:nvCxnSpPr>
        <p:spPr>
          <a:xfrm flipH="1" flipV="1">
            <a:off x="4952498" y="1724914"/>
            <a:ext cx="3630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xmlns="" id="{81FA5E1B-A2C3-4F0A-B5C6-8B2418D1C52A}"/>
              </a:ext>
            </a:extLst>
          </p:cNvPr>
          <p:cNvGrpSpPr/>
          <p:nvPr/>
        </p:nvGrpSpPr>
        <p:grpSpPr>
          <a:xfrm>
            <a:off x="4119405" y="2336308"/>
            <a:ext cx="298383" cy="310013"/>
            <a:chOff x="-105878" y="1740168"/>
            <a:chExt cx="461666" cy="461665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568F52B1-96C8-4C34-913E-25417A457580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xmlns="" id="{9B848EC9-3D83-4D3E-A782-0AB2B1FB5507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xmlns="" id="{34539F8C-9817-48B8-99E7-F4E5DA459D52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xmlns="" id="{24498099-D0B1-440B-A602-44FA9A01FA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橢圓 125">
            <a:extLst>
              <a:ext uri="{FF2B5EF4-FFF2-40B4-BE49-F238E27FC236}">
                <a16:creationId xmlns:a16="http://schemas.microsoft.com/office/drawing/2014/main" xmlns="" id="{A4ACC9F5-3D5C-4176-95D5-A09FE93D9D84}"/>
              </a:ext>
            </a:extLst>
          </p:cNvPr>
          <p:cNvSpPr/>
          <p:nvPr/>
        </p:nvSpPr>
        <p:spPr>
          <a:xfrm>
            <a:off x="2896282" y="23919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xmlns="" id="{352F2CC4-FB6B-4368-AA84-20361C297069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1546363" y="2545607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xmlns="" id="{92440216-0A7D-402A-B31F-A26B1484FF90}"/>
              </a:ext>
            </a:extLst>
          </p:cNvPr>
          <p:cNvCxnSpPr>
            <a:cxnSpLocks/>
          </p:cNvCxnSpPr>
          <p:nvPr/>
        </p:nvCxnSpPr>
        <p:spPr>
          <a:xfrm flipH="1" flipV="1">
            <a:off x="2998157" y="2588661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xmlns="" id="{49A94B28-D0FA-4E1E-B755-A661C56891F0}"/>
              </a:ext>
            </a:extLst>
          </p:cNvPr>
          <p:cNvCxnSpPr>
            <a:cxnSpLocks/>
          </p:cNvCxnSpPr>
          <p:nvPr/>
        </p:nvCxnSpPr>
        <p:spPr>
          <a:xfrm flipV="1">
            <a:off x="3113243" y="2477301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xmlns="" id="{867D178D-C84B-4DCE-ACFE-EC4B92BC9B53}"/>
              </a:ext>
            </a:extLst>
          </p:cNvPr>
          <p:cNvCxnSpPr>
            <a:cxnSpLocks/>
          </p:cNvCxnSpPr>
          <p:nvPr/>
        </p:nvCxnSpPr>
        <p:spPr>
          <a:xfrm flipV="1">
            <a:off x="4274244" y="2622985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xmlns="" id="{BE7EED1B-24B5-4D6C-B0E2-0C883BB62CEA}"/>
              </a:ext>
            </a:extLst>
          </p:cNvPr>
          <p:cNvCxnSpPr>
            <a:cxnSpLocks/>
          </p:cNvCxnSpPr>
          <p:nvPr/>
        </p:nvCxnSpPr>
        <p:spPr>
          <a:xfrm flipH="1" flipV="1">
            <a:off x="4271919" y="1724914"/>
            <a:ext cx="0" cy="611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xmlns="" id="{FB229E63-F052-4878-B387-3F45DCC1BEED}"/>
              </a:ext>
            </a:extLst>
          </p:cNvPr>
          <p:cNvCxnSpPr>
            <a:cxnSpLocks/>
          </p:cNvCxnSpPr>
          <p:nvPr/>
        </p:nvCxnSpPr>
        <p:spPr>
          <a:xfrm>
            <a:off x="4248169" y="1738325"/>
            <a:ext cx="199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xmlns="" id="{93F55019-4D03-4293-B4A6-3DB8C6381FFB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xmlns="" id="{4B87EFA0-3D58-45DD-85B1-B85853560C44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xmlns="" id="{24A03F91-23DD-4920-BD79-D742FEC8C5B9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xmlns="" id="{BEED4D39-E9B1-4244-A622-4837CDE45403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xmlns="" id="{C979C277-B6D5-4460-BED0-C24A80C85940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xmlns="" id="{15C16CA0-6E4E-48E7-BB65-4B5D2FBB81E2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3F2EBC86-FFA5-4D04-92F2-1D92E60C2A2C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7A99528C-F4DA-405B-93FA-82E986CF74B7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xmlns="" id="{F41C0A4F-6CAB-42E6-9980-25B0824C7997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F41C0A4F-6CAB-42E6-9980-25B0824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xmlns="" id="{3435E492-7F17-4DAA-AB61-B4720D8930C4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xmlns="" id="{2CB32929-1B78-4EB6-A8C7-2AA55C3807E1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>
            <a:extLst>
              <a:ext uri="{FF2B5EF4-FFF2-40B4-BE49-F238E27FC236}">
                <a16:creationId xmlns:a16="http://schemas.microsoft.com/office/drawing/2014/main" xmlns="" id="{4B78036A-1BD9-4788-BC98-A6B8D343EFF0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xmlns="" id="{129CC6F4-F809-4988-861E-FA8F84CFAC53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xmlns="" id="{DC7E82F5-96F0-4FF4-928D-3112018D96E3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DC7E82F5-96F0-4FF4-928D-3112018D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線單箭頭接點 191">
              <a:extLst>
                <a:ext uri="{FF2B5EF4-FFF2-40B4-BE49-F238E27FC236}">
                  <a16:creationId xmlns:a16="http://schemas.microsoft.com/office/drawing/2014/main" xmlns="" id="{261129CC-C47F-4403-BF77-67CD17EFD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xmlns="" id="{99BF1B85-3032-4B74-96DA-2C9CA19B9B9F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99BF1B85-3032-4B74-96DA-2C9CA19B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xmlns="" id="{824EE809-BDE2-401C-94FB-432E641B92AC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xmlns="" id="{E68F04A3-763E-4624-99C4-84613536A8B7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xmlns="" id="{D5ED6205-4159-49BE-835B-B1D0080BD69F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8" name="直線單箭頭接點 197">
                <a:extLst>
                  <a:ext uri="{FF2B5EF4-FFF2-40B4-BE49-F238E27FC236}">
                    <a16:creationId xmlns:a16="http://schemas.microsoft.com/office/drawing/2014/main" xmlns="" id="{5225BA55-5AB1-4491-AA7A-FCBC1F4BFD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xmlns="" id="{8545F0E3-BFA3-419D-B3BC-13B00B28EAD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8545F0E3-BFA3-419D-B3BC-13B00B28E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矩形 198">
            <a:extLst>
              <a:ext uri="{FF2B5EF4-FFF2-40B4-BE49-F238E27FC236}">
                <a16:creationId xmlns:a16="http://schemas.microsoft.com/office/drawing/2014/main" xmlns="" id="{6F96A064-8821-499B-8857-70C65C3B019F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xmlns="" id="{4784BDE9-6F99-4869-AADC-FAAE1AD61366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4784BDE9-6F99-4869-AADC-FAAE1AD6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矩形 200">
            <a:extLst>
              <a:ext uri="{FF2B5EF4-FFF2-40B4-BE49-F238E27FC236}">
                <a16:creationId xmlns:a16="http://schemas.microsoft.com/office/drawing/2014/main" xmlns="" id="{F61CE36D-0D72-44EF-9E7E-9F983F51A103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xmlns="" id="{190DA8A1-A2A2-4DFE-A24C-3948A8D1B443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190DA8A1-A2A2-4DFE-A24C-3948A8D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xmlns="" id="{ADFD617D-3798-479B-B3AF-3097C8AD5877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xmlns="" id="{7A86E1F6-2FEF-4816-B11A-43F2E838967A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xmlns="" id="{9A1EAD5A-F36A-420A-B06E-0E9C28844031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xmlns="" id="{8331E0FF-4EAC-4614-84E2-F25EA103F893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xmlns="" id="{9006BA4D-23E9-481B-95A2-340492FC37CF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9006BA4D-23E9-481B-95A2-340492FC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>
            <a:extLst>
              <a:ext uri="{FF2B5EF4-FFF2-40B4-BE49-F238E27FC236}">
                <a16:creationId xmlns:a16="http://schemas.microsoft.com/office/drawing/2014/main" xmlns="" id="{95154513-C333-4A9A-8820-728BB79455FF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xmlns="" id="{86070A76-0A71-4C04-92EB-03BA0008C4B7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86070A76-0A71-4C04-92EB-03BA0008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xmlns="" id="{63396B47-2500-40E3-A8DC-E239F0D9575B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xmlns="" id="{A4E9E97E-32D3-4F81-822B-3A42383F48D4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xmlns="" id="{BB0696B5-CCD2-42BC-B73C-14D1FE4CB406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xmlns="" id="{3CB7AECC-5F63-450B-87A4-F923B95319C7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xmlns="" id="{DE06EE83-A47C-4491-B605-BA1B44BF11B2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DE06EE83-A47C-4491-B605-BA1B44BF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 214">
            <a:extLst>
              <a:ext uri="{FF2B5EF4-FFF2-40B4-BE49-F238E27FC236}">
                <a16:creationId xmlns:a16="http://schemas.microsoft.com/office/drawing/2014/main" xmlns="" id="{628539AF-1B19-4386-8284-D57CADC5D8A4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xmlns="" id="{1127C897-379B-498F-A3F9-2AA2E5227818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id="{1127C897-379B-498F-A3F9-2AA2E522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xmlns="" id="{099AF432-3A70-4146-86B8-9F8BF6E4F5AA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xmlns="" id="{6555CCB1-AA36-4730-820E-CBEA86620E3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>
            <a:extLst>
              <a:ext uri="{FF2B5EF4-FFF2-40B4-BE49-F238E27FC236}">
                <a16:creationId xmlns:a16="http://schemas.microsoft.com/office/drawing/2014/main" xmlns="" id="{1CCEF306-1515-463A-B2A3-0BFBF7C9D379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xmlns="" id="{C48E4106-87DD-4A44-928C-9E33C98847EF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xmlns="" id="{F0BD36B0-252F-4676-B6FA-AA71FF3374D3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xmlns="" id="{97EECE97-67AF-4492-8DE6-EAF91CB79E5A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xmlns="" id="{888EC625-9CDF-44C2-8B57-54889B733A55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xmlns="" id="{7E9FB21D-E022-4C1E-B32D-04B20C98D7EE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xmlns="" id="{180FDCAE-CCEC-4DDF-9E74-4058517ABC0D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180FDCAE-CCEC-4DDF-9E74-4058517A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xmlns="" id="{865695E9-0986-4B4A-88B1-9AA594AE9511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xmlns="" id="{C9AEA921-3342-4775-BDCD-9657C5A77A9F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群組 227">
            <a:extLst>
              <a:ext uri="{FF2B5EF4-FFF2-40B4-BE49-F238E27FC236}">
                <a16:creationId xmlns:a16="http://schemas.microsoft.com/office/drawing/2014/main" xmlns="" id="{43297F66-1E27-41BE-B201-46ED333B1AD8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xmlns="" id="{450D3E12-32D5-43AA-B0E2-89A89E9D91F2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xmlns="" id="{3223E78C-C633-4287-9834-17B3C2440CD5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3223E78C-C633-4287-9834-17B3C2440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xmlns="" id="{225E6A99-EEC8-42D2-86F5-DC6303CD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xmlns="" id="{08B86318-CD5A-427A-A2D7-62F551129375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id="{08B86318-CD5A-427A-A2D7-62F55112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群組 232">
            <a:extLst>
              <a:ext uri="{FF2B5EF4-FFF2-40B4-BE49-F238E27FC236}">
                <a16:creationId xmlns:a16="http://schemas.microsoft.com/office/drawing/2014/main" xmlns="" id="{88296D8C-65E5-4381-8E9F-149B9982F8CC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234" name="群組 233">
              <a:extLst>
                <a:ext uri="{FF2B5EF4-FFF2-40B4-BE49-F238E27FC236}">
                  <a16:creationId xmlns:a16="http://schemas.microsoft.com/office/drawing/2014/main" xmlns="" id="{5198E5C2-EF7E-4E95-9FCF-5A7838FDA9A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DDD2AB48-7E64-42FD-BFD4-7473EC496014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37" name="直線單箭頭接點 236">
                <a:extLst>
                  <a:ext uri="{FF2B5EF4-FFF2-40B4-BE49-F238E27FC236}">
                    <a16:creationId xmlns:a16="http://schemas.microsoft.com/office/drawing/2014/main" xmlns="" id="{91F503EA-3289-4B37-B1ED-B3DF5B93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xmlns="" id="{37272F61-6CA6-436A-BDEB-78058F0549FD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37272F61-6CA6-436A-BDEB-78058F054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826DD1AA-3E51-496D-AF9C-342C32563844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xmlns="" id="{EE19D039-321B-4A71-BBB5-F875019C1975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EE19D039-321B-4A71-BBB5-F875019C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4B57ACC5-27C9-4875-BC26-65FEBD5D41B5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xmlns="" id="{E09615F3-603E-4888-B346-3356624BD2B3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E09615F3-603E-4888-B346-3356624B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xmlns="" id="{DB202703-D442-448F-AEC4-B313CE2512E5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xmlns="" id="{5E9DD6B3-FEE4-4C00-BBB0-810014D23D17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xmlns="" id="{A338F479-803B-498F-B0D4-D470BD7DF1F9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xmlns="" id="{C3F096EB-E2B5-404D-8E99-C14870BE56D4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xmlns="" id="{6F798E90-F937-4F27-9575-1579A711EF4A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6F798E90-F937-4F27-9575-1579A711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矩形 246">
            <a:extLst>
              <a:ext uri="{FF2B5EF4-FFF2-40B4-BE49-F238E27FC236}">
                <a16:creationId xmlns:a16="http://schemas.microsoft.com/office/drawing/2014/main" xmlns="" id="{7A64F5EA-24D7-49F9-82E4-38631DB056E3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xmlns="" id="{B93870A6-5B9B-47A7-86F1-9D2322A1C426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B93870A6-5B9B-47A7-86F1-9D2322A1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xmlns="" id="{13549ADA-8495-42B5-B4A6-210E3CA4EBDF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xmlns="" id="{E4A054C8-813A-4FFB-9ADC-C2E3D231AC03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xmlns="" id="{2CBE141F-3BF2-4C53-8A20-9F071198CDAB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xmlns="" id="{DBE3F8D2-D1D2-4266-83DF-21FF1349E750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xmlns="" id="{BEE0E0F3-B66C-4674-A636-9D450AAEB452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BEE0E0F3-B66C-4674-A636-9D450AAE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矩形 253">
            <a:extLst>
              <a:ext uri="{FF2B5EF4-FFF2-40B4-BE49-F238E27FC236}">
                <a16:creationId xmlns:a16="http://schemas.microsoft.com/office/drawing/2014/main" xmlns="" id="{158760A7-13D3-4750-9A75-37C8B1404100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xmlns="" id="{0A1A04D2-4D62-4023-8525-E508E8B4B4AB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0A1A04D2-4D62-4023-8525-E508E8B4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xmlns="" id="{832313C0-256D-4F72-86C7-66E5CBACFA82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832313C0-256D-4F72-86C7-66E5CBAC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4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xmlns="" id="{5F822669-DB66-4421-8AD4-6B44DE5C8AE2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id="{5F822669-DB66-4421-8AD4-6B44DE5C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xmlns="" id="{F6387F2F-E452-4C45-A925-C17FBEE97688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F6387F2F-E452-4C45-A925-C17FBE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55957" cy="378758"/>
              </a:xfrm>
              <a:prstGeom prst="rect">
                <a:avLst/>
              </a:prstGeom>
              <a:blipFill>
                <a:blip r:embed="rId26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5C9586A8-5C9B-45EB-8555-F10A5E45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252D1975-81BB-494A-849C-4DCCDDF58713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3F7471E4-9B62-4650-8915-FA648581EE7B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CE1823E-F48D-4201-963F-B856C0DEFBDF}"/>
              </a:ext>
            </a:extLst>
          </p:cNvPr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xmlns="" id="{C80A486D-33A7-447C-BDDE-5A21BDDFECB6}"/>
              </a:ext>
            </a:extLst>
          </p:cNvPr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xmlns="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xmlns="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xmlns="" id="{DDB94854-EA5E-4CBA-93DE-1752F7B0CD51}"/>
              </a:ext>
            </a:extLst>
          </p:cNvPr>
          <p:cNvGrpSpPr/>
          <p:nvPr/>
        </p:nvGrpSpPr>
        <p:grpSpPr>
          <a:xfrm>
            <a:off x="4349957" y="1422008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xmlns="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xmlns="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E433444-1C21-469F-A073-E6C6E607D9E8}"/>
              </a:ext>
            </a:extLst>
          </p:cNvPr>
          <p:cNvSpPr/>
          <p:nvPr/>
        </p:nvSpPr>
        <p:spPr>
          <a:xfrm>
            <a:off x="4349957" y="660113"/>
            <a:ext cx="664854" cy="1464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xmlns="" id="{042EC140-A9ED-4249-8817-E0359838645F}"/>
              </a:ext>
            </a:extLst>
          </p:cNvPr>
          <p:cNvGrpSpPr/>
          <p:nvPr/>
        </p:nvGrpSpPr>
        <p:grpSpPr>
          <a:xfrm>
            <a:off x="1729143" y="1082367"/>
            <a:ext cx="715161" cy="605813"/>
            <a:chOff x="635402" y="1337615"/>
            <a:chExt cx="715161" cy="60581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xmlns="" id="{4A6DBFC9-33FC-4599-88A5-5915D06F34BD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xmlns="" id="{F92EA39A-2673-4906-9EA4-A9359A29F970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F92EA39A-2673-4906-9EA4-A9359A29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AB53DBF8-9AF0-432E-BD50-E3B75EE0305C}"/>
              </a:ext>
            </a:extLst>
          </p:cNvPr>
          <p:cNvSpPr txBox="1"/>
          <p:nvPr/>
        </p:nvSpPr>
        <p:spPr>
          <a:xfrm>
            <a:off x="2332516" y="1126250"/>
            <a:ext cx="4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C9415197-8472-438D-879E-9BB2713E7CBC}"/>
                  </a:ext>
                </a:extLst>
              </p:cNvPr>
              <p:cNvSpPr/>
              <p:nvPr/>
            </p:nvSpPr>
            <p:spPr>
              <a:xfrm>
                <a:off x="2830435" y="1033974"/>
                <a:ext cx="1415745" cy="710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415197-8472-438D-879E-9BB2713E7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35" y="1033974"/>
                <a:ext cx="1415745" cy="710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xmlns="" id="{500E5901-CFD1-461B-9AE4-8F8E23D40EBC}"/>
              </a:ext>
            </a:extLst>
          </p:cNvPr>
          <p:cNvCxnSpPr>
            <a:cxnSpLocks/>
          </p:cNvCxnSpPr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xmlns="" id="{815190FA-B2B1-44DA-8B3C-5BA14BC8FCB1}"/>
              </a:ext>
            </a:extLst>
          </p:cNvPr>
          <p:cNvCxnSpPr>
            <a:cxnSpLocks/>
          </p:cNvCxnSpPr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xmlns="" id="{01B2D070-0C5E-4317-B800-255C82D1E202}"/>
              </a:ext>
            </a:extLst>
          </p:cNvPr>
          <p:cNvCxnSpPr>
            <a:cxnSpLocks/>
          </p:cNvCxnSpPr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xmlns="" id="{14FC3B67-AAC2-4074-B063-5529E2F4B508}"/>
              </a:ext>
            </a:extLst>
          </p:cNvPr>
          <p:cNvCxnSpPr>
            <a:cxnSpLocks/>
          </p:cNvCxnSpPr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xmlns="" id="{33BBAB91-BAA1-405E-B29D-F8B93E12B3D3}"/>
              </a:ext>
            </a:extLst>
          </p:cNvPr>
          <p:cNvCxnSpPr>
            <a:cxnSpLocks/>
          </p:cNvCxnSpPr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xmlns="" id="{DB754A28-BA79-40D5-82F4-911BF5C5E943}"/>
              </a:ext>
            </a:extLst>
          </p:cNvPr>
          <p:cNvCxnSpPr>
            <a:cxnSpLocks/>
          </p:cNvCxnSpPr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xmlns="" id="{6DDA76C4-92B2-4CB1-8CAA-A2CD9425D298}"/>
              </a:ext>
            </a:extLst>
          </p:cNvPr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xmlns="" id="{BB3962D9-C7EB-447F-B100-2B19C41AFB67}"/>
              </a:ext>
            </a:extLst>
          </p:cNvPr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xmlns="" id="{E157DC7B-52CC-4C50-8959-3AA8FE94C3B4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E157DC7B-52CC-4C50-8959-3AA8FE94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xmlns="" id="{5F319386-0DB9-4EE5-A5D2-C5D82D7532A3}"/>
              </a:ext>
            </a:extLst>
          </p:cNvPr>
          <p:cNvCxnSpPr>
            <a:cxnSpLocks/>
          </p:cNvCxnSpPr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xmlns="" id="{03783A87-AE18-4E18-B47C-453164971957}"/>
              </a:ext>
            </a:extLst>
          </p:cNvPr>
          <p:cNvCxnSpPr>
            <a:cxnSpLocks/>
          </p:cNvCxnSpPr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群組 251">
            <a:extLst>
              <a:ext uri="{FF2B5EF4-FFF2-40B4-BE49-F238E27FC236}">
                <a16:creationId xmlns:a16="http://schemas.microsoft.com/office/drawing/2014/main" xmlns="" id="{AF737429-8ECD-4547-AC9D-A3130CD2A35F}"/>
              </a:ext>
            </a:extLst>
          </p:cNvPr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xmlns="" id="{3ACE8EA9-37E1-4D48-8D77-88B43659AD5A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xmlns="" id="{DEFAECDB-DB4A-4281-84F5-8BC80D9A2DB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id="{DEFAECDB-DB4A-4281-84F5-8BC80D9A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xmlns="" id="{5B98C9DB-45D4-4E9C-A49A-E78541DE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xmlns="" id="{E631BEBD-5BC3-4032-A212-09074625D142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E631BEBD-5BC3-4032-A212-09074625D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xmlns="" id="{91FFB6FA-E440-4B52-93B0-AA7144F539C9}"/>
              </a:ext>
            </a:extLst>
          </p:cNvPr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xmlns="" id="{B93049B0-08D1-4147-B6B7-7A89675E9721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xmlns="" id="{33B31867-035B-4D1B-BF8D-743FB8EFB7AE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61" name="直線單箭頭接點 260">
                <a:extLst>
                  <a:ext uri="{FF2B5EF4-FFF2-40B4-BE49-F238E27FC236}">
                    <a16:creationId xmlns:a16="http://schemas.microsoft.com/office/drawing/2014/main" xmlns="" id="{ECBD3DF9-4E30-4C29-B1BD-9E230800D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xmlns="" id="{84B027D8-577B-4EEC-81CB-305F5A502FE2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84B027D8-577B-4EEC-81CB-305F5A502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" name="矩形 261">
            <a:extLst>
              <a:ext uri="{FF2B5EF4-FFF2-40B4-BE49-F238E27FC236}">
                <a16:creationId xmlns:a16="http://schemas.microsoft.com/office/drawing/2014/main" xmlns="" id="{077CA0DD-DC6F-47DE-9C3D-F19D91468050}"/>
              </a:ext>
            </a:extLst>
          </p:cNvPr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xmlns="" id="{4B2FD580-4069-42B3-8F83-7AEE8F6E129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4B2FD580-4069-42B3-8F83-7AEE8F6E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263">
            <a:extLst>
              <a:ext uri="{FF2B5EF4-FFF2-40B4-BE49-F238E27FC236}">
                <a16:creationId xmlns:a16="http://schemas.microsoft.com/office/drawing/2014/main" xmlns="" id="{FA50C767-CB78-4461-AD7E-1F4434AC678B}"/>
              </a:ext>
            </a:extLst>
          </p:cNvPr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xmlns="" id="{BF7B9B28-3A4A-46E5-8300-FE600483DFFE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F7B9B28-3A4A-46E5-8300-FE600483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xmlns="" id="{34D4BD00-7755-4FF8-94BE-3413928490FE}"/>
              </a:ext>
            </a:extLst>
          </p:cNvPr>
          <p:cNvCxnSpPr>
            <a:cxnSpLocks/>
          </p:cNvCxnSpPr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xmlns="" id="{821C5A63-B1FD-4BE3-A80F-6C9F8658276C}"/>
              </a:ext>
            </a:extLst>
          </p:cNvPr>
          <p:cNvCxnSpPr>
            <a:cxnSpLocks/>
          </p:cNvCxnSpPr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xmlns="" id="{189C5EAA-500A-4F2C-BAC7-CC6653A5F5CC}"/>
              </a:ext>
            </a:extLst>
          </p:cNvPr>
          <p:cNvCxnSpPr>
            <a:cxnSpLocks/>
          </p:cNvCxnSpPr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xmlns="" id="{12819D40-9752-4E9F-B87C-1C0CB4C4A173}"/>
              </a:ext>
            </a:extLst>
          </p:cNvPr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xmlns="" id="{304FD935-5AD3-48AD-A8C0-1786A644E2A8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304FD935-5AD3-48AD-A8C0-1786A644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矩形 270">
            <a:extLst>
              <a:ext uri="{FF2B5EF4-FFF2-40B4-BE49-F238E27FC236}">
                <a16:creationId xmlns:a16="http://schemas.microsoft.com/office/drawing/2014/main" xmlns="" id="{16663531-3D12-4DF7-A209-9659573BA6FA}"/>
              </a:ext>
            </a:extLst>
          </p:cNvPr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xmlns="" id="{5C4EFA11-3215-44F4-A173-FC26053F1DFD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5C4EFA11-3215-44F4-A173-FC26053F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xmlns="" id="{E3CB264C-CE15-458B-BD27-87B764D37323}"/>
              </a:ext>
            </a:extLst>
          </p:cNvPr>
          <p:cNvCxnSpPr>
            <a:cxnSpLocks/>
          </p:cNvCxnSpPr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xmlns="" id="{D98BE2B1-9A83-4FBF-B2C8-8D01F061DD19}"/>
              </a:ext>
            </a:extLst>
          </p:cNvPr>
          <p:cNvCxnSpPr>
            <a:cxnSpLocks/>
          </p:cNvCxnSpPr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xmlns="" id="{FF53F231-9340-4520-A02F-B43B81A00DC7}"/>
              </a:ext>
            </a:extLst>
          </p:cNvPr>
          <p:cNvCxnSpPr>
            <a:cxnSpLocks/>
          </p:cNvCxnSpPr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xmlns="" id="{4012A554-973C-4AC0-A5AE-679C8C4E8A73}"/>
              </a:ext>
            </a:extLst>
          </p:cNvPr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xmlns="" id="{39FD8A1A-13E8-4E2A-B6CC-C2BF9297119A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id="{39FD8A1A-13E8-4E2A-B6CC-C2BF9297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矩形 277">
            <a:extLst>
              <a:ext uri="{FF2B5EF4-FFF2-40B4-BE49-F238E27FC236}">
                <a16:creationId xmlns:a16="http://schemas.microsoft.com/office/drawing/2014/main" xmlns="" id="{887BF4B0-EF08-411C-9ACA-C0CF96FDCC9C}"/>
              </a:ext>
            </a:extLst>
          </p:cNvPr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xmlns="" id="{9FEF70FC-391B-478C-BE4B-FC40363F0291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id="{9FEF70FC-391B-478C-BE4B-FC40363F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xmlns="" id="{42F76A05-1CFB-4137-A156-1700155446A5}"/>
              </a:ext>
            </a:extLst>
          </p:cNvPr>
          <p:cNvCxnSpPr>
            <a:cxnSpLocks/>
          </p:cNvCxnSpPr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xmlns="" id="{2A5283FB-8D7D-4815-9E6B-6C7285BF8CE4}"/>
              </a:ext>
            </a:extLst>
          </p:cNvPr>
          <p:cNvCxnSpPr>
            <a:cxnSpLocks/>
          </p:cNvCxnSpPr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xmlns="" id="{51293C79-029A-49F5-AE2B-D7EA4B55825B}"/>
              </a:ext>
            </a:extLst>
          </p:cNvPr>
          <p:cNvCxnSpPr>
            <a:cxnSpLocks/>
          </p:cNvCxnSpPr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xmlns="" id="{E303A2E9-8C1F-41B2-AAD2-D8DF2D59774F}"/>
              </a:ext>
            </a:extLst>
          </p:cNvPr>
          <p:cNvCxnSpPr>
            <a:cxnSpLocks/>
          </p:cNvCxnSpPr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xmlns="" id="{90910D55-0853-4621-9E3A-6C083754F5BB}"/>
              </a:ext>
            </a:extLst>
          </p:cNvPr>
          <p:cNvCxnSpPr>
            <a:cxnSpLocks/>
          </p:cNvCxnSpPr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xmlns="" id="{4044A154-0B88-4E8D-AA1E-261985FB6439}"/>
              </a:ext>
            </a:extLst>
          </p:cNvPr>
          <p:cNvCxnSpPr>
            <a:cxnSpLocks/>
          </p:cNvCxnSpPr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xmlns="" id="{D4794C51-D669-4A93-853B-E36DB5E0199B}"/>
              </a:ext>
            </a:extLst>
          </p:cNvPr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xmlns="" id="{804A5798-76A3-49A8-9E74-8FC63D8D76F9}"/>
              </a:ext>
            </a:extLst>
          </p:cNvPr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xmlns="" id="{7E4E6850-D1B2-4FAE-9DE2-F073BE2B6272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7E4E6850-D1B2-4FAE-9DE2-F073BE2B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xmlns="" id="{74736DDD-754D-41D5-BC6D-E32BB9E28C14}"/>
              </a:ext>
            </a:extLst>
          </p:cNvPr>
          <p:cNvCxnSpPr>
            <a:cxnSpLocks/>
          </p:cNvCxnSpPr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xmlns="" id="{7A58B5EA-3482-4C60-8707-C3411AA52962}"/>
              </a:ext>
            </a:extLst>
          </p:cNvPr>
          <p:cNvCxnSpPr>
            <a:cxnSpLocks/>
          </p:cNvCxnSpPr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群組 290">
            <a:extLst>
              <a:ext uri="{FF2B5EF4-FFF2-40B4-BE49-F238E27FC236}">
                <a16:creationId xmlns:a16="http://schemas.microsoft.com/office/drawing/2014/main" xmlns="" id="{DE395DEC-0F0C-492E-A06F-AE027FA369CA}"/>
              </a:ext>
            </a:extLst>
          </p:cNvPr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xmlns="" id="{C6B9E861-C7BB-4EB4-AC57-DC0736A8ADDD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xmlns="" id="{0D2AF0EF-EEB2-4B3B-8D44-8B2E93EA2B1B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0D2AF0EF-EEB2-4B3B-8D44-8B2E93EA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xmlns="" id="{C8279783-5EF2-4A7B-A54F-49F46F936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xmlns="" id="{8A676AF1-AC5C-4226-AB70-9601CA09F68D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id="{8A676AF1-AC5C-4226-AB70-9601CA0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群組 295">
            <a:extLst>
              <a:ext uri="{FF2B5EF4-FFF2-40B4-BE49-F238E27FC236}">
                <a16:creationId xmlns:a16="http://schemas.microsoft.com/office/drawing/2014/main" xmlns="" id="{CB33809A-4B5A-4474-848A-83B9612017C1}"/>
              </a:ext>
            </a:extLst>
          </p:cNvPr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xmlns="" id="{AFB52953-2E4D-49B6-83B4-C124F43A2F3F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xmlns="" id="{D0061B3E-E0B8-4348-B0EC-5D7E24F8C83D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00" name="直線單箭頭接點 299">
                <a:extLst>
                  <a:ext uri="{FF2B5EF4-FFF2-40B4-BE49-F238E27FC236}">
                    <a16:creationId xmlns:a16="http://schemas.microsoft.com/office/drawing/2014/main" xmlns="" id="{E6B497B9-6133-4EFA-A00D-FB9E590FA7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xmlns="" id="{1D8E0194-6587-402C-A405-67EE55E6F49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1D8E0194-6587-402C-A405-67EE55E6F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xmlns="" id="{00D5C2AA-C75F-4A35-9FA6-E8B840E2880A}"/>
              </a:ext>
            </a:extLst>
          </p:cNvPr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xmlns="" id="{C2262D71-E475-41F3-AF4C-CDF55FB21882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id="{C2262D71-E475-41F3-AF4C-CDF55FB2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矩形 302">
            <a:extLst>
              <a:ext uri="{FF2B5EF4-FFF2-40B4-BE49-F238E27FC236}">
                <a16:creationId xmlns:a16="http://schemas.microsoft.com/office/drawing/2014/main" xmlns="" id="{7C1A70B7-55D8-42BC-9864-8DCE009D04C2}"/>
              </a:ext>
            </a:extLst>
          </p:cNvPr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xmlns="" id="{0D82631B-9FC9-4EBA-B598-20B4F9382BA2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0D82631B-9FC9-4EBA-B598-20B4F938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xmlns="" id="{64BBEB7F-FF9C-4B26-AC04-582E87AF2FBE}"/>
              </a:ext>
            </a:extLst>
          </p:cNvPr>
          <p:cNvCxnSpPr>
            <a:cxnSpLocks/>
          </p:cNvCxnSpPr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xmlns="" id="{E00BC68B-9F04-408F-8CB6-60380791B469}"/>
              </a:ext>
            </a:extLst>
          </p:cNvPr>
          <p:cNvCxnSpPr>
            <a:cxnSpLocks/>
          </p:cNvCxnSpPr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xmlns="" id="{62F2139F-88AE-490F-BE84-B5FAFDC1E943}"/>
              </a:ext>
            </a:extLst>
          </p:cNvPr>
          <p:cNvCxnSpPr>
            <a:cxnSpLocks/>
          </p:cNvCxnSpPr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>
            <a:extLst>
              <a:ext uri="{FF2B5EF4-FFF2-40B4-BE49-F238E27FC236}">
                <a16:creationId xmlns:a16="http://schemas.microsoft.com/office/drawing/2014/main" xmlns="" id="{2AF8673F-E3DF-40F0-9738-4A624131E7DE}"/>
              </a:ext>
            </a:extLst>
          </p:cNvPr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xmlns="" id="{3993C1C3-A2B0-4CDE-B00D-84EE30246960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id="{3993C1C3-A2B0-4CDE-B00D-84EE3024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矩形 309">
            <a:extLst>
              <a:ext uri="{FF2B5EF4-FFF2-40B4-BE49-F238E27FC236}">
                <a16:creationId xmlns:a16="http://schemas.microsoft.com/office/drawing/2014/main" xmlns="" id="{8C0F3FFC-7648-4D17-9724-D8279189D601}"/>
              </a:ext>
            </a:extLst>
          </p:cNvPr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xmlns="" id="{DB50F775-A475-4AA0-90E5-E9AA25162EB1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DB50F775-A475-4AA0-90E5-E9AA2516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xmlns="" id="{7886E1B8-CAB4-4460-90E2-41AEFAF11A84}"/>
              </a:ext>
            </a:extLst>
          </p:cNvPr>
          <p:cNvCxnSpPr>
            <a:cxnSpLocks/>
          </p:cNvCxnSpPr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>
            <a:extLst>
              <a:ext uri="{FF2B5EF4-FFF2-40B4-BE49-F238E27FC236}">
                <a16:creationId xmlns:a16="http://schemas.microsoft.com/office/drawing/2014/main" xmlns="" id="{0CA2D539-4E29-43EE-B471-9C7B801AC8F8}"/>
              </a:ext>
            </a:extLst>
          </p:cNvPr>
          <p:cNvCxnSpPr>
            <a:cxnSpLocks/>
          </p:cNvCxnSpPr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xmlns="" id="{54557A8E-A241-4E11-B789-0210B93D9EA9}"/>
              </a:ext>
            </a:extLst>
          </p:cNvPr>
          <p:cNvCxnSpPr>
            <a:cxnSpLocks/>
          </p:cNvCxnSpPr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>
            <a:extLst>
              <a:ext uri="{FF2B5EF4-FFF2-40B4-BE49-F238E27FC236}">
                <a16:creationId xmlns:a16="http://schemas.microsoft.com/office/drawing/2014/main" xmlns="" id="{C2FD8432-72E1-493D-B954-FFDEE6173888}"/>
              </a:ext>
            </a:extLst>
          </p:cNvPr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xmlns="" id="{5A953D95-FD8C-4C8F-8EEB-A046E4206BC6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5A953D95-FD8C-4C8F-8EEB-A046E420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矩形 316">
            <a:extLst>
              <a:ext uri="{FF2B5EF4-FFF2-40B4-BE49-F238E27FC236}">
                <a16:creationId xmlns:a16="http://schemas.microsoft.com/office/drawing/2014/main" xmlns="" id="{01546012-A8BC-4AE4-9348-F50B935E6B52}"/>
              </a:ext>
            </a:extLst>
          </p:cNvPr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xmlns="" id="{67C9DD91-DB35-4D90-BB70-7B66D00F912D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67C9DD91-DB35-4D90-BB70-7B66D00F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xmlns="" id="{8F9B6242-C4EF-4907-BB7F-A46345EA1B53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id="{8F9B6242-C4EF-4907-BB7F-A46345EA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503297" cy="378758"/>
              </a:xfrm>
              <a:prstGeom prst="rect">
                <a:avLst/>
              </a:prstGeom>
              <a:blipFill>
                <a:blip r:embed="rId26"/>
                <a:stretch>
                  <a:fillRect l="-4453" t="-1613" r="-1619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3EE00A6B-0BC6-4D27-ACBB-29AEBFB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xmlns="" id="{94CE9175-7BA0-478F-B5E7-E4294A479391}"/>
              </a:ext>
            </a:extLst>
          </p:cNvPr>
          <p:cNvSpPr txBox="1"/>
          <p:nvPr/>
        </p:nvSpPr>
        <p:spPr>
          <a:xfrm>
            <a:off x="3036858" y="61735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xmlns="" id="{32965EC4-C674-4434-B8FE-F0E464A1931E}"/>
              </a:ext>
            </a:extLst>
          </p:cNvPr>
          <p:cNvSpPr txBox="1"/>
          <p:nvPr/>
        </p:nvSpPr>
        <p:spPr>
          <a:xfrm>
            <a:off x="4800237" y="131352"/>
            <a:ext cx="435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7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xmlns="" id="{8B3459D2-9CC7-463C-8161-E8114463DC85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xmlns="" id="{D8D97704-8910-43F0-8418-2C1493EBD96E}"/>
              </a:ext>
            </a:extLst>
          </p:cNvPr>
          <p:cNvCxnSpPr>
            <a:cxnSpLocks/>
          </p:cNvCxnSpPr>
          <p:nvPr/>
        </p:nvCxnSpPr>
        <p:spPr>
          <a:xfrm flipH="1" flipV="1">
            <a:off x="1282670" y="165421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xmlns="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xmlns="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xmlns="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xmlns="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xmlns="" id="{CBE45AB1-6D6D-43E9-9D01-64AA61A742EE}"/>
              </a:ext>
            </a:extLst>
          </p:cNvPr>
          <p:cNvSpPr/>
          <p:nvPr/>
        </p:nvSpPr>
        <p:spPr>
          <a:xfrm>
            <a:off x="1313802" y="4148281"/>
            <a:ext cx="2310689" cy="303076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xmlns="" id="{24C936D7-15EA-4A5A-A31A-6627AEAE4004}"/>
              </a:ext>
            </a:extLst>
          </p:cNvPr>
          <p:cNvSpPr/>
          <p:nvPr/>
        </p:nvSpPr>
        <p:spPr>
          <a:xfrm>
            <a:off x="1279627" y="3767977"/>
            <a:ext cx="4527343" cy="671134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xmlns="" id="{1B5E0427-BE76-4748-98BD-1E5C40F225C3}"/>
              </a:ext>
            </a:extLst>
          </p:cNvPr>
          <p:cNvSpPr/>
          <p:nvPr/>
        </p:nvSpPr>
        <p:spPr>
          <a:xfrm>
            <a:off x="1279627" y="3419398"/>
            <a:ext cx="6775571" cy="1006013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D72A8CCD-7812-4D9A-A2D1-B4C2FA888F59}"/>
              </a:ext>
            </a:extLst>
          </p:cNvPr>
          <p:cNvSpPr txBox="1"/>
          <p:nvPr/>
        </p:nvSpPr>
        <p:spPr>
          <a:xfrm>
            <a:off x="5349774" y="3123262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relevant?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xmlns="" id="{63C0B9B8-A402-4BE2-8E7F-9BCB3B202C5C}"/>
                  </a:ext>
                </a:extLst>
              </p:cNvPr>
              <p:cNvSpPr txBox="1"/>
              <p:nvPr/>
            </p:nvSpPr>
            <p:spPr>
              <a:xfrm>
                <a:off x="4495409" y="2995965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63C0B9B8-A402-4BE2-8E7F-9BCB3B20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09" y="2995965"/>
                <a:ext cx="262571" cy="369332"/>
              </a:xfrm>
              <a:prstGeom prst="rect">
                <a:avLst/>
              </a:prstGeom>
              <a:blipFill>
                <a:blip r:embed="rId7"/>
                <a:stretch>
                  <a:fillRect l="-13636" r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: 圓角 83">
            <a:extLst>
              <a:ext uri="{FF2B5EF4-FFF2-40B4-BE49-F238E27FC236}">
                <a16:creationId xmlns:a16="http://schemas.microsoft.com/office/drawing/2014/main" xmlns="" id="{A25AA481-5986-43C1-AC21-0C52E5B27400}"/>
              </a:ext>
            </a:extLst>
          </p:cNvPr>
          <p:cNvSpPr/>
          <p:nvPr/>
        </p:nvSpPr>
        <p:spPr>
          <a:xfrm>
            <a:off x="4371496" y="2914615"/>
            <a:ext cx="482260" cy="532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xmlns="" id="{2CA5B5FE-532E-428C-8935-E3871C3ABCBA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DE242070-C61A-4AB6-86AD-737D99636CEC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0A28D940-E982-4438-BA19-F5CAF80FFA70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48984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xmlns="" id="{24A85B77-CB86-4B0A-86BB-6CB83FAD3C72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0632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圓角 89">
            <a:extLst>
              <a:ext uri="{FF2B5EF4-FFF2-40B4-BE49-F238E27FC236}">
                <a16:creationId xmlns:a16="http://schemas.microsoft.com/office/drawing/2014/main" xmlns="" id="{E5DB4021-7700-4465-B7E6-D7E5F7AECAF6}"/>
              </a:ext>
            </a:extLst>
          </p:cNvPr>
          <p:cNvSpPr/>
          <p:nvPr/>
        </p:nvSpPr>
        <p:spPr>
          <a:xfrm>
            <a:off x="1011517" y="4787690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xmlns="" id="{F1A09A26-216A-4C5B-BCD7-A7CE8F175A51}"/>
              </a:ext>
            </a:extLst>
          </p:cNvPr>
          <p:cNvSpPr/>
          <p:nvPr/>
        </p:nvSpPr>
        <p:spPr>
          <a:xfrm>
            <a:off x="7758987" y="4810896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E6E937B-0C91-4B77-9457-6320DBF938BE}"/>
              </a:ext>
            </a:extLst>
          </p:cNvPr>
          <p:cNvSpPr txBox="1"/>
          <p:nvPr/>
        </p:nvSpPr>
        <p:spPr>
          <a:xfrm>
            <a:off x="1836874" y="5756386"/>
            <a:ext cx="647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the relevant vectors in a sequence </a:t>
            </a:r>
            <a:endParaRPr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F356023-F1E4-4362-A962-3860AE97DF12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xmlns="" id="{DD424B17-96EF-452B-9BFE-E70E3959B9E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D424B17-96EF-452B-9BFE-E70E3959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B28575E-6B71-4CFE-AF06-C24BF5F3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5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/>
      <p:bldP spid="81" grpId="0"/>
      <p:bldP spid="84" grpId="0" animBg="1"/>
      <p:bldP spid="90" grpId="0" animBg="1"/>
      <p:bldP spid="9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xmlns="" id="{DF97A9D6-BC46-412B-A2F8-5A77CEE62F19}"/>
              </a:ext>
            </a:extLst>
          </p:cNvPr>
          <p:cNvCxnSpPr>
            <a:cxnSpLocks/>
          </p:cNvCxnSpPr>
          <p:nvPr/>
        </p:nvCxnSpPr>
        <p:spPr>
          <a:xfrm flipV="1">
            <a:off x="2705339" y="2717413"/>
            <a:ext cx="0" cy="81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E94BD-3CBF-4186-9152-A923350C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86D7B9BE-0613-4E80-88A9-13FD17F60683}"/>
                  </a:ext>
                </a:extLst>
              </p:cNvPr>
              <p:cNvSpPr/>
              <p:nvPr/>
            </p:nvSpPr>
            <p:spPr>
              <a:xfrm>
                <a:off x="1454652" y="4395844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52" y="4395844"/>
                <a:ext cx="1048386" cy="74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227ADEB6-8C8C-4F97-B2B9-754A6A92FCCF}"/>
                  </a:ext>
                </a:extLst>
              </p:cNvPr>
              <p:cNvSpPr/>
              <p:nvPr/>
            </p:nvSpPr>
            <p:spPr>
              <a:xfrm>
                <a:off x="2927012" y="439304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12" y="4393043"/>
                <a:ext cx="1048386" cy="74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A9919B3-D0CD-4319-BAE5-804288091D19}"/>
              </a:ext>
            </a:extLst>
          </p:cNvPr>
          <p:cNvSpPr txBox="1"/>
          <p:nvPr/>
        </p:nvSpPr>
        <p:spPr>
          <a:xfrm>
            <a:off x="919069" y="1747647"/>
            <a:ext cx="357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Dot-product</a:t>
            </a:r>
            <a:endParaRPr lang="zh-TW" altLang="en-US" sz="2400" b="1" i="1" u="sng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CAD51C51-D59C-4348-90B7-62BA6C13948A}"/>
              </a:ext>
            </a:extLst>
          </p:cNvPr>
          <p:cNvSpPr/>
          <p:nvPr/>
        </p:nvSpPr>
        <p:spPr>
          <a:xfrm>
            <a:off x="2660339" y="3708141"/>
            <a:ext cx="90000" cy="9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xmlns="" id="{061BEE58-0BA1-4727-B16F-FFB19B795E85}"/>
                  </a:ext>
                </a:extLst>
              </p:cNvPr>
              <p:cNvSpPr txBox="1"/>
              <p:nvPr/>
            </p:nvSpPr>
            <p:spPr>
              <a:xfrm>
                <a:off x="2592079" y="2336581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79" y="2336581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A49FF25A-331C-4515-A469-47DA77770910}"/>
              </a:ext>
            </a:extLst>
          </p:cNvPr>
          <p:cNvCxnSpPr>
            <a:cxnSpLocks/>
          </p:cNvCxnSpPr>
          <p:nvPr/>
        </p:nvCxnSpPr>
        <p:spPr>
          <a:xfrm flipH="1" flipV="1">
            <a:off x="1946795" y="5169226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xmlns="" id="{19D243C5-230D-4616-B2BA-DC79873B09F1}"/>
              </a:ext>
            </a:extLst>
          </p:cNvPr>
          <p:cNvCxnSpPr>
            <a:cxnSpLocks/>
          </p:cNvCxnSpPr>
          <p:nvPr/>
        </p:nvCxnSpPr>
        <p:spPr>
          <a:xfrm flipH="1" flipV="1">
            <a:off x="3451205" y="5169789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xmlns="" id="{43DDF2D2-0DE4-4C56-A6E8-AE8018BECC19}"/>
              </a:ext>
            </a:extLst>
          </p:cNvPr>
          <p:cNvCxnSpPr>
            <a:cxnSpLocks/>
          </p:cNvCxnSpPr>
          <p:nvPr/>
        </p:nvCxnSpPr>
        <p:spPr>
          <a:xfrm flipV="1">
            <a:off x="1963135" y="4102518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xmlns="" id="{D17B9CDA-F878-4CC7-BB3C-830EA1C0C172}"/>
              </a:ext>
            </a:extLst>
          </p:cNvPr>
          <p:cNvCxnSpPr>
            <a:cxnSpLocks/>
          </p:cNvCxnSpPr>
          <p:nvPr/>
        </p:nvCxnSpPr>
        <p:spPr>
          <a:xfrm flipV="1">
            <a:off x="3444101" y="4105563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28F43298-4B7F-42B7-994E-8082E5BA0B3C}"/>
              </a:ext>
            </a:extLst>
          </p:cNvPr>
          <p:cNvCxnSpPr>
            <a:cxnSpLocks/>
          </p:cNvCxnSpPr>
          <p:nvPr/>
        </p:nvCxnSpPr>
        <p:spPr>
          <a:xfrm>
            <a:off x="2091510" y="3757398"/>
            <a:ext cx="4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D4CF25CB-0EAF-4DD9-81D8-215B14C50A13}"/>
              </a:ext>
            </a:extLst>
          </p:cNvPr>
          <p:cNvCxnSpPr>
            <a:cxnSpLocks/>
          </p:cNvCxnSpPr>
          <p:nvPr/>
        </p:nvCxnSpPr>
        <p:spPr>
          <a:xfrm flipH="1">
            <a:off x="2881808" y="3748264"/>
            <a:ext cx="398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085E5727-DC26-4629-98F2-460AAB007E4E}"/>
              </a:ext>
            </a:extLst>
          </p:cNvPr>
          <p:cNvSpPr/>
          <p:nvPr/>
        </p:nvSpPr>
        <p:spPr>
          <a:xfrm>
            <a:off x="1166701" y="3047341"/>
            <a:ext cx="3038560" cy="25013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8B662A62-876D-4D01-B429-933FE82E39B2}"/>
              </a:ext>
            </a:extLst>
          </p:cNvPr>
          <p:cNvSpPr/>
          <p:nvPr/>
        </p:nvSpPr>
        <p:spPr>
          <a:xfrm>
            <a:off x="1821130" y="3429000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xmlns="" id="{D3C5CDD1-9299-4BAC-BAEC-5722D2F5456F}"/>
              </a:ext>
            </a:extLst>
          </p:cNvPr>
          <p:cNvSpPr/>
          <p:nvPr/>
        </p:nvSpPr>
        <p:spPr>
          <a:xfrm>
            <a:off x="3318436" y="3415095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EBFA7A7C-04F0-4D8F-877E-9E3D3576C0AE}"/>
                  </a:ext>
                </a:extLst>
              </p:cNvPr>
              <p:cNvSpPr txBox="1"/>
              <p:nvPr/>
            </p:nvSpPr>
            <p:spPr>
              <a:xfrm>
                <a:off x="1766896" y="3501745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96" y="3501745"/>
                <a:ext cx="371237" cy="461665"/>
              </a:xfrm>
              <a:prstGeom prst="rect">
                <a:avLst/>
              </a:prstGeom>
              <a:blipFill>
                <a:blip r:embed="rId6"/>
                <a:stretch>
                  <a:fillRect l="-6557" r="-327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27B1E3FE-A51A-4238-91B1-6EB0DF84DED3}"/>
                  </a:ext>
                </a:extLst>
              </p:cNvPr>
              <p:cNvSpPr txBox="1"/>
              <p:nvPr/>
            </p:nvSpPr>
            <p:spPr>
              <a:xfrm>
                <a:off x="3258482" y="3536398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82" y="3536398"/>
                <a:ext cx="371237" cy="461665"/>
              </a:xfrm>
              <a:prstGeom prst="rect">
                <a:avLst/>
              </a:prstGeom>
              <a:blipFill>
                <a:blip r:embed="rId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6034DE13-21C9-4F49-9FA0-ADC6AF6284B2}"/>
                  </a:ext>
                </a:extLst>
              </p:cNvPr>
              <p:cNvSpPr txBox="1"/>
              <p:nvPr/>
            </p:nvSpPr>
            <p:spPr>
              <a:xfrm>
                <a:off x="2814280" y="2319907"/>
                <a:ext cx="1161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80" y="2319907"/>
                <a:ext cx="1161118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8685E813-C790-4CD5-8B7F-D9BDC56EAB5A}"/>
              </a:ext>
            </a:extLst>
          </p:cNvPr>
          <p:cNvSpPr txBox="1"/>
          <p:nvPr/>
        </p:nvSpPr>
        <p:spPr>
          <a:xfrm>
            <a:off x="3878411" y="1105377"/>
            <a:ext cx="1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Additive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6674566F-DDD3-499D-8B7C-2C5F3F237DBE}"/>
                  </a:ext>
                </a:extLst>
              </p:cNvPr>
              <p:cNvSpPr/>
              <p:nvPr/>
            </p:nvSpPr>
            <p:spPr>
              <a:xfrm>
                <a:off x="5764742" y="4480899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42" y="4480899"/>
                <a:ext cx="1048386" cy="7442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47320FF3-4AB2-4F8A-B9DF-EB152C364D09}"/>
                  </a:ext>
                </a:extLst>
              </p:cNvPr>
              <p:cNvSpPr/>
              <p:nvPr/>
            </p:nvSpPr>
            <p:spPr>
              <a:xfrm>
                <a:off x="7237102" y="4478098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102" y="4478098"/>
                <a:ext cx="1048386" cy="744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D4355E72-EF43-48DB-BCE1-CB520FED2230}"/>
                  </a:ext>
                </a:extLst>
              </p:cNvPr>
              <p:cNvSpPr txBox="1"/>
              <p:nvPr/>
            </p:nvSpPr>
            <p:spPr>
              <a:xfrm>
                <a:off x="6850717" y="32232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7" y="322329"/>
                <a:ext cx="262571" cy="369332"/>
              </a:xfrm>
              <a:prstGeom prst="rect">
                <a:avLst/>
              </a:prstGeom>
              <a:blipFill>
                <a:blip r:embed="rId11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44E74249-F60B-4BD9-881B-1B2B32360805}"/>
              </a:ext>
            </a:extLst>
          </p:cNvPr>
          <p:cNvCxnSpPr>
            <a:cxnSpLocks/>
          </p:cNvCxnSpPr>
          <p:nvPr/>
        </p:nvCxnSpPr>
        <p:spPr>
          <a:xfrm flipH="1" flipV="1">
            <a:off x="6256885" y="5254281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xmlns="" id="{A9D52B99-01AA-4C70-8B40-33A918F5147A}"/>
              </a:ext>
            </a:extLst>
          </p:cNvPr>
          <p:cNvCxnSpPr>
            <a:cxnSpLocks/>
          </p:cNvCxnSpPr>
          <p:nvPr/>
        </p:nvCxnSpPr>
        <p:spPr>
          <a:xfrm flipH="1" flipV="1">
            <a:off x="7761295" y="5254844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FCB6E5D0-4284-4107-8BE4-24205BA2E7D2}"/>
              </a:ext>
            </a:extLst>
          </p:cNvPr>
          <p:cNvCxnSpPr>
            <a:cxnSpLocks/>
          </p:cNvCxnSpPr>
          <p:nvPr/>
        </p:nvCxnSpPr>
        <p:spPr>
          <a:xfrm flipV="1">
            <a:off x="6256885" y="4180545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7FED4FBF-15F7-4DD3-AA68-4CC39E2143AA}"/>
              </a:ext>
            </a:extLst>
          </p:cNvPr>
          <p:cNvCxnSpPr>
            <a:cxnSpLocks/>
          </p:cNvCxnSpPr>
          <p:nvPr/>
        </p:nvCxnSpPr>
        <p:spPr>
          <a:xfrm flipV="1">
            <a:off x="7754191" y="4207094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F845A922-4763-48C8-B35B-719C0B5271D1}"/>
              </a:ext>
            </a:extLst>
          </p:cNvPr>
          <p:cNvCxnSpPr>
            <a:cxnSpLocks/>
          </p:cNvCxnSpPr>
          <p:nvPr/>
        </p:nvCxnSpPr>
        <p:spPr>
          <a:xfrm>
            <a:off x="6402529" y="3798141"/>
            <a:ext cx="451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09E896F3-5C7C-45DE-BCA2-1C80468248F8}"/>
              </a:ext>
            </a:extLst>
          </p:cNvPr>
          <p:cNvCxnSpPr>
            <a:cxnSpLocks/>
          </p:cNvCxnSpPr>
          <p:nvPr/>
        </p:nvCxnSpPr>
        <p:spPr>
          <a:xfrm flipH="1">
            <a:off x="7176698" y="3789244"/>
            <a:ext cx="480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86759E69-F376-4F10-9A52-E4EB5D251108}"/>
              </a:ext>
            </a:extLst>
          </p:cNvPr>
          <p:cNvSpPr/>
          <p:nvPr/>
        </p:nvSpPr>
        <p:spPr>
          <a:xfrm>
            <a:off x="5476791" y="1102176"/>
            <a:ext cx="3038560" cy="4531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xmlns="" id="{233552D1-A089-43A7-A765-E17337FADF60}"/>
              </a:ext>
            </a:extLst>
          </p:cNvPr>
          <p:cNvGrpSpPr/>
          <p:nvPr/>
        </p:nvGrpSpPr>
        <p:grpSpPr>
          <a:xfrm>
            <a:off x="6811487" y="3537279"/>
            <a:ext cx="375616" cy="461665"/>
            <a:chOff x="4125717" y="1093631"/>
            <a:chExt cx="37561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08F8EBB2-85EE-4B5D-B9C8-2FF11BFB3D4B}"/>
                </a:ext>
              </a:extLst>
            </p:cNvPr>
            <p:cNvSpPr/>
            <p:nvPr/>
          </p:nvSpPr>
          <p:spPr>
            <a:xfrm>
              <a:off x="4154349" y="1197626"/>
              <a:ext cx="336579" cy="2706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xmlns="" id="{E4FA2BB1-7DCE-4549-A0C3-173F749DD620}"/>
                    </a:ext>
                  </a:extLst>
                </p:cNvPr>
                <p:cNvSpPr/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3EA6988-59B0-42B0-93A8-D856526EC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613" r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="" id="{A9DFA879-ABCC-4D88-8BC6-B569577A7764}"/>
                  </a:ext>
                </a:extLst>
              </p:cNvPr>
              <p:cNvSpPr/>
              <p:nvPr/>
            </p:nvSpPr>
            <p:spPr>
              <a:xfrm>
                <a:off x="6490624" y="2456395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𝑎𝑛h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24" y="2456395"/>
                <a:ext cx="1048386" cy="744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xmlns="" id="{5841DA54-84FB-4D2E-A870-AB9B8F8D3DE8}"/>
                  </a:ext>
                </a:extLst>
              </p:cNvPr>
              <p:cNvSpPr/>
              <p:nvPr/>
            </p:nvSpPr>
            <p:spPr>
              <a:xfrm>
                <a:off x="6490624" y="145976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24" y="1459763"/>
                <a:ext cx="1048386" cy="7442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xmlns="" id="{663F2596-1BC4-47C0-9D79-042DD430F046}"/>
              </a:ext>
            </a:extLst>
          </p:cNvPr>
          <p:cNvCxnSpPr>
            <a:cxnSpLocks/>
          </p:cNvCxnSpPr>
          <p:nvPr/>
        </p:nvCxnSpPr>
        <p:spPr>
          <a:xfrm flipV="1">
            <a:off x="7000181" y="3155390"/>
            <a:ext cx="0" cy="47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27B427E8-758B-41AA-A736-D82160E844F6}"/>
              </a:ext>
            </a:extLst>
          </p:cNvPr>
          <p:cNvCxnSpPr>
            <a:cxnSpLocks/>
          </p:cNvCxnSpPr>
          <p:nvPr/>
        </p:nvCxnSpPr>
        <p:spPr>
          <a:xfrm flipV="1">
            <a:off x="7014059" y="2195105"/>
            <a:ext cx="0" cy="28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A8EEFFFF-0F0D-4685-A9A0-D458393B4D5B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982003" y="691661"/>
            <a:ext cx="0" cy="76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xmlns="" id="{BAFFE045-508B-4075-86A5-8123CE1F7E5E}"/>
              </a:ext>
            </a:extLst>
          </p:cNvPr>
          <p:cNvSpPr/>
          <p:nvPr/>
        </p:nvSpPr>
        <p:spPr>
          <a:xfrm>
            <a:off x="6124116" y="346416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xmlns="" id="{F6B79FE1-6692-4C13-BA72-628B7A3A2BDD}"/>
              </a:ext>
            </a:extLst>
          </p:cNvPr>
          <p:cNvSpPr/>
          <p:nvPr/>
        </p:nvSpPr>
        <p:spPr>
          <a:xfrm>
            <a:off x="7622685" y="347360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599427F5-E775-49DA-9D31-31ECFE37ED25}"/>
              </a:ext>
            </a:extLst>
          </p:cNvPr>
          <p:cNvSpPr/>
          <p:nvPr/>
        </p:nvSpPr>
        <p:spPr>
          <a:xfrm>
            <a:off x="1681572" y="589444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92B8D5C2-D767-4227-AB1C-2474651D4EAC}"/>
              </a:ext>
            </a:extLst>
          </p:cNvPr>
          <p:cNvSpPr/>
          <p:nvPr/>
        </p:nvSpPr>
        <p:spPr>
          <a:xfrm>
            <a:off x="3225647" y="589059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24099C6-C813-41A1-B63E-6DB30C47FCF4}"/>
              </a:ext>
            </a:extLst>
          </p:cNvPr>
          <p:cNvSpPr/>
          <p:nvPr/>
        </p:nvSpPr>
        <p:spPr>
          <a:xfrm>
            <a:off x="5994935" y="595997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132E5476-D89C-4490-8D27-5746CEF7778D}"/>
              </a:ext>
            </a:extLst>
          </p:cNvPr>
          <p:cNvSpPr/>
          <p:nvPr/>
        </p:nvSpPr>
        <p:spPr>
          <a:xfrm>
            <a:off x="7539010" y="595612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xmlns="" id="{5B81E0AB-DFA6-437D-B4F4-34777F21D89C}"/>
              </a:ext>
            </a:extLst>
          </p:cNvPr>
          <p:cNvSpPr/>
          <p:nvPr/>
        </p:nvSpPr>
        <p:spPr>
          <a:xfrm>
            <a:off x="957319" y="1731913"/>
            <a:ext cx="3471101" cy="4897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B678160-66A0-421F-9B0E-0F3727C1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48" grpId="0" animBg="1"/>
      <p:bldP spid="49" grpId="0" animBg="1"/>
      <p:bldP spid="50" grpId="0"/>
      <p:bldP spid="51" grpId="0"/>
      <p:bldP spid="52" grpId="0"/>
      <p:bldP spid="60" grpId="0" animBg="1"/>
      <p:bldP spid="61" grpId="0" animBg="1"/>
      <p:bldP spid="75" grpId="0" animBg="1"/>
      <p:bldP spid="76" grpId="0" animBg="1"/>
      <p:bldP spid="82" grpId="0" animBg="1"/>
      <p:bldP spid="83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xmlns="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1298095" y="4602719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D1814261-EFC0-4379-8249-47A088C91D5D}"/>
              </a:ext>
            </a:extLst>
          </p:cNvPr>
          <p:cNvGrpSpPr/>
          <p:nvPr/>
        </p:nvGrpSpPr>
        <p:grpSpPr>
          <a:xfrm>
            <a:off x="3240234" y="3820123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xmlns="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xmlns="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192005D2-FBB6-4391-9BDD-CB1309BF47C7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22DEF4C-BBC9-4533-B77A-3B6189224294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A1074F74-2BAE-45C7-BCC5-07A60796A42C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D2553576-A09E-42A6-B702-86AC3C16CE49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xmlns="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xmlns="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xmlns="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xmlns="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xmlns="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blipFill>
                <a:blip r:embed="rId9"/>
                <a:stretch>
                  <a:fillRect l="-4563" t="-1613" r="-1901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xmlns="" id="{9C45A951-233C-4F43-9222-0327E0C49D2A}"/>
              </a:ext>
            </a:extLst>
          </p:cNvPr>
          <p:cNvGrpSpPr/>
          <p:nvPr/>
        </p:nvGrpSpPr>
        <p:grpSpPr>
          <a:xfrm>
            <a:off x="5479165" y="3836073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xmlns="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xmlns="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xmlns="" id="{B7BD510C-F9A0-44E7-A586-544D9BA57919}"/>
              </a:ext>
            </a:extLst>
          </p:cNvPr>
          <p:cNvGrpSpPr/>
          <p:nvPr/>
        </p:nvGrpSpPr>
        <p:grpSpPr>
          <a:xfrm>
            <a:off x="7726840" y="3863626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xmlns="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xmlns="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xmlns="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blipFill>
                <a:blip r:embed="rId12"/>
                <a:stretch>
                  <a:fillRect l="-4943" r="-1521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xmlns="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blipFill>
                <a:blip r:embed="rId13"/>
                <a:stretch>
                  <a:fillRect l="-4167" r="-151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xmlns="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blipFill>
                <a:blip r:embed="rId14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xmlns="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xmlns="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xmlns="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xmlns="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1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xmlns="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xmlns="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xmlns="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xmlns="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xmlns="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16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xmlns="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17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xmlns="" id="{8390F50F-871F-42F3-8D2D-B302A7B73CB2}"/>
                  </a:ext>
                </a:extLst>
              </p:cNvPr>
              <p:cNvSpPr txBox="1"/>
              <p:nvPr/>
            </p:nvSpPr>
            <p:spPr>
              <a:xfrm>
                <a:off x="2430294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94" y="1697745"/>
                <a:ext cx="1856983" cy="4024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EDB21112-1BB3-4409-863D-22EA3BDA983C}"/>
              </a:ext>
            </a:extLst>
          </p:cNvPr>
          <p:cNvSpPr txBox="1"/>
          <p:nvPr/>
        </p:nvSpPr>
        <p:spPr>
          <a:xfrm>
            <a:off x="931680" y="3822149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query</a:t>
            </a:r>
            <a:endParaRPr lang="zh-TW" altLang="en-US" sz="28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xmlns="" id="{CCD08336-F926-4C5B-828B-560AC67B85BB}"/>
              </a:ext>
            </a:extLst>
          </p:cNvPr>
          <p:cNvSpPr txBox="1"/>
          <p:nvPr/>
        </p:nvSpPr>
        <p:spPr>
          <a:xfrm>
            <a:off x="3841656" y="3792228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key</a:t>
            </a:r>
            <a:endParaRPr lang="zh-TW" altLang="en-US" sz="28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xmlns="" id="{01585117-B16B-4DEE-99DA-7518F34ED472}"/>
              </a:ext>
            </a:extLst>
          </p:cNvPr>
          <p:cNvSpPr txBox="1"/>
          <p:nvPr/>
        </p:nvSpPr>
        <p:spPr>
          <a:xfrm>
            <a:off x="974798" y="2321354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attention score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xmlns="" id="{37BF469B-35B7-464F-9EDF-71FE002E7714}"/>
                  </a:ext>
                </a:extLst>
              </p:cNvPr>
              <p:cNvSpPr txBox="1"/>
              <p:nvPr/>
            </p:nvSpPr>
            <p:spPr>
              <a:xfrm>
                <a:off x="4693352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52" y="1697745"/>
                <a:ext cx="1856983" cy="4024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xmlns="" id="{5E820A5D-D18B-482D-8C07-936322F549CB}"/>
                  </a:ext>
                </a:extLst>
              </p:cNvPr>
              <p:cNvSpPr txBox="1"/>
              <p:nvPr/>
            </p:nvSpPr>
            <p:spPr>
              <a:xfrm>
                <a:off x="7171283" y="1695276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83" y="1695276"/>
                <a:ext cx="1856983" cy="4024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A658EFB0-B9EA-4CE2-9CCE-C38986B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120" grpId="0"/>
      <p:bldP spid="133" grpId="0"/>
      <p:bldP spid="136" grpId="0"/>
      <p:bldP spid="137" grpId="0"/>
      <p:bldP spid="144" grpId="0"/>
      <p:bldP spid="145" grpId="0" animBg="1"/>
      <p:bldP spid="146" grpId="0" animBg="1"/>
      <p:bldP spid="147" grpId="0" animBg="1"/>
      <p:bldP spid="152" grpId="0"/>
      <p:bldP spid="153" grpId="0"/>
      <p:bldP spid="154" grpId="0"/>
      <p:bldP spid="24" grpId="0"/>
      <p:bldP spid="155" grpId="0"/>
      <p:bldP spid="156" grpId="0"/>
      <p:bldP spid="157" grpId="0"/>
      <p:bldP spid="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9BA48E27-E83D-4ED4-856D-08E209767B6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xmlns="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1298095" y="4602719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D1814261-EFC0-4379-8249-47A088C91D5D}"/>
              </a:ext>
            </a:extLst>
          </p:cNvPr>
          <p:cNvGrpSpPr/>
          <p:nvPr/>
        </p:nvGrpSpPr>
        <p:grpSpPr>
          <a:xfrm>
            <a:off x="3240234" y="3820123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xmlns="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xmlns="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192005D2-FBB6-4391-9BDD-CB1309BF47C7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22DEF4C-BBC9-4533-B77A-3B6189224294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A1074F74-2BAE-45C7-BCC5-07A60796A42C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D2553576-A09E-42A6-B702-86AC3C16CE49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xmlns="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xmlns="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xmlns="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xmlns="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xmlns="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605888" cy="377667"/>
              </a:xfrm>
              <a:prstGeom prst="rect">
                <a:avLst/>
              </a:prstGeom>
              <a:blipFill>
                <a:blip r:embed="rId9"/>
                <a:stretch>
                  <a:fillRect l="-4563" t="-1613" r="-1901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xmlns="" id="{9C45A951-233C-4F43-9222-0327E0C49D2A}"/>
              </a:ext>
            </a:extLst>
          </p:cNvPr>
          <p:cNvGrpSpPr/>
          <p:nvPr/>
        </p:nvGrpSpPr>
        <p:grpSpPr>
          <a:xfrm>
            <a:off x="5479165" y="3836073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xmlns="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xmlns="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xmlns="" id="{B7BD510C-F9A0-44E7-A586-544D9BA57919}"/>
              </a:ext>
            </a:extLst>
          </p:cNvPr>
          <p:cNvGrpSpPr/>
          <p:nvPr/>
        </p:nvGrpSpPr>
        <p:grpSpPr>
          <a:xfrm>
            <a:off x="7726840" y="3863626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xmlns="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xmlns="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xmlns="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601529" cy="377667"/>
              </a:xfrm>
              <a:prstGeom prst="rect">
                <a:avLst/>
              </a:prstGeom>
              <a:blipFill>
                <a:blip r:embed="rId12"/>
                <a:stretch>
                  <a:fillRect l="-4943" r="-1521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xmlns="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608902" cy="377667"/>
              </a:xfrm>
              <a:prstGeom prst="rect">
                <a:avLst/>
              </a:prstGeom>
              <a:blipFill>
                <a:blip r:embed="rId13"/>
                <a:stretch>
                  <a:fillRect l="-4167" r="-151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xmlns="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608902" cy="376642"/>
              </a:xfrm>
              <a:prstGeom prst="rect">
                <a:avLst/>
              </a:prstGeom>
              <a:blipFill>
                <a:blip r:embed="rId14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xmlns="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xmlns="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xmlns="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xmlns="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>
                <a:blip r:embed="rId1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xmlns="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xmlns="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xmlns="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xmlns="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xmlns="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>
                <a:blip r:embed="rId16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xmlns="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>
                <a:blip r:embed="rId17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xmlns="" id="{E784F5D1-1672-449C-B3EF-A257E93883E9}"/>
              </a:ext>
            </a:extLst>
          </p:cNvPr>
          <p:cNvGrpSpPr/>
          <p:nvPr/>
        </p:nvGrpSpPr>
        <p:grpSpPr>
          <a:xfrm>
            <a:off x="957658" y="3832483"/>
            <a:ext cx="715161" cy="1052823"/>
            <a:chOff x="964022" y="3795863"/>
            <a:chExt cx="715161" cy="10528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3A1F8BBD-0FC7-4790-BD66-B7655CF6735C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xmlns="" id="{260D014A-B984-406D-B42A-D66F4D6E0CC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xmlns="" id="{A4D66EBF-214D-4CF6-B460-1F505770F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6E430CEB-05AB-45A5-BBBA-4DC27733B77E}"/>
                  </a:ext>
                </a:extLst>
              </p:cNvPr>
              <p:cNvSpPr txBox="1"/>
              <p:nvPr/>
            </p:nvSpPr>
            <p:spPr>
              <a:xfrm>
                <a:off x="583404" y="6272096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6272096"/>
                <a:ext cx="1608902" cy="377667"/>
              </a:xfrm>
              <a:prstGeom prst="rect">
                <a:avLst/>
              </a:prstGeom>
              <a:blipFill>
                <a:blip r:embed="rId19"/>
                <a:stretch>
                  <a:fillRect l="-4545" t="-1613" r="-1515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xmlns="" id="{0D6341A4-791D-4E2E-AF63-D19717B2C520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>
                <a:blip r:embed="rId20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xmlns="" id="{7AD0FA1B-E03B-444E-8065-A795D9ED0C97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xmlns="" id="{EDA8FCD6-198A-4B19-86B6-83536FC1B9D7}"/>
              </a:ext>
            </a:extLst>
          </p:cNvPr>
          <p:cNvCxnSpPr>
            <a:cxnSpLocks/>
          </p:cNvCxnSpPr>
          <p:nvPr/>
        </p:nvCxnSpPr>
        <p:spPr>
          <a:xfrm flipH="1" flipV="1">
            <a:off x="1022438" y="1445259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85055076-2BDD-4656-811A-48FAD530F5C1}"/>
              </a:ext>
            </a:extLst>
          </p:cNvPr>
          <p:cNvCxnSpPr>
            <a:cxnSpLocks/>
          </p:cNvCxnSpPr>
          <p:nvPr/>
        </p:nvCxnSpPr>
        <p:spPr>
          <a:xfrm flipH="1" flipV="1">
            <a:off x="3340774" y="142423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xmlns="" id="{B46EB0D9-9CB6-41D2-886A-C8D95F9FECD8}"/>
              </a:ext>
            </a:extLst>
          </p:cNvPr>
          <p:cNvCxnSpPr>
            <a:cxnSpLocks/>
          </p:cNvCxnSpPr>
          <p:nvPr/>
        </p:nvCxnSpPr>
        <p:spPr>
          <a:xfrm flipH="1" flipV="1">
            <a:off x="5547139" y="143409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xmlns="" id="{6085D1CD-1230-4D42-9F21-C9B4F2A2B853}"/>
              </a:ext>
            </a:extLst>
          </p:cNvPr>
          <p:cNvCxnSpPr>
            <a:cxnSpLocks/>
          </p:cNvCxnSpPr>
          <p:nvPr/>
        </p:nvCxnSpPr>
        <p:spPr>
          <a:xfrm flipH="1" flipV="1">
            <a:off x="7816425" y="144230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xmlns="" id="{A9280B7C-0AF4-44B6-8821-6E59FEA9D3FC}"/>
              </a:ext>
            </a:extLst>
          </p:cNvPr>
          <p:cNvSpPr/>
          <p:nvPr/>
        </p:nvSpPr>
        <p:spPr>
          <a:xfrm>
            <a:off x="716018" y="1684979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Soft-max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xmlns="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875018" y="1015896"/>
                <a:ext cx="565090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1015896"/>
                <a:ext cx="565090" cy="391004"/>
              </a:xfrm>
              <a:prstGeom prst="rect">
                <a:avLst/>
              </a:prstGeom>
              <a:blipFill>
                <a:blip r:embed="rId21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xmlns="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3147616" y="1015896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1015896"/>
                <a:ext cx="565091" cy="391389"/>
              </a:xfrm>
              <a:prstGeom prst="rect">
                <a:avLst/>
              </a:prstGeom>
              <a:blipFill>
                <a:blip r:embed="rId22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5298814" y="1015896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1015896"/>
                <a:ext cx="565091" cy="391004"/>
              </a:xfrm>
              <a:prstGeom prst="rect">
                <a:avLst/>
              </a:prstGeom>
              <a:blipFill>
                <a:blip r:embed="rId23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7654679" y="103211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1032119"/>
                <a:ext cx="565091" cy="391004"/>
              </a:xfrm>
              <a:prstGeom prst="rect">
                <a:avLst/>
              </a:prstGeom>
              <a:blipFill>
                <a:blip r:embed="rId24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xmlns="" id="{07CBE55D-AF8D-4615-9859-2AD4F8FFAC36}"/>
                  </a:ext>
                </a:extLst>
              </p:cNvPr>
              <p:cNvSpPr txBox="1"/>
              <p:nvPr/>
            </p:nvSpPr>
            <p:spPr>
              <a:xfrm>
                <a:off x="3766572" y="129918"/>
                <a:ext cx="5078506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72" y="129918"/>
                <a:ext cx="5078506" cy="8452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10019CD-E311-4986-9EC8-89250B3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 animBg="1"/>
      <p:bldP spid="60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xmlns="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xmlns="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xmlns="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xmlns="" id="{8DEFC211-389A-4AB7-A364-99238068FA71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xmlns="" id="{9F55845E-2E70-4CF2-8670-CA606BEFF860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xmlns="" id="{0B3400FE-3455-4EBE-BE63-E893937B1B75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xmlns="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xmlns="" id="{7AD0FA1B-E03B-444E-8065-A795D9ED0C97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xmlns="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2211649"/>
                <a:ext cx="565091" cy="391004"/>
              </a:xfrm>
              <a:prstGeom prst="rect">
                <a:avLst/>
              </a:prstGeom>
              <a:blipFill>
                <a:blip r:embed="rId3"/>
                <a:stretch>
                  <a:fillRect l="-7609" r="-543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xmlns="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2211649"/>
                <a:ext cx="565091" cy="391389"/>
              </a:xfrm>
              <a:prstGeom prst="rect">
                <a:avLst/>
              </a:prstGeom>
              <a:blipFill>
                <a:blip r:embed="rId4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2211649"/>
                <a:ext cx="565091" cy="391389"/>
              </a:xfrm>
              <a:prstGeom prst="rect">
                <a:avLst/>
              </a:prstGeom>
              <a:blipFill>
                <a:blip r:embed="rId5"/>
                <a:stretch>
                  <a:fillRect l="-6452" r="-4301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2227872"/>
                <a:ext cx="565091" cy="391004"/>
              </a:xfrm>
              <a:prstGeom prst="rect">
                <a:avLst/>
              </a:prstGeom>
              <a:blipFill>
                <a:blip r:embed="rId6"/>
                <a:stretch>
                  <a:fillRect l="-7609" r="-5435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EF4D8735-BF59-4339-B6A9-D0F7CBA185BA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xmlns="" id="{24DA4516-7AB2-48EF-BB79-2C24516F157C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CA5287AD-89C0-4DF4-A18C-0FD7D4C1FFE2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xmlns="" id="{521414D2-B8EA-48BB-B4D0-F9988DEB14B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xmlns="" id="{7F6395C9-A940-479D-8622-65EF1D8C1075}"/>
              </a:ext>
            </a:extLst>
          </p:cNvPr>
          <p:cNvCxnSpPr>
            <a:cxnSpLocks/>
          </p:cNvCxnSpPr>
          <p:nvPr/>
        </p:nvCxnSpPr>
        <p:spPr>
          <a:xfrm flipV="1">
            <a:off x="1298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xmlns="" id="{0226D5E6-ACE3-4CAE-8572-9FE401A75F1A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xmlns="" id="{BFA5D68D-0DF7-44F5-A6E1-A27DACBC666A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8201C3E6-5F54-4BF6-868A-6DB7344B1252}"/>
              </a:ext>
            </a:extLst>
          </p:cNvPr>
          <p:cNvGrpSpPr/>
          <p:nvPr/>
        </p:nvGrpSpPr>
        <p:grpSpPr>
          <a:xfrm>
            <a:off x="1526126" y="3795863"/>
            <a:ext cx="715161" cy="813431"/>
            <a:chOff x="1526126" y="3795863"/>
            <a:chExt cx="715161" cy="81343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xmlns="" id="{9D11635E-F094-44DA-B3F6-B551CDEBECA7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xmlns="" id="{81156C70-9F1E-433C-8142-3650E9F91784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xmlns="" id="{B3131943-FD88-4481-8055-E6A3AB2F8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72AE035F-A9B4-4D32-ABFC-E139E20B6B82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xmlns="" id="{AFFF1B9C-20A4-4B7E-9B22-07FC3B384FA8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xmlns="" id="{2A889274-9814-43AB-8AA2-45D26FAF3853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060A9BA0-31F5-40BC-B077-110A712447BA}"/>
              </a:ext>
            </a:extLst>
          </p:cNvPr>
          <p:cNvGrpSpPr/>
          <p:nvPr/>
        </p:nvGrpSpPr>
        <p:grpSpPr>
          <a:xfrm>
            <a:off x="3574307" y="3778933"/>
            <a:ext cx="943192" cy="823786"/>
            <a:chOff x="3574307" y="3778933"/>
            <a:chExt cx="943192" cy="82378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xmlns="" id="{737B2456-1A8C-472B-8FAF-92C9EDA2B011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xmlns="" id="{6BFF4FAD-8224-46FF-B049-4A76E2C6FB58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xmlns="" id="{F88A8275-4D2F-4ACD-A0E1-32EEA21F1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xmlns="" id="{9A08E89E-93BD-405E-8CF9-2D26A68E7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26CF69DC-7559-425F-A896-4AC1A275EBB8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xmlns="" id="{2CB0F7F1-B5E7-4605-AFB2-BE8E71AFC6E1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xmlns="" id="{9FB37C18-43F2-41D8-8144-40A2795A80DA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ACA29C41-006A-42A4-8075-77C6C622F39F}"/>
              </a:ext>
            </a:extLst>
          </p:cNvPr>
          <p:cNvGrpSpPr/>
          <p:nvPr/>
        </p:nvGrpSpPr>
        <p:grpSpPr>
          <a:xfrm>
            <a:off x="5818423" y="3789527"/>
            <a:ext cx="943192" cy="823786"/>
            <a:chOff x="5818423" y="3789527"/>
            <a:chExt cx="943192" cy="82378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xmlns="" id="{037CC8AB-1AF2-4039-8864-A1BDA3FC3492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xmlns="" id="{744FEFCC-6C29-470B-AF63-1C1F12DF46F7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xmlns="" id="{1A57A4B4-59BB-4042-B426-8DB4932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xmlns="" id="{7FC166B6-7A42-4F5C-85A4-A148E73BD21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FCFEAFD5-A315-44FB-81CA-FB7DFAFCABDC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xmlns="" id="{1190C443-0696-4453-A236-016D7471AC6E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xmlns="" id="{85460316-AB06-4EC7-9CE3-E9F5285D2332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2BA7F9CF-FFAB-4D8B-999B-4AEA66F32CBF}"/>
              </a:ext>
            </a:extLst>
          </p:cNvPr>
          <p:cNvGrpSpPr/>
          <p:nvPr/>
        </p:nvGrpSpPr>
        <p:grpSpPr>
          <a:xfrm>
            <a:off x="8083459" y="3803115"/>
            <a:ext cx="930860" cy="823786"/>
            <a:chOff x="8083459" y="3803115"/>
            <a:chExt cx="930860" cy="82378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xmlns="" id="{5D187ED5-4AB0-49AF-B51A-721894531ED6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xmlns="" id="{C2581A31-292B-4B9B-9439-0491E7C5AE86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xmlns="" id="{42243D21-F7CC-45BB-8659-CDB14C5BC94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xmlns="" id="{4F3E62D2-BF5E-4CE6-BA1E-084B150DC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xmlns="" id="{42FC8127-8D39-414E-ACB5-E41346FA253C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375DF3A3-679E-46D4-8D57-8C81F9DFBF02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3E19A031-42E4-4C0B-8824-1145A81BD5AA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6BC4B023-F65B-4CCC-B21B-97E60A18B894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xmlns="" id="{C18E8A43-C1F8-4CD8-9BD5-023A9D12EC9B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xmlns="" id="{A56AA0CA-1A9A-4713-8121-F51865AF2C4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xmlns="" id="{3838C61B-727C-4E32-87DF-4C41317AE606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xmlns="" id="{D8C2965C-5C05-4217-AB61-2C41B9F5A662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xmlns="" id="{75BAD6A5-2585-4AFD-A087-6BB4DB9E32B8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xmlns="" id="{C08A3038-2268-4013-968E-342471580CBE}"/>
              </a:ext>
            </a:extLst>
          </p:cNvPr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xmlns="" id="{1152DFE3-0E27-42D6-80AF-C179212DC03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xmlns="" id="{08AC2877-E3F5-4499-8F91-6C6733EC018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xmlns="" id="{0A70895A-01C5-4E39-A085-2252083CB472}"/>
              </a:ext>
            </a:extLst>
          </p:cNvPr>
          <p:cNvCxnSpPr>
            <a:cxnSpLocks/>
            <a:endCxn id="199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>
            <a:extLst>
              <a:ext uri="{FF2B5EF4-FFF2-40B4-BE49-F238E27FC236}">
                <a16:creationId xmlns:a16="http://schemas.microsoft.com/office/drawing/2014/main" xmlns="" id="{610D86E4-7C00-46CC-8154-7D0F002EC014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xmlns="" id="{8887BFB6-64A4-42DC-9A73-B170F28F907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xmlns="" id="{4AEF28A0-043A-4ADB-B330-FD10CD5EAA3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xmlns="" id="{CF7A8C3E-EDB1-46F2-99AB-638D85C3207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xmlns="" id="{9A4A2D97-4BC8-40A6-B77F-D085D3931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xmlns="" id="{B0E6BBF3-EB8D-481A-AEBC-904B9A609012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xmlns="" id="{98FD7FF7-B2C7-49C6-8049-02225AAF35F6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xmlns="" id="{7892C3E7-7886-4F4D-A781-9A08D81B3E6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xmlns="" id="{039D0BBC-C012-4B0F-8DF8-349DBD8F49D3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xmlns="" id="{D27EA7D1-7762-462A-B854-661BC83AA4B3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xmlns="" id="{B5E68AC0-BF81-4418-9B00-DC0035286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xmlns="" id="{200E9341-C353-4D73-8F15-CAC59F53CC98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xmlns="" id="{1640F34F-ACB5-4AFC-8A75-7ED6BAC415D2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xmlns="" id="{40505523-86E9-41C1-BBE6-59845C799A5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xmlns="" id="{EBB42DCE-C817-4B4B-8FD5-DA86DE555E9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xmlns="" id="{3A15833C-DCFD-4432-BF36-BD06B23FF4F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xmlns="" id="{EB57C95B-5B9A-4952-B50E-4FAA0785C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xmlns="" id="{322C46A4-9BE1-416E-ACF0-72C0D078D445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xmlns="" id="{ACC9D40A-F256-4202-A802-AC881057D5F7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xmlns="" id="{B85459F0-2D8A-4162-B8AF-4E5281FBEB4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xmlns="" id="{F2270623-A829-43D7-AE55-2EB9AE46FB1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xmlns="" id="{660EB57A-57F1-444E-8161-9E1F0DA3653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xmlns="" id="{6DAC86AB-D47D-4F2D-A69C-888584E6DF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xmlns="" id="{AE0D0730-6BAA-4CF3-BCD5-3CDC0A3091DA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xmlns="" id="{DF3C2FF0-CADC-449E-A422-FBB73157AB71}"/>
              </a:ext>
            </a:extLst>
          </p:cNvPr>
          <p:cNvCxnSpPr>
            <a:cxnSpLocks/>
          </p:cNvCxnSpPr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xmlns="" id="{A4E972F1-0D29-407A-AF92-29D90D505EA0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xmlns="" id="{0DC4B48E-E7F1-4EF6-8B57-2832EF7561FC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xmlns="" id="{B9C506F0-5B37-45A9-B630-09D069D2E5E9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xmlns="" id="{35BC6120-7C16-43FE-A1D8-5D568FFBA0A2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xmlns="" id="{8C0BA45E-F6AE-42A0-B9B1-2D913EC1D348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xmlns="" id="{6603635E-243A-455D-90E2-9EB3D1457C2F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xmlns="" id="{87F96DE2-0A6A-4FC7-A8F8-F57880DCA23F}"/>
              </a:ext>
            </a:extLst>
          </p:cNvPr>
          <p:cNvCxnSpPr>
            <a:cxnSpLocks/>
          </p:cNvCxnSpPr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xmlns="" id="{00E386DB-8AF7-4BAE-BC3E-10890D3672E2}"/>
                  </a:ext>
                </a:extLst>
              </p:cNvPr>
              <p:cNvSpPr txBox="1"/>
              <p:nvPr/>
            </p:nvSpPr>
            <p:spPr>
              <a:xfrm>
                <a:off x="6597504" y="331011"/>
                <a:ext cx="2494273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04" y="331011"/>
                <a:ext cx="2494273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字方塊 230">
            <a:extLst>
              <a:ext uri="{FF2B5EF4-FFF2-40B4-BE49-F238E27FC236}">
                <a16:creationId xmlns:a16="http://schemas.microsoft.com/office/drawing/2014/main" xmlns="" id="{E5049C10-A09B-466D-8D40-FA406262497B}"/>
              </a:ext>
            </a:extLst>
          </p:cNvPr>
          <p:cNvSpPr txBox="1"/>
          <p:nvPr/>
        </p:nvSpPr>
        <p:spPr>
          <a:xfrm>
            <a:off x="2846976" y="141156"/>
            <a:ext cx="397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Extract information based on attention scores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xmlns="" id="{D4EF5095-02B8-495E-A551-66D3064945E4}"/>
                  </a:ext>
                </a:extLst>
              </p:cNvPr>
              <p:cNvSpPr txBox="1"/>
              <p:nvPr/>
            </p:nvSpPr>
            <p:spPr>
              <a:xfrm>
                <a:off x="583404" y="5734217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4" y="5734217"/>
                <a:ext cx="1595180" cy="377667"/>
              </a:xfrm>
              <a:prstGeom prst="rect">
                <a:avLst/>
              </a:prstGeom>
              <a:blipFill>
                <a:blip r:embed="rId23"/>
                <a:stretch>
                  <a:fillRect l="-2682" t="-1613" r="-1916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4C576791-238C-4F45-BDBF-E92F18A08360}"/>
                  </a:ext>
                </a:extLst>
              </p:cNvPr>
              <p:cNvSpPr txBox="1"/>
              <p:nvPr/>
            </p:nvSpPr>
            <p:spPr>
              <a:xfrm>
                <a:off x="2773226" y="5757115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26" y="5757115"/>
                <a:ext cx="1595180" cy="377667"/>
              </a:xfrm>
              <a:prstGeom prst="rect">
                <a:avLst/>
              </a:prstGeom>
              <a:blipFill>
                <a:blip r:embed="rId24"/>
                <a:stretch>
                  <a:fillRect l="-2672" r="-1527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53B271BB-52AA-4C97-A050-5250A18679AC}"/>
                  </a:ext>
                </a:extLst>
              </p:cNvPr>
              <p:cNvSpPr txBox="1"/>
              <p:nvPr/>
            </p:nvSpPr>
            <p:spPr>
              <a:xfrm>
                <a:off x="5035980" y="5757114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80" y="5757114"/>
                <a:ext cx="1595180" cy="377667"/>
              </a:xfrm>
              <a:prstGeom prst="rect">
                <a:avLst/>
              </a:prstGeom>
              <a:blipFill>
                <a:blip r:embed="rId25"/>
                <a:stretch>
                  <a:fillRect l="-2290" r="-1527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30B2FD4B-9C1E-4DA0-BA0F-8300F6587909}"/>
                  </a:ext>
                </a:extLst>
              </p:cNvPr>
              <p:cNvSpPr txBox="1"/>
              <p:nvPr/>
            </p:nvSpPr>
            <p:spPr>
              <a:xfrm>
                <a:off x="7260148" y="5757113"/>
                <a:ext cx="159518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48" y="5757113"/>
                <a:ext cx="1595180" cy="376642"/>
              </a:xfrm>
              <a:prstGeom prst="rect">
                <a:avLst/>
              </a:prstGeom>
              <a:blipFill>
                <a:blip r:embed="rId26"/>
                <a:stretch>
                  <a:fillRect l="-2672" t="-1613" r="-1527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xmlns="" id="{26D6DBE0-01C1-45E7-B198-AF2E097F3A62}"/>
              </a:ext>
            </a:extLst>
          </p:cNvPr>
          <p:cNvCxnSpPr>
            <a:cxnSpLocks/>
          </p:cNvCxnSpPr>
          <p:nvPr/>
        </p:nvCxnSpPr>
        <p:spPr>
          <a:xfrm>
            <a:off x="1321603" y="4638570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1EF75B6-7FE1-4009-A18C-22451B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  <p:bldP spid="98" grpId="0"/>
      <p:bldP spid="99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E2231850-DB69-43BD-9E44-F816DED49FD7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5CE2B86E-F743-414B-92E4-90C89AB12F1B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67329AA9-D8FD-4FAC-9977-11B29AE4DC05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F1D9B28F-03D6-4D76-8663-D1D3A055E24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F70B9706-0970-4DF2-912A-F82EBE603CB2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xmlns="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xmlns="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xmlns="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xmlns="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D119A153-93C5-430A-B78B-A68B14B94318}"/>
              </a:ext>
            </a:extLst>
          </p:cNvPr>
          <p:cNvSpPr/>
          <p:nvPr/>
        </p:nvSpPr>
        <p:spPr>
          <a:xfrm>
            <a:off x="1052210" y="10287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85EAA158-2651-42F3-9DBD-56E011D1DB9E}"/>
              </a:ext>
            </a:extLst>
          </p:cNvPr>
          <p:cNvSpPr/>
          <p:nvPr/>
        </p:nvSpPr>
        <p:spPr>
          <a:xfrm>
            <a:off x="3328001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4B572C23-6D54-4093-8C6C-BB39E5A5D8A1}"/>
              </a:ext>
            </a:extLst>
          </p:cNvPr>
          <p:cNvSpPr/>
          <p:nvPr/>
        </p:nvSpPr>
        <p:spPr>
          <a:xfrm>
            <a:off x="5560326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5C79123-7841-4C41-83A2-1153987FF191}"/>
              </a:ext>
            </a:extLst>
          </p:cNvPr>
          <p:cNvSpPr/>
          <p:nvPr/>
        </p:nvSpPr>
        <p:spPr>
          <a:xfrm>
            <a:off x="7811790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xmlns="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2" y="1115656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8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xmlns="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43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xmlns="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35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xmlns="" id="{5D1166AA-2DE9-4893-8834-FEEA5522CEA4}"/>
              </a:ext>
            </a:extLst>
          </p:cNvPr>
          <p:cNvSpPr/>
          <p:nvPr/>
        </p:nvSpPr>
        <p:spPr>
          <a:xfrm>
            <a:off x="618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1307728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3607800" y="44696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5824460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8055203" y="45227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xmlns="" id="{F72241BB-C520-48FA-A8EF-06BECD92F11E}"/>
              </a:ext>
            </a:extLst>
          </p:cNvPr>
          <p:cNvGrpSpPr/>
          <p:nvPr/>
        </p:nvGrpSpPr>
        <p:grpSpPr>
          <a:xfrm>
            <a:off x="1282670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xmlns="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xmlns="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xmlns="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1275539" y="21494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1391141" y="21642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xmlns="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1513876" y="21642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1688964" y="21494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xmlns="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3566647" y="21460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xmlns="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5812957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xmlns="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8044366" y="21426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xmlns="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1339917" y="21494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xmlns="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3638127" y="21642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xmlns="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3713095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xmlns="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5865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xmlns="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3588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xmlns="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1339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xmlns="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1281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xmlns="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3588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5849153" y="21803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B0FF967A-CBFB-43F9-9D70-F2CC2DCCF1EC}"/>
              </a:ext>
            </a:extLst>
          </p:cNvPr>
          <p:cNvSpPr txBox="1"/>
          <p:nvPr/>
        </p:nvSpPr>
        <p:spPr>
          <a:xfrm>
            <a:off x="2088144" y="59595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xmlns="" id="{D8897A21-6496-488E-B36E-453D3EA472F3}"/>
              </a:ext>
            </a:extLst>
          </p:cNvPr>
          <p:cNvSpPr/>
          <p:nvPr/>
        </p:nvSpPr>
        <p:spPr>
          <a:xfrm rot="5400000">
            <a:off x="4441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4F36B9CC-320B-42A4-87F6-2437F2137126}"/>
              </a:ext>
            </a:extLst>
          </p:cNvPr>
          <p:cNvSpPr/>
          <p:nvPr/>
        </p:nvSpPr>
        <p:spPr>
          <a:xfrm>
            <a:off x="945667" y="872197"/>
            <a:ext cx="696322" cy="9307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xmlns="" id="{0BB558A9-9EC6-40F6-B4D9-AD3C12E529CA}"/>
              </a:ext>
            </a:extLst>
          </p:cNvPr>
          <p:cNvSpPr/>
          <p:nvPr/>
        </p:nvSpPr>
        <p:spPr>
          <a:xfrm>
            <a:off x="973415" y="4852512"/>
            <a:ext cx="7454517" cy="658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82C64D1F-DAAF-4530-B7DA-6B3CD79CE054}"/>
              </a:ext>
            </a:extLst>
          </p:cNvPr>
          <p:cNvSpPr txBox="1"/>
          <p:nvPr/>
        </p:nvSpPr>
        <p:spPr>
          <a:xfrm>
            <a:off x="3574645" y="200069"/>
            <a:ext cx="20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parallel</a:t>
            </a:r>
            <a:endParaRPr lang="zh-TW" altLang="en-US" sz="2800" b="1" dirty="0"/>
          </a:p>
        </p:txBody>
      </p:sp>
      <p:sp>
        <p:nvSpPr>
          <p:cNvPr id="53" name="右大括弧 52">
            <a:extLst>
              <a:ext uri="{FF2B5EF4-FFF2-40B4-BE49-F238E27FC236}">
                <a16:creationId xmlns:a16="http://schemas.microsoft.com/office/drawing/2014/main" xmlns="" id="{B5792BE2-FF04-4657-B7A7-27096EE3A241}"/>
              </a:ext>
            </a:extLst>
          </p:cNvPr>
          <p:cNvSpPr/>
          <p:nvPr/>
        </p:nvSpPr>
        <p:spPr>
          <a:xfrm rot="16200000" flipV="1">
            <a:off x="4404622" y="-2932133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EF15185-AF56-4E3C-8475-B9DB730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xmlns="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xmlns="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xmlns="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xmlns="" id="{C6615EFF-754E-487B-ACA3-EFE25B339222}"/>
              </a:ext>
            </a:extLst>
          </p:cNvPr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xmlns="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xmlns="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xmlns="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xmlns="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xmlns="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xmlns="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8F73439E-AA15-49E3-BD4A-2574D6DAA5CE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xmlns="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D70EF920-7C44-4B64-84E8-B0B0E04F49BB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xmlns="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6B12A7C4-6CAE-4D86-A437-6E8C81101417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xmlns="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xmlns="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3554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xmlns="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9AF36B4E-DD67-4C98-A176-BBFEDC0E5B0E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xmlns="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B85A1D85-B595-4C9D-9123-CFF348AEF740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xmlns="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xmlns="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5818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xmlns="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6382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65DD6379-8212-4BDA-B4E6-E57CD5E1745D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xmlns="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DC861C16-F529-4148-A79C-2788F9CA4E83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xmlns="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xmlns="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8071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xmlns="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2B63B28E-5961-42CF-9F0E-AE1EDB4CAA45}"/>
              </a:ext>
            </a:extLst>
          </p:cNvPr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xmlns="" id="{70A0BD40-7E9D-4417-8B9D-E9E96059A1BD}"/>
              </a:ext>
            </a:extLst>
          </p:cNvPr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xmlns="" id="{A0599288-5924-402D-AC13-D20F6250F251}"/>
              </a:ext>
            </a:extLst>
          </p:cNvPr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xmlns="" id="{FAD1A2A2-F846-4C3C-9CE8-45F29DF35A42}"/>
              </a:ext>
            </a:extLst>
          </p:cNvPr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xmlns="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xmlns="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xmlns="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FF47DCF-5385-4839-908F-EA4D5C219895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xmlns="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xmlns="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91389"/>
              </a:xfrm>
              <a:prstGeom prst="rect">
                <a:avLst/>
              </a:prstGeom>
              <a:blipFill>
                <a:blip r:embed="rId14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xmlns="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91389"/>
              </a:xfrm>
              <a:prstGeom prst="rect">
                <a:avLst/>
              </a:prstGeom>
              <a:blipFill>
                <a:blip r:embed="rId15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xmlns="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91389"/>
              </a:xfrm>
              <a:prstGeom prst="rect">
                <a:avLst/>
              </a:prstGeom>
              <a:blipFill>
                <a:blip r:embed="rId16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xmlns="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91389"/>
              </a:xfrm>
              <a:prstGeom prst="rect">
                <a:avLst/>
              </a:prstGeom>
              <a:blipFill>
                <a:blip r:embed="rId17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822E1E52-6322-40C4-865F-889D703F6C18}"/>
              </a:ext>
            </a:extLst>
          </p:cNvPr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xmlns="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xmlns="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xmlns="" id="{16664FD2-DC5D-491D-9571-F768D0B58EAA}"/>
              </a:ext>
            </a:extLst>
          </p:cNvPr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xmlns="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xmlns="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xmlns="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xmlns="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xmlns="" id="{E46476D0-2D4D-4D0C-9164-D0F4DB987C30}"/>
              </a:ext>
            </a:extLst>
          </p:cNvPr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xmlns="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xmlns="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xmlns="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xmlns="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xmlns="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xmlns="" id="{9C77DEC5-0F26-410D-825B-C341C8A267F5}"/>
              </a:ext>
            </a:extLst>
          </p:cNvPr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xmlns="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xmlns="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xmlns="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xmlns="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xmlns="" id="{6D318239-F777-4625-885D-7F272B985ACB}"/>
              </a:ext>
            </a:extLst>
          </p:cNvPr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xmlns="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xmlns="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xmlns="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xmlns="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xmlns="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xmlns="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xmlns="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xmlns="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xmlns="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xmlns="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xmlns="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xmlns="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xmlns="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3802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DF511227-D070-43B9-B0D2-6A33A96A7CC8}"/>
                  </a:ext>
                </a:extLst>
              </p:cNvPr>
              <p:cNvSpPr txBox="1"/>
              <p:nvPr/>
            </p:nvSpPr>
            <p:spPr>
              <a:xfrm>
                <a:off x="5414241" y="357113"/>
                <a:ext cx="250254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41" y="357113"/>
                <a:ext cx="2502544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xmlns="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6C6F4AAC-A0AD-4D0F-9C75-DF586FBCCC4B}"/>
              </a:ext>
            </a:extLst>
          </p:cNvPr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75CC493B-CEFB-4888-BD9D-77C8E7746C86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B9C2859B-D1D1-4427-B5D8-7A131F55D693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BCF5632D-0BA1-4697-A723-07B4B4A4683D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xmlns="" id="{1CF47B10-3712-46DB-8B4A-C05BEF432670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xmlns="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xmlns="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xmlns="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xmlns="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478011E2-E8E3-44DF-9D24-096D7200C6D1}"/>
              </a:ext>
            </a:extLst>
          </p:cNvPr>
          <p:cNvGrpSpPr/>
          <p:nvPr/>
        </p:nvGrpSpPr>
        <p:grpSpPr>
          <a:xfrm>
            <a:off x="7174951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xmlns="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xmlns="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xmlns="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xmlns="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83511CBD-9D11-477B-97E7-7B8C876E7CC6}"/>
              </a:ext>
            </a:extLst>
          </p:cNvPr>
          <p:cNvGrpSpPr/>
          <p:nvPr/>
        </p:nvGrpSpPr>
        <p:grpSpPr>
          <a:xfrm>
            <a:off x="4922247" y="3789527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xmlns="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xmlns="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xmlns="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xmlns="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2985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" grpId="0" animBg="1"/>
      <p:bldP spid="108" grpId="0" animBg="1"/>
      <p:bldP spid="111" grpId="0" animBg="1"/>
      <p:bldP spid="114" grpId="0" animBg="1"/>
      <p:bldP spid="132" grpId="0"/>
      <p:bldP spid="134" grpId="0"/>
      <p:bldP spid="138" grpId="0"/>
      <p:bldP spid="139" grpId="0"/>
      <p:bldP spid="46" grpId="0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48CB27-7A30-4E2F-95E7-CFDB002AF93F}"/>
              </a:ext>
            </a:extLst>
          </p:cNvPr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4317613-ADC7-4620-8D9A-B9F1B88BDF6F}"/>
              </a:ext>
            </a:extLst>
          </p:cNvPr>
          <p:cNvSpPr/>
          <p:nvPr/>
        </p:nvSpPr>
        <p:spPr>
          <a:xfrm>
            <a:off x="1066278" y="48740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40BCB28-0DFC-4429-984E-62CDB828DC40}"/>
              </a:ext>
            </a:extLst>
          </p:cNvPr>
          <p:cNvSpPr/>
          <p:nvPr/>
        </p:nvSpPr>
        <p:spPr>
          <a:xfrm>
            <a:off x="3342069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D2D2222-40B6-4C3D-84C9-F4A47F03C396}"/>
              </a:ext>
            </a:extLst>
          </p:cNvPr>
          <p:cNvSpPr/>
          <p:nvPr/>
        </p:nvSpPr>
        <p:spPr>
          <a:xfrm>
            <a:off x="5574394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EB0B3CA-3DA9-4FED-BF8F-9485A70E8E17}"/>
              </a:ext>
            </a:extLst>
          </p:cNvPr>
          <p:cNvSpPr/>
          <p:nvPr/>
        </p:nvSpPr>
        <p:spPr>
          <a:xfrm>
            <a:off x="7825858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93FB94A-7DA5-40D7-AE26-7B5774F3619E}"/>
              </a:ext>
            </a:extLst>
          </p:cNvPr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xmlns="" id="{812118A3-2DAB-4E0A-A743-A23B98CA552D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211C3B7-9B1B-4141-A061-0A274A515B63}"/>
              </a:ext>
            </a:extLst>
          </p:cNvPr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xmlns="" id="{695BB679-DB4A-49DC-AD2B-B2817945ACB7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0E95762-C646-4D54-BA1C-6F880AF27807}"/>
              </a:ext>
            </a:extLst>
          </p:cNvPr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EF4CC1BA-CF56-44B1-A2B3-E71E741B668E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B620E6F9-C89A-4E56-A285-1B4BD908E50C}"/>
              </a:ext>
            </a:extLst>
          </p:cNvPr>
          <p:cNvCxnSpPr>
            <a:cxnSpLocks/>
          </p:cNvCxnSpPr>
          <p:nvPr/>
        </p:nvCxnSpPr>
        <p:spPr>
          <a:xfrm flipV="1">
            <a:off x="1298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xmlns="" id="{3DBAFCAF-E5BE-48AF-A7AF-D1ECA850BFA1}"/>
              </a:ext>
            </a:extLst>
          </p:cNvPr>
          <p:cNvCxnSpPr>
            <a:cxnSpLocks/>
          </p:cNvCxnSpPr>
          <p:nvPr/>
        </p:nvCxnSpPr>
        <p:spPr>
          <a:xfrm>
            <a:off x="716018" y="461964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D8F3DA89-ACA1-406A-BA14-C94352E5B977}"/>
              </a:ext>
            </a:extLst>
          </p:cNvPr>
          <p:cNvCxnSpPr>
            <a:cxnSpLocks/>
          </p:cNvCxnSpPr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xmlns="" id="{B86C6EC9-F9D9-406D-9CD6-418066E8D490}"/>
              </a:ext>
            </a:extLst>
          </p:cNvPr>
          <p:cNvCxnSpPr>
            <a:cxnSpLocks/>
          </p:cNvCxnSpPr>
          <p:nvPr/>
        </p:nvCxnSpPr>
        <p:spPr>
          <a:xfrm flipV="1">
            <a:off x="1861885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DEACDA9-EE40-4FE9-84BC-E65FF888DF5F}"/>
              </a:ext>
            </a:extLst>
          </p:cNvPr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="" id="{050A3D89-2121-4DA7-B602-6AF9D5D5B4C3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7470311-0B4F-4B5D-8DC9-A253411C80B2}"/>
              </a:ext>
            </a:extLst>
          </p:cNvPr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xmlns="" id="{C095B23D-4C97-4D25-9290-CDFE8B70DBC7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4983A40-B2D2-4AFD-8334-492349B54618}"/>
              </a:ext>
            </a:extLst>
          </p:cNvPr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929F966E-B970-4D98-9608-2404261C2D18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D024C4C0-4D5B-4093-88F4-175D5B675665}"/>
              </a:ext>
            </a:extLst>
          </p:cNvPr>
          <p:cNvCxnSpPr>
            <a:cxnSpLocks/>
          </p:cNvCxnSpPr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D3CA4BBA-C8DA-4B03-9A5E-B9FBB612C075}"/>
              </a:ext>
            </a:extLst>
          </p:cNvPr>
          <p:cNvCxnSpPr>
            <a:cxnSpLocks/>
          </p:cNvCxnSpPr>
          <p:nvPr/>
        </p:nvCxnSpPr>
        <p:spPr>
          <a:xfrm>
            <a:off x="2992230" y="460271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F94A441-370D-4AD4-A876-743C6A923E44}"/>
              </a:ext>
            </a:extLst>
          </p:cNvPr>
          <p:cNvCxnSpPr>
            <a:cxnSpLocks/>
          </p:cNvCxnSpPr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EDE0455E-3719-40AE-B28B-5E8B5ED7E801}"/>
              </a:ext>
            </a:extLst>
          </p:cNvPr>
          <p:cNvCxnSpPr>
            <a:cxnSpLocks/>
          </p:cNvCxnSpPr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509855C9-EBCC-4ACC-A6C3-97F5A6B164B3}"/>
              </a:ext>
            </a:extLst>
          </p:cNvPr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D4DC085F-092E-4ACC-B97A-B449CF047D4D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AB758357-148A-4E49-8DD8-A9F9583E14F1}"/>
              </a:ext>
            </a:extLst>
          </p:cNvPr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2F928C3E-BC74-436F-9275-DFFF64761919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374AB35-F388-4743-8630-E21D3CAF3823}"/>
              </a:ext>
            </a:extLst>
          </p:cNvPr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xmlns="" id="{42371904-9D32-473C-BA14-F0B6FCA13C25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FA9EDD5F-6AE2-4C23-99CB-2DA99BE92C47}"/>
              </a:ext>
            </a:extLst>
          </p:cNvPr>
          <p:cNvCxnSpPr>
            <a:cxnSpLocks/>
          </p:cNvCxnSpPr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051735C3-ACD4-4DCF-83A6-510922799E74}"/>
              </a:ext>
            </a:extLst>
          </p:cNvPr>
          <p:cNvCxnSpPr>
            <a:cxnSpLocks/>
          </p:cNvCxnSpPr>
          <p:nvPr/>
        </p:nvCxnSpPr>
        <p:spPr>
          <a:xfrm>
            <a:off x="5236346" y="4613313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xmlns="" id="{73EF5414-B48D-421C-83BC-4076B476663B}"/>
              </a:ext>
            </a:extLst>
          </p:cNvPr>
          <p:cNvCxnSpPr>
            <a:cxnSpLocks/>
          </p:cNvCxnSpPr>
          <p:nvPr/>
        </p:nvCxnSpPr>
        <p:spPr>
          <a:xfrm flipV="1">
            <a:off x="5236346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0CA9D969-FB8A-4695-A0DC-ED821FF8CDB3}"/>
              </a:ext>
            </a:extLst>
          </p:cNvPr>
          <p:cNvCxnSpPr>
            <a:cxnSpLocks/>
          </p:cNvCxnSpPr>
          <p:nvPr/>
        </p:nvCxnSpPr>
        <p:spPr>
          <a:xfrm flipH="1" flipV="1">
            <a:off x="6371923" y="4360244"/>
            <a:ext cx="0" cy="2427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2F51FF8B-B069-402E-B1CA-1238499AD3DB}"/>
              </a:ext>
            </a:extLst>
          </p:cNvPr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id="{8D2579E3-D824-4F47-A490-7BFB6DA9C758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8DEA95A5-A3FD-4A4D-A36F-66A5880ACC7A}"/>
              </a:ext>
            </a:extLst>
          </p:cNvPr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xmlns="" id="{533C18EC-F19E-4BF8-A4A2-05805206B5E4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群組 77">
            <a:extLst>
              <a:ext uri="{FF2B5EF4-FFF2-40B4-BE49-F238E27FC236}">
                <a16:creationId xmlns:a16="http://schemas.microsoft.com/office/drawing/2014/main" xmlns="" id="{F5ADD7C3-D835-4614-A5CF-4D0DCCA92D23}"/>
              </a:ext>
            </a:extLst>
          </p:cNvPr>
          <p:cNvGrpSpPr/>
          <p:nvPr/>
        </p:nvGrpSpPr>
        <p:grpSpPr>
          <a:xfrm>
            <a:off x="7174951" y="3803115"/>
            <a:ext cx="715161" cy="540000"/>
            <a:chOff x="7174951" y="3803115"/>
            <a:chExt cx="715161" cy="540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7F7B1476-A728-47AE-A5C2-2AD9AD6A8E7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xmlns="" id="{C3EC488F-A4FC-422D-A82D-C0365A389B2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13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753FAE27-7907-472D-9C21-B2D83A55BB52}"/>
              </a:ext>
            </a:extLst>
          </p:cNvPr>
          <p:cNvCxnSpPr>
            <a:cxnSpLocks/>
          </p:cNvCxnSpPr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xmlns="" id="{D697AD04-AB6E-4940-B38B-0D50BD8F1DB9}"/>
              </a:ext>
            </a:extLst>
          </p:cNvPr>
          <p:cNvCxnSpPr>
            <a:cxnSpLocks/>
          </p:cNvCxnSpPr>
          <p:nvPr/>
        </p:nvCxnSpPr>
        <p:spPr>
          <a:xfrm>
            <a:off x="7489050" y="4626901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AA3ED7E9-E9CC-4BFA-90F5-A7B46C32E877}"/>
              </a:ext>
            </a:extLst>
          </p:cNvPr>
          <p:cNvCxnSpPr>
            <a:cxnSpLocks/>
          </p:cNvCxnSpPr>
          <p:nvPr/>
        </p:nvCxnSpPr>
        <p:spPr>
          <a:xfrm flipV="1">
            <a:off x="7489050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xmlns="" id="{FDFDB914-AC67-447D-BD0F-78EF74B71948}"/>
              </a:ext>
            </a:extLst>
          </p:cNvPr>
          <p:cNvCxnSpPr>
            <a:cxnSpLocks/>
          </p:cNvCxnSpPr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xmlns="" id="{299201A6-C7CC-4F23-995E-F497C9095F7C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xmlns="" id="{136E4718-A150-4CF9-AC1D-EF6A13EB957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xmlns="" id="{4AD374FC-9D89-45DE-9B31-8D373F109DA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xmlns="" id="{A7A88752-A919-4950-B251-B731AC0372B5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xmlns="" id="{E44D86F6-FF22-4EAD-A0C2-1BAADE8983EA}"/>
                  </a:ext>
                </a:extLst>
              </p:cNvPr>
              <p:cNvSpPr txBox="1"/>
              <p:nvPr/>
            </p:nvSpPr>
            <p:spPr>
              <a:xfrm>
                <a:off x="2991644" y="386353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44" y="386353"/>
                <a:ext cx="1503297" cy="378758"/>
              </a:xfrm>
              <a:prstGeom prst="rect">
                <a:avLst/>
              </a:prstGeom>
              <a:blipFill>
                <a:blip r:embed="rId18"/>
                <a:stretch>
                  <a:fillRect l="-4878" r="-2033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xmlns="" id="{BC2FB289-726F-4B3D-8A2A-D10E6B4FEA6D}"/>
                  </a:ext>
                </a:extLst>
              </p:cNvPr>
              <p:cNvSpPr txBox="1"/>
              <p:nvPr/>
            </p:nvSpPr>
            <p:spPr>
              <a:xfrm>
                <a:off x="3035561" y="1595965"/>
                <a:ext cx="14977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61" y="1595965"/>
                <a:ext cx="1497782" cy="381258"/>
              </a:xfrm>
              <a:prstGeom prst="rect">
                <a:avLst/>
              </a:prstGeom>
              <a:blipFill>
                <a:blip r:embed="rId19"/>
                <a:stretch>
                  <a:fillRect l="-5285" t="-1613" r="-2033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xmlns="" id="{81735BE0-0334-4F31-9B55-E610F8E599C3}"/>
                  </a:ext>
                </a:extLst>
              </p:cNvPr>
              <p:cNvSpPr txBox="1"/>
              <p:nvPr/>
            </p:nvSpPr>
            <p:spPr>
              <a:xfrm>
                <a:off x="3058801" y="2786111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01" y="2786111"/>
                <a:ext cx="1487074" cy="381258"/>
              </a:xfrm>
              <a:prstGeom prst="rect">
                <a:avLst/>
              </a:prstGeom>
              <a:blipFill>
                <a:blip r:embed="rId20"/>
                <a:stretch>
                  <a:fillRect l="-3279" t="-1587" r="-2049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>
            <a:extLst>
              <a:ext uri="{FF2B5EF4-FFF2-40B4-BE49-F238E27FC236}">
                <a16:creationId xmlns:a16="http://schemas.microsoft.com/office/drawing/2014/main" xmlns="" id="{3E7C8B86-08F5-43DD-B8D5-38DBFF76493D}"/>
              </a:ext>
            </a:extLst>
          </p:cNvPr>
          <p:cNvGrpSpPr/>
          <p:nvPr/>
        </p:nvGrpSpPr>
        <p:grpSpPr>
          <a:xfrm>
            <a:off x="4593087" y="306594"/>
            <a:ext cx="715161" cy="540000"/>
            <a:chOff x="7174951" y="3803115"/>
            <a:chExt cx="715161" cy="540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8099B144-36C0-4C06-9E1A-5738BC8AADF3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xmlns="" id="{A7781FBF-8F7A-4DBC-8ED6-DA6AD69B6DD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xmlns="" id="{2A2687C5-B416-4B18-A2A6-1364A2960F06}"/>
              </a:ext>
            </a:extLst>
          </p:cNvPr>
          <p:cNvGrpSpPr/>
          <p:nvPr/>
        </p:nvGrpSpPr>
        <p:grpSpPr>
          <a:xfrm>
            <a:off x="4936909" y="306594"/>
            <a:ext cx="715161" cy="540000"/>
            <a:chOff x="7174951" y="3803115"/>
            <a:chExt cx="715161" cy="540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90661A75-5372-4698-B0D6-1DE81FB63646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xmlns="" id="{A4521AC1-E903-4E56-B4D7-F386DD34A721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xmlns="" id="{66C70ACF-4C1F-4B26-AA59-345143A1C5E6}"/>
              </a:ext>
            </a:extLst>
          </p:cNvPr>
          <p:cNvGrpSpPr/>
          <p:nvPr/>
        </p:nvGrpSpPr>
        <p:grpSpPr>
          <a:xfrm>
            <a:off x="5280731" y="306594"/>
            <a:ext cx="715161" cy="540000"/>
            <a:chOff x="7174951" y="3803115"/>
            <a:chExt cx="715161" cy="54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14DFF131-B5D4-44CC-A2AA-9651990971E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xmlns="" id="{78324DEE-4099-4EBA-A142-E146462A7AAC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xmlns="" id="{FFA48CB8-413C-4827-A8A6-2AEC25BFAFA5}"/>
              </a:ext>
            </a:extLst>
          </p:cNvPr>
          <p:cNvGrpSpPr/>
          <p:nvPr/>
        </p:nvGrpSpPr>
        <p:grpSpPr>
          <a:xfrm>
            <a:off x="5624552" y="313466"/>
            <a:ext cx="715161" cy="540000"/>
            <a:chOff x="7174951" y="3803115"/>
            <a:chExt cx="715161" cy="540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965EA6AF-281F-452E-B80C-B833DD37ABD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xmlns="" id="{FC59C7E7-99CA-4D3A-8AC1-52044D7AF8AA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4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xmlns="" id="{E5AAAC7D-5867-46D2-8F43-CDF96B44C03F}"/>
              </a:ext>
            </a:extLst>
          </p:cNvPr>
          <p:cNvSpPr txBox="1"/>
          <p:nvPr/>
        </p:nvSpPr>
        <p:spPr>
          <a:xfrm>
            <a:off x="6184344" y="37019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xmlns="" id="{2F94A9BB-757D-49B5-A390-1134BF3D7881}"/>
              </a:ext>
            </a:extLst>
          </p:cNvPr>
          <p:cNvGrpSpPr/>
          <p:nvPr/>
        </p:nvGrpSpPr>
        <p:grpSpPr>
          <a:xfrm>
            <a:off x="6625123" y="285258"/>
            <a:ext cx="639241" cy="608154"/>
            <a:chOff x="5091792" y="1543557"/>
            <a:chExt cx="639241" cy="608154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xmlns="" id="{49D1F759-73B5-44A2-B25F-0D8CAB40C051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xmlns="" id="{9A07F579-82D4-48F9-A50F-7CE81F7611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13793" r="-459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B0410CF2-CBD9-4ACC-9D25-2D345E4D5793}"/>
              </a:ext>
            </a:extLst>
          </p:cNvPr>
          <p:cNvSpPr/>
          <p:nvPr/>
        </p:nvSpPr>
        <p:spPr>
          <a:xfrm>
            <a:off x="7374600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xmlns="" id="{B1DADBF8-68D8-4058-A55C-ED85475A45BB}"/>
                  </a:ext>
                </a:extLst>
              </p:cNvPr>
              <p:cNvSpPr txBox="1"/>
              <p:nvPr/>
            </p:nvSpPr>
            <p:spPr>
              <a:xfrm>
                <a:off x="7207152" y="36592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52" y="365922"/>
                <a:ext cx="715161" cy="47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3BD2-F355-47E1-B339-925E680CEFEF}"/>
              </a:ext>
            </a:extLst>
          </p:cNvPr>
          <p:cNvSpPr/>
          <p:nvPr/>
        </p:nvSpPr>
        <p:spPr>
          <a:xfrm>
            <a:off x="7718422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1C285146-A5EF-41B2-94AA-B6E8B0C8AB00}"/>
                  </a:ext>
                </a:extLst>
              </p:cNvPr>
              <p:cNvSpPr txBox="1"/>
              <p:nvPr/>
            </p:nvSpPr>
            <p:spPr>
              <a:xfrm>
                <a:off x="7536937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37" y="365923"/>
                <a:ext cx="715161" cy="47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EF6AB99-CF95-4006-8C5B-6A892D59B560}"/>
              </a:ext>
            </a:extLst>
          </p:cNvPr>
          <p:cNvSpPr/>
          <p:nvPr/>
        </p:nvSpPr>
        <p:spPr>
          <a:xfrm>
            <a:off x="8062244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xmlns="" id="{474E5FE8-5F2C-44E0-BE54-D1CEEDE561A5}"/>
                  </a:ext>
                </a:extLst>
              </p:cNvPr>
              <p:cNvSpPr txBox="1"/>
              <p:nvPr/>
            </p:nvSpPr>
            <p:spPr>
              <a:xfrm>
                <a:off x="7880759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59" y="365923"/>
                <a:ext cx="715161" cy="47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3A0F0C7C-6ABF-4C5A-BF6C-5C64492C3708}"/>
              </a:ext>
            </a:extLst>
          </p:cNvPr>
          <p:cNvSpPr/>
          <p:nvPr/>
        </p:nvSpPr>
        <p:spPr>
          <a:xfrm>
            <a:off x="8406065" y="332617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xmlns="" id="{76644354-9D7D-4C3E-B80F-59EFDBB8AEBA}"/>
                  </a:ext>
                </a:extLst>
              </p:cNvPr>
              <p:cNvSpPr txBox="1"/>
              <p:nvPr/>
            </p:nvSpPr>
            <p:spPr>
              <a:xfrm>
                <a:off x="8224580" y="372795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80" y="372795"/>
                <a:ext cx="715161" cy="4689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7F38807-7D8F-4B32-8564-1957A0A4CF72}"/>
              </a:ext>
            </a:extLst>
          </p:cNvPr>
          <p:cNvSpPr/>
          <p:nvPr/>
        </p:nvSpPr>
        <p:spPr>
          <a:xfrm>
            <a:off x="4779019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BE20ACF6-F85C-4DC6-A798-598B7EA1EE48}"/>
              </a:ext>
            </a:extLst>
          </p:cNvPr>
          <p:cNvSpPr/>
          <p:nvPr/>
        </p:nvSpPr>
        <p:spPr>
          <a:xfrm>
            <a:off x="5122841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43605474-17ED-44E7-9102-E78439C33796}"/>
              </a:ext>
            </a:extLst>
          </p:cNvPr>
          <p:cNvSpPr/>
          <p:nvPr/>
        </p:nvSpPr>
        <p:spPr>
          <a:xfrm>
            <a:off x="5466663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74552CD-0CF1-416F-84E7-C70F5B2C6F17}"/>
              </a:ext>
            </a:extLst>
          </p:cNvPr>
          <p:cNvSpPr/>
          <p:nvPr/>
        </p:nvSpPr>
        <p:spPr>
          <a:xfrm>
            <a:off x="5810484" y="149449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6EF90768-B516-40E1-85B4-B0D6B1D5E3C0}"/>
              </a:ext>
            </a:extLst>
          </p:cNvPr>
          <p:cNvSpPr/>
          <p:nvPr/>
        </p:nvSpPr>
        <p:spPr>
          <a:xfrm>
            <a:off x="4792538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EDDFF4C3-538A-47FC-8E28-27A959C2F5A3}"/>
              </a:ext>
            </a:extLst>
          </p:cNvPr>
          <p:cNvSpPr/>
          <p:nvPr/>
        </p:nvSpPr>
        <p:spPr>
          <a:xfrm>
            <a:off x="5136360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47EA14C9-D731-4925-9B34-6E3505CA7038}"/>
              </a:ext>
            </a:extLst>
          </p:cNvPr>
          <p:cNvSpPr/>
          <p:nvPr/>
        </p:nvSpPr>
        <p:spPr>
          <a:xfrm>
            <a:off x="5480182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A7DC86CD-9D1F-41D3-ABC1-172069D07601}"/>
              </a:ext>
            </a:extLst>
          </p:cNvPr>
          <p:cNvSpPr/>
          <p:nvPr/>
        </p:nvSpPr>
        <p:spPr>
          <a:xfrm>
            <a:off x="5824003" y="267335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48EDE54E-4FC3-4722-9FFF-AB971AFB49A0}"/>
              </a:ext>
            </a:extLst>
          </p:cNvPr>
          <p:cNvSpPr txBox="1"/>
          <p:nvPr/>
        </p:nvSpPr>
        <p:spPr>
          <a:xfrm>
            <a:off x="6186918" y="157510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xmlns="" id="{3269D35C-FCCF-43F7-A2DC-C4B20147F03E}"/>
              </a:ext>
            </a:extLst>
          </p:cNvPr>
          <p:cNvGrpSpPr/>
          <p:nvPr/>
        </p:nvGrpSpPr>
        <p:grpSpPr>
          <a:xfrm>
            <a:off x="6637213" y="1466816"/>
            <a:ext cx="639241" cy="608154"/>
            <a:chOff x="5091792" y="1543557"/>
            <a:chExt cx="639241" cy="608154"/>
          </a:xfrm>
        </p:grpSpPr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xmlns="" id="{B4938D8C-FE80-4657-B86B-A7CA92902CE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xmlns="" id="{D84F6214-9419-41C7-BA1D-1307291233C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>
                  <a:blip r:embed="rId34"/>
                  <a:stretch>
                    <a:fillRect l="-13793" t="-3226" r="-4598" b="-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17B05170-F180-47F8-936D-A1F99653BEBB}"/>
              </a:ext>
            </a:extLst>
          </p:cNvPr>
          <p:cNvSpPr txBox="1"/>
          <p:nvPr/>
        </p:nvSpPr>
        <p:spPr>
          <a:xfrm>
            <a:off x="6201520" y="273541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xmlns="" id="{854AD9D9-AC02-49A8-8949-B431747230F4}"/>
              </a:ext>
            </a:extLst>
          </p:cNvPr>
          <p:cNvGrpSpPr/>
          <p:nvPr/>
        </p:nvGrpSpPr>
        <p:grpSpPr>
          <a:xfrm>
            <a:off x="6651815" y="2627124"/>
            <a:ext cx="639241" cy="608154"/>
            <a:chOff x="5091792" y="1543557"/>
            <a:chExt cx="639241" cy="608154"/>
          </a:xfrm>
        </p:grpSpPr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xmlns="" id="{91313D57-C8D7-4B60-9681-5B46CABD0D1A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xmlns="" id="{4B9D82B1-44B2-4B82-81D5-9ABE0C974AF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>
                  <a:blip r:embed="rId35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xmlns="" id="{A318E0D5-7FE6-42ED-8A98-1747027D75BC}"/>
              </a:ext>
            </a:extLst>
          </p:cNvPr>
          <p:cNvGrpSpPr/>
          <p:nvPr/>
        </p:nvGrpSpPr>
        <p:grpSpPr>
          <a:xfrm>
            <a:off x="7210516" y="1488704"/>
            <a:ext cx="1732589" cy="546872"/>
            <a:chOff x="6336961" y="1989986"/>
            <a:chExt cx="1732589" cy="54687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xmlns="" id="{B02F9543-B37D-4AA3-A1AF-5AA31E520287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xmlns="" id="{4F2E0F2A-29EE-43C5-9737-58E9DCE6630D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xmlns="" id="{7D7F20B5-F21D-43B4-B486-EABC5C783E9A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xmlns="" id="{BF9009BE-BFD7-4D14-9432-4A97CA64501E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xmlns="" id="{076D2048-5511-48BF-996E-0E8D3C0FD19E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xmlns="" id="{56AC6304-868D-42CD-819A-A55A1F705D2B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xmlns="" id="{37F64DAA-3437-44EE-8973-9F421E6C8857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xmlns="" id="{19B08353-8E95-4DDA-9723-9BE60D61E612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xmlns="" id="{87BC4C13-1829-4B2E-BF23-6E293FD2412C}"/>
              </a:ext>
            </a:extLst>
          </p:cNvPr>
          <p:cNvGrpSpPr/>
          <p:nvPr/>
        </p:nvGrpSpPr>
        <p:grpSpPr>
          <a:xfrm>
            <a:off x="7225118" y="2638644"/>
            <a:ext cx="1732589" cy="546872"/>
            <a:chOff x="6336961" y="1989986"/>
            <a:chExt cx="1732589" cy="546872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xmlns="" id="{2342BF4F-D80D-4B2B-9CD4-40543BD52A4B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xmlns="" id="{61CD09E4-2D73-4E5F-A836-9CAB4C3D7DE1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xmlns="" id="{55D36200-A69B-4B47-8C90-B91E85647217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xmlns="" id="{8CEC3B84-65C5-421A-917F-B37075B4914C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474E59DD-0CDB-480F-A777-5A4DDBF227B7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xmlns="" id="{6AB455D0-01D5-4CD6-8A8B-5CE2F4F5FF56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xmlns="" id="{F4C63A84-E48D-40C3-B8ED-BB65FF3416A3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xmlns="" id="{D8E42D89-E243-4082-9656-E83B06CDDBBB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xmlns="" id="{B3BFF2BA-07A3-43D0-BD86-CF2EECD05CCD}"/>
              </a:ext>
            </a:extLst>
          </p:cNvPr>
          <p:cNvGrpSpPr/>
          <p:nvPr/>
        </p:nvGrpSpPr>
        <p:grpSpPr>
          <a:xfrm>
            <a:off x="4613769" y="2691435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xmlns="" id="{7CD8A03C-1D2E-46F6-BAEB-7848821D268E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xmlns="" id="{BE8E745F-F01B-49B2-9F4F-515D4C176D96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xmlns="" id="{890411A0-1588-4AFE-AA16-AE27D45BF85D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xmlns="" id="{D1C5D9D8-3D65-43F8-85B8-5D1BD14576FA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xmlns="" id="{6A6C0F21-9260-43AC-86A1-3F2B96588C22}"/>
                  </a:ext>
                </a:extLst>
              </p:cNvPr>
              <p:cNvSpPr txBox="1"/>
              <p:nvPr/>
            </p:nvSpPr>
            <p:spPr>
              <a:xfrm>
                <a:off x="4595909" y="152963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09" y="1529639"/>
                <a:ext cx="715161" cy="47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xmlns="" id="{D416AE2E-FA3D-4058-8524-B52A9B9B470F}"/>
                  </a:ext>
                </a:extLst>
              </p:cNvPr>
              <p:cNvSpPr txBox="1"/>
              <p:nvPr/>
            </p:nvSpPr>
            <p:spPr>
              <a:xfrm>
                <a:off x="5269516" y="154889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16" y="1548890"/>
                <a:ext cx="715161" cy="47000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xmlns="" id="{039976BC-510B-47BF-B8E6-B24FDF6E8C47}"/>
                  </a:ext>
                </a:extLst>
              </p:cNvPr>
              <p:cNvSpPr txBox="1"/>
              <p:nvPr/>
            </p:nvSpPr>
            <p:spPr>
              <a:xfrm>
                <a:off x="5613337" y="155576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37" y="1555762"/>
                <a:ext cx="715161" cy="46897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xmlns="" id="{5B7773F3-030F-47FE-A965-4D6EC72BEBB4}"/>
                  </a:ext>
                </a:extLst>
              </p:cNvPr>
              <p:cNvSpPr txBox="1"/>
              <p:nvPr/>
            </p:nvSpPr>
            <p:spPr>
              <a:xfrm>
                <a:off x="4953489" y="15377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89" y="1537700"/>
                <a:ext cx="715161" cy="4700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xmlns="" id="{2DA4962A-B99E-4279-9983-1E3D3161D923}"/>
                  </a:ext>
                </a:extLst>
              </p:cNvPr>
              <p:cNvSpPr txBox="1"/>
              <p:nvPr/>
            </p:nvSpPr>
            <p:spPr>
              <a:xfrm>
                <a:off x="7940279" y="916336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279" y="916336"/>
                <a:ext cx="198772" cy="43088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xmlns="" id="{93EE366E-A7D7-4E8E-A3A2-5D73BF344BBA}"/>
                  </a:ext>
                </a:extLst>
              </p:cNvPr>
              <p:cNvSpPr txBox="1"/>
              <p:nvPr/>
            </p:nvSpPr>
            <p:spPr>
              <a:xfrm>
                <a:off x="7955862" y="2006642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62" y="2006642"/>
                <a:ext cx="198772" cy="430887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xmlns="" id="{A598BD79-BBF2-4033-AD27-C14299DA8DF5}"/>
                  </a:ext>
                </a:extLst>
              </p:cNvPr>
              <p:cNvSpPr txBox="1"/>
              <p:nvPr/>
            </p:nvSpPr>
            <p:spPr>
              <a:xfrm>
                <a:off x="7975429" y="3167366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429" y="3167366"/>
                <a:ext cx="198772" cy="430887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xmlns="" id="{5C0FA774-D4E9-49C7-AC0F-E0EA80178040}"/>
                  </a:ext>
                </a:extLst>
              </p:cNvPr>
              <p:cNvSpPr txBox="1"/>
              <p:nvPr/>
            </p:nvSpPr>
            <p:spPr>
              <a:xfrm>
                <a:off x="5276337" y="834138"/>
                <a:ext cx="334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7" y="834138"/>
                <a:ext cx="334322" cy="43088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xmlns="" id="{5F4649F1-C282-41F5-B77C-21310FAA7C79}"/>
                  </a:ext>
                </a:extLst>
              </p:cNvPr>
              <p:cNvSpPr txBox="1"/>
              <p:nvPr/>
            </p:nvSpPr>
            <p:spPr>
              <a:xfrm>
                <a:off x="5278993" y="2017427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93" y="2017427"/>
                <a:ext cx="334322" cy="43088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xmlns="" id="{9BAE9F94-111B-43BF-9568-CF9C0829C4D5}"/>
                  </a:ext>
                </a:extLst>
              </p:cNvPr>
              <p:cNvSpPr txBox="1"/>
              <p:nvPr/>
            </p:nvSpPr>
            <p:spPr>
              <a:xfrm>
                <a:off x="5276337" y="3179223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7" y="3179223"/>
                <a:ext cx="317587" cy="43088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2CD83EA5-6F6B-4CF1-A41E-39A2517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1" grpId="0"/>
      <p:bldP spid="96" grpId="0" animBg="1"/>
      <p:bldP spid="97" grpId="0"/>
      <p:bldP spid="99" grpId="0" animBg="1"/>
      <p:bldP spid="100" grpId="0"/>
      <p:bldP spid="102" grpId="0" animBg="1"/>
      <p:bldP spid="103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247</Words>
  <Application>Microsoft Office PowerPoint</Application>
  <PresentationFormat>全屏显示(4:3)</PresentationFormat>
  <Paragraphs>510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演示文稿</vt:lpstr>
      <vt:lpstr>PowerPoint 演示文稿</vt:lpstr>
      <vt:lpstr>Self-attention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&amp; BERT</dc:title>
  <dc:creator>Hung-yi Lee</dc:creator>
  <cp:lastModifiedBy>Microsoft 帐户</cp:lastModifiedBy>
  <cp:revision>261</cp:revision>
  <dcterms:created xsi:type="dcterms:W3CDTF">2019-05-25T09:32:42Z</dcterms:created>
  <dcterms:modified xsi:type="dcterms:W3CDTF">2023-07-18T22:54:27Z</dcterms:modified>
</cp:coreProperties>
</file>