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1" r:id="rId2"/>
    <p:sldId id="300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20" r:id="rId11"/>
    <p:sldId id="319" r:id="rId12"/>
    <p:sldId id="309" r:id="rId13"/>
    <p:sldId id="312" r:id="rId14"/>
    <p:sldId id="313" r:id="rId15"/>
    <p:sldId id="31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5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CB2D-59D5-4A82-A321-D0D211DE9E9D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50D5B-C1D6-4932-8A25-2CBFFAC6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6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1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8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6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9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0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3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9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ehanKim/vgae_pytorch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AE and VAE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deepSEM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98015" cy="36962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deepSEM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38" y="1690688"/>
            <a:ext cx="6231939" cy="4895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21" y="1614106"/>
            <a:ext cx="4906217" cy="48787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GAE/ VGAE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83" y="1719996"/>
            <a:ext cx="9383434" cy="329611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5322277" y="1324708"/>
            <a:ext cx="304800" cy="110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425461" y="926068"/>
            <a:ext cx="1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embedding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907602" y="1250473"/>
            <a:ext cx="534817" cy="69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86466" y="476335"/>
            <a:ext cx="1793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Similarity reconstruct A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393" y="4960103"/>
            <a:ext cx="1028824" cy="26838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394" y="5318580"/>
            <a:ext cx="1028824" cy="28578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578" y="4960103"/>
            <a:ext cx="1081244" cy="2764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130" y="4910607"/>
            <a:ext cx="1145587" cy="31788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415" y="5279517"/>
            <a:ext cx="4134187" cy="35807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3128" y="5665341"/>
            <a:ext cx="1660412" cy="41510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7348" y="5299555"/>
            <a:ext cx="3175150" cy="3238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VGAE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87" y="1690688"/>
            <a:ext cx="10017626" cy="37536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9360" y="6123560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3"/>
              </a:rPr>
              <a:t>DaehanKim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vgae_pytorch</a:t>
            </a:r>
            <a:r>
              <a:rPr lang="en-US" altLang="zh-CN" dirty="0">
                <a:hlinkClick r:id="rId3"/>
              </a:rPr>
              <a:t>: This repository implements variational graph auto encoder by Thomas </a:t>
            </a:r>
            <a:r>
              <a:rPr lang="en-US" altLang="zh-CN" dirty="0" err="1">
                <a:hlinkClick r:id="rId3"/>
              </a:rPr>
              <a:t>Kipf</a:t>
            </a:r>
            <a:r>
              <a:rPr lang="en-US" altLang="zh-CN" dirty="0">
                <a:hlinkClick r:id="rId3"/>
              </a:rPr>
              <a:t>. (github.com)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60" y="186956"/>
            <a:ext cx="7385786" cy="29847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53" y="3429000"/>
            <a:ext cx="6954556" cy="30980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Vanilla Autoencoder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72" y="1608510"/>
            <a:ext cx="4353533" cy="16480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83676" y="3662503"/>
            <a:ext cx="88509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Reconstruct high-dimensional data using a neural network model with a narrow </a:t>
            </a:r>
          </a:p>
          <a:p>
            <a:r>
              <a:rPr lang="en-US" altLang="zh-CN" sz="2000" dirty="0"/>
              <a:t>bottleneck layer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bottleneck layer captures the compressed latent coding, so the nice by-product </a:t>
            </a:r>
          </a:p>
          <a:p>
            <a:r>
              <a:rPr lang="en-US" altLang="zh-CN" sz="2000" dirty="0"/>
              <a:t>is dimension reduction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low-dimensional representation can be used as the representation of the data </a:t>
            </a:r>
          </a:p>
          <a:p>
            <a:r>
              <a:rPr lang="en-US" altLang="zh-CN" sz="2000" dirty="0"/>
              <a:t>in various applications, e.g., image retrieval, data compression …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Vanilla Autoencoder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91" y="1690688"/>
            <a:ext cx="3477110" cy="435353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39507" y="180457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• The hidden units are usually less than the number of inputs </a:t>
            </a:r>
          </a:p>
          <a:p>
            <a:r>
              <a:rPr lang="en-US" altLang="zh-CN" dirty="0"/>
              <a:t>• Dimension reduction --- Representation learning</a:t>
            </a:r>
          </a:p>
          <a:p>
            <a:endParaRPr lang="en-US" altLang="zh-CN" dirty="0"/>
          </a:p>
          <a:p>
            <a:r>
              <a:rPr lang="en-US" altLang="zh-CN" dirty="0"/>
              <a:t>The distance between two data can be measure by</a:t>
            </a:r>
          </a:p>
          <a:p>
            <a:r>
              <a:rPr lang="en-US" altLang="zh-CN" dirty="0"/>
              <a:t>Mean Squared Error (MSE):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2" y="3395790"/>
            <a:ext cx="3466777" cy="695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Vanilla Autoencoder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66" y="1506946"/>
            <a:ext cx="7544853" cy="4020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694" y="5343314"/>
            <a:ext cx="6258798" cy="15146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Vanilla Autoencoder VS PCA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t-SNE visualization on MNIST: PCA vs. Autoencoder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80" y="1977280"/>
            <a:ext cx="8811855" cy="36771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553200"/>
            <a:ext cx="561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Hinton and </a:t>
            </a:r>
            <a:r>
              <a:rPr lang="en-US" altLang="zh-CN" sz="1400" dirty="0" err="1"/>
              <a:t>Salakhutdinov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science,</a:t>
            </a:r>
            <a:r>
              <a:rPr lang="zh-CN" altLang="en-US" sz="1400" dirty="0"/>
              <a:t> </a:t>
            </a:r>
            <a:r>
              <a:rPr lang="en-US" altLang="zh-CN" sz="1400" dirty="0"/>
              <a:t>2016.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Denoising Autoencoder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33" y="1690688"/>
            <a:ext cx="4022360" cy="42634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6031" y="2596550"/>
            <a:ext cx="59318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Denoising autoencoder was proposed in 2008, 4 years before the dropout paper (Hinton, et al. 2012). </a:t>
            </a:r>
          </a:p>
          <a:p>
            <a:endParaRPr lang="en-US" altLang="zh-CN" dirty="0"/>
          </a:p>
          <a:p>
            <a:r>
              <a:rPr lang="en-US" altLang="zh-CN" dirty="0"/>
              <a:t>Denoising autoencoder can be seem as applying dropout between the input and the first layer. </a:t>
            </a:r>
          </a:p>
          <a:p>
            <a:endParaRPr lang="en-US" altLang="zh-CN" dirty="0"/>
          </a:p>
          <a:p>
            <a:r>
              <a:rPr lang="en-US" altLang="zh-CN" dirty="0"/>
              <a:t>Denoising autoencoder can be seem as one type of data augmentation on the input.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Variational Autoencoder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9" y="1690688"/>
            <a:ext cx="9337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AE</a:t>
            </a:r>
            <a:r>
              <a:rPr lang="zh-CN" altLang="en-US" dirty="0"/>
              <a:t>：</a:t>
            </a:r>
            <a:r>
              <a:rPr lang="en-US" altLang="zh-CN" dirty="0"/>
              <a:t>the compressed latent codes of autoencoders are not prior distributions, autoencoder cannot learn to represent the data distribution.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34" y="2444724"/>
            <a:ext cx="3810532" cy="38676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82308" y="24481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the hidden output be a prior distribution, e.g., Normal distribution?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749" y="3205600"/>
            <a:ext cx="2867425" cy="341995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22488" y="4640029"/>
            <a:ext cx="3543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Decoder maps N(0, 1) to data space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Variational Autoencoder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3189"/>
            <a:ext cx="5068925" cy="36032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001" y="1883189"/>
            <a:ext cx="3221562" cy="3603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Variational Autoencoder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75" y="1690688"/>
            <a:ext cx="5941553" cy="40439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20000" y="2556233"/>
            <a:ext cx="3733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Encode the input </a:t>
            </a:r>
          </a:p>
          <a:p>
            <a:r>
              <a:rPr lang="en-US" altLang="zh-CN" dirty="0"/>
              <a:t>2. Predict means </a:t>
            </a:r>
          </a:p>
          <a:p>
            <a:r>
              <a:rPr lang="en-US" altLang="zh-CN" dirty="0"/>
              <a:t>3. Predict standard derivations </a:t>
            </a:r>
          </a:p>
          <a:p>
            <a:r>
              <a:rPr lang="en-US" altLang="zh-CN" dirty="0"/>
              <a:t>4. Use the predicted means and standard derivations to sample new latent variables individually </a:t>
            </a:r>
          </a:p>
          <a:p>
            <a:r>
              <a:rPr lang="en-US" altLang="zh-CN" dirty="0"/>
              <a:t>5. Reconstruct the input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290</Words>
  <Application>Microsoft Office PowerPoint</Application>
  <PresentationFormat>宽屏</PresentationFormat>
  <Paragraphs>52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黑体</vt:lpstr>
      <vt:lpstr>Arial</vt:lpstr>
      <vt:lpstr>Times New Roman</vt:lpstr>
      <vt:lpstr>Office 主题​​</vt:lpstr>
      <vt:lpstr>AE and VAE</vt:lpstr>
      <vt:lpstr>Vanilla Autoencoder</vt:lpstr>
      <vt:lpstr>Vanilla Autoencoder</vt:lpstr>
      <vt:lpstr>Vanilla Autoencoder</vt:lpstr>
      <vt:lpstr>Vanilla Autoencoder VS PCA</vt:lpstr>
      <vt:lpstr>Denoising Autoencoder</vt:lpstr>
      <vt:lpstr>Variational Autoencoder</vt:lpstr>
      <vt:lpstr>Variational Autoencoder</vt:lpstr>
      <vt:lpstr>Variational Autoencoder</vt:lpstr>
      <vt:lpstr>deepSEM</vt:lpstr>
      <vt:lpstr>deepSEM</vt:lpstr>
      <vt:lpstr>GAE/ VGAE</vt:lpstr>
      <vt:lpstr>GAE</vt:lpstr>
      <vt:lpstr>VGAE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威</dc:creator>
  <cp:lastModifiedBy>Microsoft 帐户</cp:lastModifiedBy>
  <cp:revision>825</cp:revision>
  <dcterms:created xsi:type="dcterms:W3CDTF">2022-12-05T08:10:00Z</dcterms:created>
  <dcterms:modified xsi:type="dcterms:W3CDTF">2023-07-19T06:40:10Z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4CD84ADA3D9A4883A3E6A9C19B5E734C</vt:lpwstr>
  </property>
  <property fmtid="{D5CDD505-2E9C-101B-9397-08002B2CF9AE}" pid="3" name="KSOProductBuildVer">
    <vt:lpwstr>2052-11.8.2.11813</vt:lpwstr>
  </property>
</Properties>
</file>