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8.png" ContentType="image/png"/>
  <Override PartName="/ppt/media/image6.png" ContentType="image/png"/>
  <Override PartName="/ppt/media/image10.jpeg" ContentType="image/jpeg"/>
  <Override PartName="/ppt/media/image5.png" ContentType="image/pn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9/10/14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DC0C630-5B3D-48F8-B125-14D0D9E09F64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9/10/14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AAA484F-D954-44D9-8A1C-00D617129085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9/10/14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A42B38B-CA0E-4372-91DB-C69B8B6E9C69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23" name="PlaceHolder 6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9/10/14</a:t>
            </a:r>
            <a:endParaRPr/>
          </a:p>
        </p:txBody>
      </p:sp>
      <p:sp>
        <p:nvSpPr>
          <p:cNvPr id="124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5" name="PlaceHolder 8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EA6F256-DF15-42A7-8CA2-1FDBF1A6FCE8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Term Document Frequency: Robert Frost and Walt Whitman 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Cosc 594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R.J. Lusk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This Project’s Impact on Operational Data</a:t>
            </a:r>
            <a:r>
              <a:rPr lang="en-US" sz="4400">
                <a:solidFill>
                  <a:srgbClr val="000000"/>
                </a:solidFill>
                <a:latin typeface="Calibri Light"/>
              </a:rPr>
              <a:t>	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Key Issues with Operational Data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Missing data.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Wrong data. 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u="sng">
                <a:solidFill>
                  <a:srgbClr val="000000"/>
                </a:solidFill>
                <a:latin typeface="Calibri"/>
              </a:rPr>
              <a:t>Context- Potential key issue of this project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Brief Background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Walt Whitman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400">
                <a:solidFill>
                  <a:srgbClr val="000000"/>
                </a:solidFill>
                <a:latin typeface="Calibri"/>
              </a:rPr>
              <a:t>Leaves of Grass (1870)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  <p:sp>
        <p:nvSpPr>
          <p:cNvPr id="166" name="TextShape 3"/>
          <p:cNvSpPr txBox="1"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Robert Frost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400">
                <a:solidFill>
                  <a:srgbClr val="000000"/>
                </a:solidFill>
                <a:latin typeface="Calibri"/>
              </a:rPr>
              <a:t>A Boy’s Will (1915)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i="1"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North of Boston (1914)</a:t>
            </a:r>
            <a:endParaRPr/>
          </a:p>
          <a:p>
            <a:endParaRPr/>
          </a:p>
        </p:txBody>
      </p:sp>
      <p:pic>
        <p:nvPicPr>
          <p:cNvPr id="167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72200" y="3104640"/>
            <a:ext cx="2422800" cy="2868480"/>
          </a:xfrm>
          <a:prstGeom prst="rect">
            <a:avLst/>
          </a:prstGeom>
          <a:ln>
            <a:noFill/>
          </a:ln>
        </p:spPr>
      </p:pic>
      <p:pic>
        <p:nvPicPr>
          <p:cNvPr id="168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80640" y="3234960"/>
            <a:ext cx="2423160" cy="273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Brief Background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Some Issues of Context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Time period - affects both themes and word usage.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Late 19</a:t>
            </a:r>
            <a:r>
              <a:rPr lang="en-US" sz="2400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, early 20</a:t>
            </a:r>
            <a:r>
              <a:rPr lang="en-US" sz="2400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Century American English writers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pronounced emphasis on nature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Northeastern United States.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Author’s style and vernacular. Variation for a single author.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Multiple Editions of work 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Leaves of Grass had 9 different editions (1</a:t>
            </a:r>
            <a:r>
              <a:rPr lang="en-US" sz="2000" baseline="30000">
                <a:solidFill>
                  <a:srgbClr val="000000"/>
                </a:solidFill>
                <a:latin typeface="Calibri"/>
              </a:rPr>
              <a:t>st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in 1855, 9</a:t>
            </a:r>
            <a:r>
              <a:rPr lang="en-US" sz="2000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in 1892).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Results – Robert Frost Books</a:t>
            </a:r>
            <a:endParaRPr/>
          </a:p>
        </p:txBody>
      </p:sp>
      <p:pic>
        <p:nvPicPr>
          <p:cNvPr id="172" name="Content Placeholder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34000" y="2426400"/>
            <a:ext cx="3592080" cy="3850200"/>
          </a:xfrm>
          <a:prstGeom prst="rect">
            <a:avLst/>
          </a:prstGeom>
          <a:ln>
            <a:noFill/>
          </a:ln>
        </p:spPr>
      </p:pic>
      <p:pic>
        <p:nvPicPr>
          <p:cNvPr id="173" name="Content Placeholder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014240" y="2511000"/>
            <a:ext cx="3280680" cy="3839400"/>
          </a:xfrm>
          <a:prstGeom prst="rect">
            <a:avLst/>
          </a:prstGeom>
          <a:ln>
            <a:noFill/>
          </a:ln>
        </p:spPr>
      </p:pic>
      <p:sp>
        <p:nvSpPr>
          <p:cNvPr id="174" name="CustomShape 2"/>
          <p:cNvSpPr/>
          <p:nvPr/>
        </p:nvSpPr>
        <p:spPr>
          <a:xfrm>
            <a:off x="1805400" y="1871640"/>
            <a:ext cx="388224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 Boy’s Will</a:t>
            </a:r>
            <a:endParaRPr/>
          </a:p>
        </p:txBody>
      </p:sp>
      <p:sp>
        <p:nvSpPr>
          <p:cNvPr id="175" name="CustomShape 3"/>
          <p:cNvSpPr/>
          <p:nvPr/>
        </p:nvSpPr>
        <p:spPr>
          <a:xfrm>
            <a:off x="7242120" y="1869840"/>
            <a:ext cx="2338200" cy="82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North of Boston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Results- Whitman and Frost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Leaves of Grass (Whitman)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  <p:pic>
        <p:nvPicPr>
          <p:cNvPr id="178" name="Content Placeholder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99560" y="2575800"/>
            <a:ext cx="3438000" cy="3543120"/>
          </a:xfrm>
          <a:prstGeom prst="rect">
            <a:avLst/>
          </a:prstGeom>
          <a:ln>
            <a:noFill/>
          </a:ln>
        </p:spPr>
      </p:pic>
      <p:sp>
        <p:nvSpPr>
          <p:cNvPr id="179" name="TextShape 3"/>
          <p:cNvSpPr txBox="1"/>
          <p:nvPr/>
        </p:nvSpPr>
        <p:spPr>
          <a:xfrm>
            <a:off x="6172200" y="1681200"/>
            <a:ext cx="5182920" cy="823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North of Boston (Frost)</a:t>
            </a:r>
            <a:endParaRPr/>
          </a:p>
        </p:txBody>
      </p:sp>
      <p:pic>
        <p:nvPicPr>
          <p:cNvPr id="180" name="Content Placeholder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58680" y="2618640"/>
            <a:ext cx="3009600" cy="345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Conclusions and Future Work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North of Boston and prevalence of commonplace words.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Overrepresentation of Terms of Use words on smaller documents.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Necessity for a “base” corpus. A comparative document for a given genre i.e. The Penn Treebank. 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Difficulty to even establish base for a single author.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More advanced forms of text analysis: n-grams.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