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2" r:id="rId6"/>
    <p:sldId id="263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4C19-A319-4539-9A03-62266F5C7F7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42A-9BB8-446B-A1CF-22B00CC4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9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4C19-A319-4539-9A03-62266F5C7F7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42A-9BB8-446B-A1CF-22B00CC4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0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4C19-A319-4539-9A03-62266F5C7F7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42A-9BB8-446B-A1CF-22B00CC4320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562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4C19-A319-4539-9A03-62266F5C7F7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42A-9BB8-446B-A1CF-22B00CC4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44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4C19-A319-4539-9A03-62266F5C7F7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42A-9BB8-446B-A1CF-22B00CC4320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845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4C19-A319-4539-9A03-62266F5C7F7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42A-9BB8-446B-A1CF-22B00CC4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3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4C19-A319-4539-9A03-62266F5C7F7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42A-9BB8-446B-A1CF-22B00CC4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50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4C19-A319-4539-9A03-62266F5C7F7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42A-9BB8-446B-A1CF-22B00CC4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8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4C19-A319-4539-9A03-62266F5C7F7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42A-9BB8-446B-A1CF-22B00CC4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5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4C19-A319-4539-9A03-62266F5C7F7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42A-9BB8-446B-A1CF-22B00CC4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4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4C19-A319-4539-9A03-62266F5C7F7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42A-9BB8-446B-A1CF-22B00CC4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4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4C19-A319-4539-9A03-62266F5C7F7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42A-9BB8-446B-A1CF-22B00CC4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3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4C19-A319-4539-9A03-62266F5C7F7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42A-9BB8-446B-A1CF-22B00CC4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4C19-A319-4539-9A03-62266F5C7F7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42A-9BB8-446B-A1CF-22B00CC4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8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4C19-A319-4539-9A03-62266F5C7F7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42A-9BB8-446B-A1CF-22B00CC4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8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14C19-A319-4539-9A03-62266F5C7F7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3742A-9BB8-446B-A1CF-22B00CC4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14C19-A319-4539-9A03-62266F5C7F76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83742A-9BB8-446B-A1CF-22B00CC4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was the question?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What is the word frequencies of </a:t>
            </a:r>
            <a:r>
              <a:rPr lang="en-US" sz="2800" dirty="0" smtClean="0"/>
              <a:t>1984, Animal Farm, The constitution and the federalist papers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899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was the approach?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Put the books in text files</a:t>
            </a:r>
          </a:p>
          <a:p>
            <a:r>
              <a:rPr lang="en-US" sz="3600" dirty="0" smtClean="0"/>
              <a:t>Count the word frequencies of each book</a:t>
            </a:r>
          </a:p>
          <a:p>
            <a:r>
              <a:rPr lang="en-US" sz="3600" dirty="0" smtClean="0"/>
              <a:t>Plot the word frequencies on a graph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9429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did I encounter?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Making the custom graph for the extra credit in Python was </a:t>
            </a:r>
            <a:r>
              <a:rPr lang="en-US" sz="2800" dirty="0" smtClean="0"/>
              <a:t>challenging</a:t>
            </a:r>
          </a:p>
          <a:p>
            <a:r>
              <a:rPr lang="en-US" sz="2800" dirty="0" smtClean="0"/>
              <a:t>Getting banned from Guttenberg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70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results did I get?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word frequencies of the constitution and the federalist papers are surprisingly similar</a:t>
            </a:r>
          </a:p>
          <a:p>
            <a:r>
              <a:rPr lang="en-US" sz="3200" dirty="0" smtClean="0"/>
              <a:t>The word frequencies of 1984 and Animal Farm are surprisingly different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77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The Constitution and Federalist Papers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10392479" cy="3359352"/>
          </a:xfrm>
        </p:spPr>
      </p:pic>
    </p:spTree>
    <p:extLst>
      <p:ext uri="{BB962C8B-B14F-4D97-AF65-F5344CB8AC3E}">
        <p14:creationId xmlns:p14="http://schemas.microsoft.com/office/powerpoint/2010/main" val="161926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188" y="636585"/>
            <a:ext cx="8596668" cy="1320800"/>
          </a:xfrm>
        </p:spPr>
        <p:txBody>
          <a:bodyPr/>
          <a:lstStyle/>
          <a:p>
            <a:r>
              <a:rPr lang="en-US" dirty="0" smtClean="0"/>
              <a:t>       Orwell’s 1984 and Animal Farm</a:t>
            </a:r>
            <a:endParaRPr lang="en-US" dirty="0"/>
          </a:p>
        </p:txBody>
      </p:sp>
      <p:sp>
        <p:nvSpPr>
          <p:cNvPr id="5" name="AutoShape 4" descr="data:image/png;base64,iVBORw0KGgoAAAANSUhEUgAABLUAAAGWCAYAAACOxbEHAAAABHNCSVQICAgIfAhkiAAAAAlwSFlz%0AAAALEgAACxIB0t1+/AAAIABJREFUeJzs3Xl0FFX+///nO8gaNhFQEDGKooAwIMgONjAiKIjbOIp+%0AhoCOP0UzKggjjmgYF1wYN/yijgqooMPMiDruiqRBEARERREUUERAFhEXFtlyf3/c6thpukMSknQS%0AXo9z6nR31a1bt6qrq2+/+95b5pxDRERERERERESkLElJdgFEREREREREREQKSkEtEREREREREREp%0AcxTUEhERERERERGRMkdBLRERERERERERKXMU1BIRERERERERkTJHQS0RERERERERESlzFNQSEZFy%0Aycwmm1m2mTUuhrxrmtnDZrbazPYG22lV1NuRQ4eZZQbnUfckbT/bzLKKKK+/mNnnZrYzyPe6osg3%0AWcwsbGbZyS5HrKhz5vRklyVaUZ5LUryC77Cvk12ORIrqXCqtn2ERKRoKaomUM0EFINvM9pnZ8Xmk%0Ay4pKO6iEypYWbG9SIdYNR5U33lTgPA81hakcmtmnwXonx1lW0cy2BcszE6z/dLD8skIW+2C5Ysr3%0AXuBa4BPgTiAT2FhM2yoRZnahmY03s/fM7OfgfXv2AOvUMLM7zWx5EMD4wczeNLOeeaxzbBAQXGZm%0Av5jZ92a2yMxuNLPq+ShnUzPbnp/ylSZmll6S19tCOujPi5ldDDwI7ADux3825peR/c9LoY6NmXWJ%0A+p76czGUKTKVNvku0wG+28vyOZN0+QzmlMbzJ1pRla9A+Sg4K1J2HJbsAohIsdiL/3xfDvwtdqGZ%0AnQicHpWupCo0LuaxMCYDq+PM//gg8jyUFPTYzwBaAD2B5THLOgDVgjx74n+8xuoZLJ9RwO0WFSum%0AfPsBXzjnBhRT/slwC9AK+AVYC5xMHueLmR0OzAGaAZ8BjwI1gAHADDO7wjk3MWadFsBcoCaQBfwP%0AqAKciQ8UXmZmHZ1zvybY5mHAs8C+YFZp/zEWT1ksc0H0izw65zZEZppZs+Bped//WFfGPH+iCPN+%0ABHge+LYI80wWB4xJsOyjkixIOVSWP3Mn4wPkyVKWj53IIUNBLZHyaSPwHTDYzG51zu2LWX5F8PgK%0AcF4JlstiHgtjsnNudlEURvJlJnAdPjg1IWZZpDXOf4Fzzayqc25nZKGZNQWOBpZF/7gtJxoC4WQX%0AoohdD3zrnFsVdGc60D/UmfiA1gvAH51z2QBmdjOwCBhvZm8559ZFrXMjPqB1m3Pu9shMM0sB3saf%0AU3/AB67iuRn4HTACeKhgu1dqFFegtbRoCLg8PvPlff9zmFlt/Pm8ElgKDDCz1s65IvkTxjm3BdhS%0AFHmVBs65vye7DFK6OOe+THYZRKT0U/dDkfLJ4f8NPorf/jUHfJcxIB3fWuLzRBmY2Ylm9oyZrTOz%0AXcHj02Z2Qpy0NcxstJl9ZmY/BV2XVprZv8zs1CBNJvBVsMqg4upaEBkfIijT/cHr3WZ2W1Sak82P%0At/RtsG8bzGxqEISJl+cJZvYfM9sadLeba2ZnJepOk1eTdctjnCcz62Bm/w3Ks8vM1pjZY2bWIE7a%0ASHfMCmZ2s5mtMLNfg3XuDt7nSNr0qO4HoZhjf1ts3jFmAdnA6WYW+2O0J7ACH4CoCHSLsxzg3Ziy%0AX2Rms4NzZYeZLTGzm8ysUpz9zM/7+XvzXea2m9kWM3vR4nSXjEp/jpm9a2bfBcdsXXA8rz7AsYjt%0AyhF9LLOC5ZF5t5lZezN7zXyXvJz33MwqB/v7aVDmn4Lj8Yc428vpsmtmTYLzY0vwGXvbzE4J0tUz%0AsyeDfdppZgvNLHSg/YnmnAs751ZFNp2PVc7DX2tujQS0gnw247udVQWGxKxTL3j8X8y2s4HXg5d1%0A423MzNrhW5P9HViSj/LFZQW7tuWMWWS+e+aCqPPseTNrmM9thoFIq7VJMZ/B2GuBFWRbZlbHzMaa%0A7865w8x+NLMZZnZGQY5LHmU/zMyGmtn84LzbbmaLzeya6GtC5FgBoWAfovcxqwD7H68M6Wb2gpl9%0AFezjT2Y2x8wuTZA+39fHmPUuNrMPg21sDM6TfL3HCVyGb4k4GYh0kb8yXsKYa0fr4NrxY3C8w2bW%0AKc46ccdhixxzM6tvZhPNf6dEvru6BWlSzewfwTH51cyWmtmFcbZR08xGmNlMM1sbfGY2mdnLZtbx%0AII5NgZhZQzO7NdiHyHfkOvPf3c3ipI++djY1s2lBufeZWXcrwWtrkE9hvveqmdl9Ue/RCjMbmc/t%0ApQWfx+7E/zzGpi/QtqwA9ZU88sipQ5lZn+A8/8miukvmUd4GwXu3KTieH5nZn6I/Rwm2Wdx1JhFJ%0AArXUEim/nsf/sLwCeDlq/jn4H5YjgERBnNPw3cWqB+t+jm+RcRn+n+bfO+cWBWkNeBPoBLwfPN8L%0AHIP/cTMbWIxv9VEL3+rnY+ClqE0WpGvBgX5sO6BSsL3aQXl+JgiomVkfYDpQAd9SbWVQ1vOBs82s%0Ah3Mupzzmu2rOA+rgf3R/DJwYlP+NqG3GK0deZcy9U2ZDgH8CO/E/+L/Fvz9XAP3Nd8mK18XkeaBr%0AULafgbOBkUB9fgsofITv1nEbvuvm5Kj1w3mUE+fcz2a2CGgPtA7ywsyq4t/zifj3eB/QC9/aJqJX%0A8JgT1DKzu4CbgM3AFGAbcBZwF3CmmfV2zu2JLgJ5v58XAtOAX4PH7/DBtfeJE/gwsyuBx4J0LwPf%0A44/V7/DB3kfzOh74H6ZZ7H8sV8ek6wSMAt4DnsQHanYHP2Dewv/QWIbvPpQKXAhMM9+KY78uw0Aa%0AMB//WZwIHIcPKoXNLPL+b8WfD0cAFwNvmFnTBOdNUTgqePwqzrLIwMM9gduj5s/Av9/98OORATkt%0Atfriz6OZsZkF59uz+PPvbvzxK7CCXNtiDMVfO1/Gv/8dgT8Cvwves90H2PQk/PszAH/tiG6p81Nh%0At2Vmx+I/w8fiP4evB/vWD3jTzP4/59yTByhbQsEPvVeA3vjux1Pwn7WewHh8F+Q/Bcmz8J/X9KA8%0AmVFZrQZ+JH/7H88EfBfXMP6zWxd/Hj1rZic5525NsF5+ro+Rfb0B+Af+fXo6KG8f/B9A+SljPH/G%0An9NPAxvw172BZnajcy5Rl6p2QRnfx38nHAtcALwbvP/5bblSOyj7z8Bz/HZdeMvMugCP41tNvoy/%0Axl6CvwZ1ds59EJVPc+AO/B8cr+CPz7H4c7SvmfV3zr2VzzIdjO7AX/HXh8X4746m+GvnOWbWxTkX%0AL9jdBH/t/AJ/DamKPyYRaRTztbWQ33sV8d+nDYDX8PWq84C7zaxKPlq1bcV/76cT//MYrVJBtnUQ%0A9ZVELsR/1l7Hf9aPjVmeq85kZvXx9bLG+PPy/aDsE4B34q0TWZVirjOJSJI45zRp0lSOJnyrmjXB%0A8yeAPcDRUcvfxFd2quArqtnAn6KWG/7H9j7gkpi8LwrSLwMsmNcymPdCgvLUjnp+bJB2YiH2Kxys%0AOwlfOcs1RaVbHaR7G6gak8fhwb5vAk6OWdYCP5bQhzHz3w7yy4iZf04wP9fxi3oPZibYj8nB8sZR%0A85oCu4EvgQYx6XviK5jTExyPhTHHuBq+9dRe4Mj8lusAx/7OYN3hUfPOCOZdFLxeACyMOY82B+df%0ArWBep2Cd1UD9qLQV8BXjbGBUzLbzej+r47ve7AJOjVl2f7Devphj/SG+Il43zn7WKeDnbL9jiQ/k%0ARs6LP8dZPipY9iqQEjW/Hj4QlA10ipqfFpVf7LG5JZj/IzAhZtllwbL7C/p+x+zHM3mkWR8c32Zx%0All0frL8+Zn4F4GF8YGQGcB++G+Ey4AdgUIJtPYQfV+Xk/JYvTh4FurYF8zOjjnGLmHWmBsv+kM/t%0ApxPnenEw28JfB/YSfA6j5tfC/zDbQdRnraDndFSZHoo5Lin4YG02cE6cMu0r6P4foGzHxZlXMTiH%0AdgMN45Qh39dH/OdsNz7IHX29MHz36ux4+3SAMncM1nszat4/gnlD8vjMxftOuTKY//8SvD/d47yX%0A2SS+LvxIEMyKWtY1WBb7XVOTONdGfNfydcDn+TmX8nHuZeODCJkx06AgTT0gNc66kXEAX4+ZnxaV%0A7x1x1oteXmzXVg7ue+9VoHLU/Hr4OsxW4LB8bj+c17lb0G1RiPpKHttOD7a9F+idx7kRe116Kpg/%0ANs658Guw7NY4x6FE6kyaNGkq+SnpBdCkSVPRTuQOarUPXo8OXh+L/0H3SPA6XlCrSzBvToL8ZwfL%0AuwWvI0GtqfkoW6QSeTBBrXjTvqh0q4N9bBknj+uC9Fcn2MYDwfJmwetGweuVRP2gi0qfFXv8ot6D%0AggS1Itvtm2CdF/HBodSoeZHj0TNO+sxg2Vn5LdcBjn3PYN3XouaNDebVC17fG1QKawavfxcs/yBq%0AnSeCeVfE2caJwfqrYubn9X5eGuQ3Kc6ymvgfJPGCWtuIqtQexOcsr6DWhwnWi1Sem8ZZNiRY96k4%0An5lVsecgvoVhNv4HXWrMshT8D493C7l/kf3IK6j1zyDNv9k/QPdNsGxnnPU64oMRuT7D+BZ0jeKk%0A7xUsv7Eg5YuTT4GubTGfpb/ncYzuzef208lfUCtf24r6jE1LkN8A8rjeHeicDs6hLfjARUqc9LWD%0A92VazPwwRRzUyqPM5wd5/l+cMuT7+oi/oUo2fqy32PTHBftZ0KBW5If3H6PmnRLMm5/Hezw7zrLD%0A8N8BCxLsS7ygVqLrwp5gf9LibOdrYq7BB9jHh4NtNYqz/cIEteJNB8wHHxzaCVSImpcWrL8eqBhn%0AncjyYr22cnDfe8fHWefpIL/m+dx+3M9jYbdFIeoreWw7Pcgr7p+i8c4lfKuyHfg/QeIFOSPfS4mC%0AWsVeZ9KkSVPJT+p+KFKOOecWmNmnwBAzuwPfNNzI++5LpwaPMxMsz8L/o9sa37VqKb4rySVBV5iX%0A8XdEW+RyN6cvKiF34IHif3XOfRpnfmRMktbmx/iKFemOeTK+xUab4PUc55yLk34W/i6SBytSrpCZ%0AdYizvD7+X92T8N0uIhx+QO5Ya4PHw4ugbOC7sOwGuppZBedvPNATWOr8+Engz5cbgR74cyDeeFqn%0ABmXe79xyzq0ws3VAmpnVcM79ErU40fsZOVdnxcnvZzP7mP27qU3Bt5b43Mz+hQ9kzI3aj6KyIHaG%0AmdXAd4VZ6+J3IYocl9Zxln0c5xz8Lnj80jm3PXqBcy7bzDbhA7PF5Vb8XQsvBD42s5n4rpTn4M/B%0AyA/DHGY2APgP/sdzX/y5VQ04F/++DDCzTs651UH62vhA8Pxg+cEo6LUtWkl8zgq6rch1o3aC61lk%0A/LL9xhvKp6bB9lYAt9p+Q+oBvlVEYfPPN/Pjbv0VH+A8Bt+FLFq8ca8Kcn3M61rytZl9G2w3v+Wt%0Aie8yuhX/Iz+S12dmthhob2YtE1zX9iuzc26vmW2kYOdaouvCRnyr19Vx1lkHnBZnf7rg/xTqhD+v%0AYseBOprfjmthOedchbwSmNnZwFX4LppHkHsYFYfvlroxZrVPDlAXKe5ra2G/935yzn0VJ79It76i%0AvO4UZFuFra/kZb/vyzychO9psCD2vQnM5bebIcUqqTqTiJQwBbVEyr8n8P+m9gUG44NNn+SRvlbw%0A+F2C5ZH5tSGngtcT/wP3QuCeYPkvZvY0vll9vIpHcdqUYP4RweOf81jX4bu1wW/HIraSHFFUd/SL%0AlGtEHmkcPmCQe6ZzP8dJuzd4zPMHQn4553aZ2Vx8wKq9mX0OtAX+X1SyucF2e+KDWpHxtGZEpcnP%0AudUIf25FV+4TvZ8Ffn+ccw+Y2ff4cYv+gu8m58xsFjDCOfdhgrwKKt65caD9j6xTO86y/cb0CX7o%0Axl0W2IvvolUsnHMbgjGqRuPHcLoa3+X0X/hrzgr2f+8ewp+XFzjnPgvmbQP+aWZVgAfxXZAGB8vu%0Ax49n1ytBYLkgd9Ir0LUtxo9x5hXp56wQ24pcN84IpnjiXjfyKZL/ifjre1Hnny9mdjz+R29tfBD6%0ATfw5vw/fimoQUDlu4fJ/fczPtSTfQS18K9Jq+JaEseOtTcYHOq4EMuKsG+/9B1/ugpxreV0X8lqW%0A67eBmZ2H74K5Az9e0SpgOz5g3QP/x07c41+UzOw6fCuhH4JyrAnK5PDjP/0uQTkO9D1d3NfWwn7v%0A5XUeQNFedwqyrULXV/JQkLrUgT6rieYDJVNnEpGSp6CWSPn3LD7Q9Dj+3+zMA6SPVOKOSrC8QUw6%0AnHM/AsOAYWbWBF/J/f+Aa/EVtT8VpuAHId6PX/itzK2iflDnJZL+yATLEx0jSHx9TRSwcPixp7bl%0Ao1zJMBP/A6YX/p/6FHzLFgCcc7+Y2YdAz2DQ7274Vhxzo/KIHM8GxB9cfL9zK5J9gjIV6v1xzj2L%0AH2C6FtAZ/4NoCH4A5ZOdc98nyK8g4pW5wJ+t0s45twn/wzzXj/Mg0A1+/JLIvLr4gX23JPj8hYPH%0AU6PmnYpvlbM8QUuhS83fAe8T51ybeAmilLfjHynnX5xzjxRj/tOdc/vdFa8EDcMHNtOdc89ELzCz%0AS/BBrYMVfS1ZFmd5Xtf6eCJ/nFxlZlclSHOpmY1wzv1awLxL2u34a3k759wX0QvM7GiKprVynszs%0AMHzd5Tv8+IkbY5Z3yWP1RN8fJaWw33ulVXHUVwryHkWCUom+9xPNF5FyLCXZBRCR4uWc+wn/L+vR%0A+BYRzx9glUhz8R4JlveISRe7vVXOuYn4iu52fFekiH3BY7L+DZsXPMZ2SUskso9dg0BNrFCC9bYS%0A5199M6uA79oUW4Gbh29xkt9yFZaj8Mc+0o2wZzA59r8LUBg/4H5/oAbwvnNuV9Tyxfj9DMVmbmYn%0A4P+t/jrBP6nxRFpVxcuvFvGPdQ7n3E/OuTecc1fiW0/UwQfjikXQtWQV0CjY31h5frbKmEgg+7mo%0AeZEWKzWjb58epV5MOoAX8AOSx06vB8tXBq9fyEeZDuraVgSK+vpX0OtZQS3Dt+DoFAQVDlZh9/8E%0A/Oc43ntcVAGVvK4lx1Owroft8NeedcQ/d5/E35m1Nv4GBaXdCfjB4GMDWin47roloS6+hc77cQJa%0A1fmti19pVNTfewW1L9hWQVq15qWk6iuJLMMHWVsF732sojwnD6bOJCIlSEEtkUPDLfgxa848UFdA%0A59xc/K2vu5rZBdHLzOxCfIXhC+fcnGBeWlDpj1UH3xVgZ9S8rcHjsYXai4M3Cf8j7bag21QuZpZi%0AZqHIa+fcOnw3h+Pxrc6i0w4gcaXuA+BYM4vtEnQLvqVKrEfwA6s+YGYnxilXJTMrimDLFgrWhSba%0AQnzXiE74rqwfBy30okXGDInc/vvdmOUTg8dbglY7QE6wbxy+ovxUAcr0Mv6cGmhmbWOWZeIHi8/F%0AzBIFNCL/7u4owPYLYyJ+P++LDpQGx2M0vhI9McG6pYp5+/2oMLP/wwe15jrnXorMD360LcJ32xkd%0As04V/OcDos4b59ztzrkrYyf8XRPBD7h9pXPujgOVt6DXtmKwJXgskutf0FX2PeB8MxscL42ZtTSz%0AevGW5SP/fcB4fEuSh4P3KDb/BmaW3zG1Crv/X+M/M7k+u2Z2JonHzimoqfhrcEYwNmRkGyn4c60g%0AAYErg8eH4p27wfk7LCZtafY10NTMIi2KIgGSTPx4aiURTNqEvza3M7Ocbm1BcPwhfusSVxoV9fde%0AQW0JtlFU9a6Sqq/EFYyP9i98UPiW6GVm9juKtmfAwdSZRKQEqfuhyCHAOfctvw34mR+D8MGcaWb2%0AMv6H4En4wNjP5K40tAamm9kCYDn+TkP18HfeqsBvY2zhnNtmZvOBbmY2BT/mzj7g5QQD5hYp59wP%0AwY/XF4H5ZvYu8Dm+Un4MPmBzOH4slIhr8P9MPmhmvfH/sJ+APxav4FslxRqHH0D7ZTObhg+8dMbf%0AbSlMzD+2zrkvzGwIvvK71MzexB+bivggWDf8OBHNY7ZT0H9eZwAXm9n/gI/wFdNZzrnYQbH345zb%0AZ2azgbPxY+zEG7Q7Mq5Wy+B1rqCWc26emd0LjAQ+M7PIOC198S283uO3YMUBOee2m9mVwDTgveBY%0Ab8AHJ1rgx9+JDTy+aGa/4Ace/wZ/DLvhBx5eRO4xwIrDOPz+DgA+MbM38OfbH/CtEe51zr1fzGWI%0Ay8zOxZ/X8Ft3q85mNjl4vtk5Fz2OSiqw0czexnerycbfYbAj/nP1hzib+Qv+vLglCPrOw3cv7Is/%0A11cQdc3Iq7j53K1YBbm2FbX38ef79WZ2BL+N/fLwQbTSGIgPJj9lZn/Bjz31I771Ryv856Ajfqyz%0AwrgdP1bRVUB/M8vCt0Cqj78OdAZuZv8ue/Hen8Lu/wT8GGv/Ca4Z3+HvIngm/s6bf0ywXr7PEefc%0AN2Z2E/669lFwLfk52EZN/HW/1YHyCYK8l+BbGz6dx/ZmmtlX+M9Xc+fc5/ktawmIPW4P4O9M+pGZ%0ATcd/b3TBB7QSfQcWqWDszoeBm4BPg++wSvhAZ218V/hEf1gkVVF/7xXCDPx4p9OD75udwGrn3JTC%0AZHYQ9ZWidBO+xfhI84PVz8MH3/8AvIa/nmfHWa/E6kwiUrIU1BI5tDni/Mvq/F0TT8P/C/Z7fKV1%0AM/7f7Nudcyuiki8ExuK7gZyJDwptCuY/7Jx7Kyb7/8NXkvvgK//gB3w9UFArblkTpEu80P+YaIW/%0AU9+Z+ArYLnwwbgYxXVyccyvNrCNwN/5YhIBP8EGJ+sSp0AfbOBc/uPLF+G6f7+ArXH+PV0bn3FQz%0A+wQYjq+c9w7WW4//4TYtzn4m2tdEy64L5vcCzsJX8Maw/53eEnkXH9RyRI2nFbUPO8zsA/wPnp+I%0AGk8pKs1NZvYRvuXbn/AV4ZXA34B/OOf2xq6SV4Gccy+YWR/84OIX4bslzMb/kB/F/t0J/4p/30/F%0AH4Nf8bc0Hwk8GrROKTbOuT1BMGcYPiBxLb6i/Al+bKTY9/mgNlfA9JF/uSPrOfxA3JGWmKvJPTjw%0Ar/juzF35baDyL/FBjgfjjRXknJtvZqfi34ee+KDxXnxQ7C58UK+4uuEU9NoG+b/u5GfbPwYtxG7D%0A38o+Ncj7GXwApcDbcs6tC1opZgAX4M+pCvjAz+f4Viz5GT8wUf57gXPN7LKgzGfjb6SxCd+C5xb8%0Ascu1Wrz9yMf+JyrDp0ELyzuC7R+Gv+PuefjrTLygVoGvj8FNJL7Dn+PpQZnewl8bns8jv2iXBPs1%0A3R34jqpP4ffpz8AN+cg73vYLc37mlX6//Jxz/zSzXfibavwJH5B5Dx8gvhB/k4iSMBr/Wb0C38Lt%0AR/z36i0k+F4tRgX9nBbl915B3/Mn8a20Lsaf24fh/1yLBLUKvK1C1FcKlP8BV3Juk5l1xn9nnAV0%0AwP+pejX+/Iz8SZHfbRVXnUlESojFv5mQiIgciJml4/+t3G8AYxEREREpOWZ2J/4PrTOdc+8kuzwi%0AUjI0ppaIiIiIiIiUCWbWMM68lvgu7luAWSVeKBFJGnU/FBERERERkbJikZmtAJbi77R9Ir57MsCf%0AnXO7E64pIuWOgloiIoVXZOPtiIiIiEi+PIYfO+tioAb+hjxvAOOcc7OTWTARKXkaU0tERERERERE%0ARMocjaklIiIiIiIiIiJljoJaIiIiIiIiIiJS5iioJSIiIiIiIiIiZY6CWiIiIiIiIiIiUuYoqCUi%0AIiIiIiIiImWOgloiIiIiIiIiIlLmlMag1oXAeOA94GcgG3i2kHk1AiYC64Ffga+BB4DaB19MERER%0AERERERFJlsOSXYA4bgFaAb8Aa4GTAVeIfJoA7wP1gJeA5UAH4DqgD9AF+KEIyisiIiIiIiIiIiWs%0ANLbUuh44EagFXH0Q+UzAB7QygPOBm4Fe+JZaJwF3HlwxRUREREREREQkWcy5wjSCKjEhYCYwBfhT%0AAdZrAqzAdzdsErOsOrAB3/rrSGDHQZdSRERERERERERKVGlsqVUUegSPb8dZtg2YC6QCHUusRCIi%0AIiIiIiIiUmTKa1DrpODxywTLVwSPJ5ZAWUREREREREREpIiV16BWreDxpwTLI/N1F0QRERERERER%0AkTKoXAa10tPT27Zs2dLySnPttddakyZNriypMomIiIhI6WBmKWb2uJl9b2bZZtY92WUSERGRgjss%0A2QUoDrt37/41eForQZJaAPv27dsTu8DMSvXI+SIiIsWhlN84RqRIvfLKK1xwwQXMnj2b4447jsMP%0AP3xWMsphlud/sCIiIuWOc65Iv/zKZUutH3744fvg6UkJkpwIsH379p3xF7tyMN1WCsqg/Sg/+1Be%0A9qM87IP2o3RNxb0P4Jwr9knkULNy5UoaNGhAhw4dqF+/PhUrVixwHnv37i2i0iT7OlaWr5HJnsrz%0A/pXnfdP+lf1J+1d6J0q8zpm0oJaZDTezFWb2q5l9a2Z3BfNbmtkMM9tRqVKllwcPHmybNm2qGLXe%0AZDN7JSavTDP7NPL6888/Xx08PcMvtgpmNs7MfjCzH/7yl7/02L17956tW7f+XAK7KiIiIiKlRHp6%0AOsOGDWPNmjWkpKRw3HHH8dZbb9GtWzfq1KnDEUccQZ8+fVi+fHnOOqtXryYlJYV//etf9OzZk2rV%0AqvH444+Tnp5O//79ueeee2jQoAG1a9dm1KhRZGdnM3r0aOrXr0+DBg34xz/+kcQ9FhERKb+SEtQy%0As7HALcCdQDPgfOAbM0sF3gJ+Bk4bOnTo6Pfff58LLrigc9Tqv4UAfffJk4855pjDo/P/9ttvt27f%0Avn0bcBxwDTAcuAK4cvbs2S8BFZ999lm3b9++fcW3lyIiIiJS2jz88MPceuutNGrUiA0bNrBw4UK2%0Ab9/OsGHDWLhwIbNmzaJWrVr079+fPXtyj1QxatQorr32WpYtW8a5556LmTF79my++eYbZs2axWOP%0APca9995Lnz59yM7O5v333yczM5MRI0bw8ccfJ2mPRUREyrGS6NYQ09ysOrATuDLOsj9XrFhx+5Yt%0AW6Y45yY7597MysrKNjO3aNGi/zrnJnfv3v0z4JVgnTTnXPbIkSO3Ap9G5ZNZuXLl5c65Dc657Dp1%0A6uz805+bav1IAAAgAElEQVT+FHbOzXTOZe/bt29ZhQoVVgAz45TBgSsHU1YpKIP2o/zsQ3nZj/Kw%0AD9qP0jUV9z7gSkJJbUektLjvvvtcWlpawuXbtm1zFSpUcHPnznXOOff11187M3P3339/rnSDBg1y%0AjRs3dtnZ2Tnz2rVr51q3bp0rXVpamhs3btx+2yk/9c5kXSOTPZXn/SvP+6b9K/uT9q/0TuT5/Rss%0ApyinZLTUag5UBt6Ns6xZ48aNN9epU2cg8H/AGZ06dXIpKSmsX7/+fOBPDRo0ODY/G9m1a9ceoN2G%0ADRumbt26tcqgQYM641tuPZiSktJx375984ByPDpnKNkFKCKhZBegCISSXYAiEkp2AYpAKNkFKCKh%0AZBegiISSXYAiEEp2AUSkCKxatYqBAwdywgknUKtWLY466iiys7NZs2ZNrnTt2rXbb93mzZvnGvD9%0AyCOP5JRTTsmV5sgjj2Tz5s3FU/hSLZTsAhSzULILUIxCyS5AMQsluwDFLJTsAhSzULILUMxCyS5A%0AmVLq7n64atWqNUBa5HWVKlUqATvOOeecAc6516ZNmzYRqB8sXg2k3HvvvXcC58TJbm2DBg2uBS7t%0A1atXb+dcOGpZHgGtzKjnIXRSiYhIeRIOhwmHw8kuhkip0a9fPxo3bsw///lPjj76aCpUqEDz5s3Z%0AvXt3rnSpqan7rXvYYbmr02a238DzZkZ2dnaCrWdGPQ+heqeIiJQXJVHnTEZQaxmwC/g9sCpm2efA%0AYDOr7pzbFszrjB/7a1nwehPwu5j1WkPOOFu5OOd+MrPvgE5AGPzI8UB7YF38Imbmd19ERETKnFAo%0ARCgUynk9ZsyY5BVGJMm2bNnCF198wWOPPcbpp58OwOLFi/N9d8PoVlqFk3mQ64uIiJROJVHnLPGg%0AlnPuFzN7CBhrZruA94AjgFOBp4ExwDNmditQB3gceME591WQxUxgpJkNDtY9Hx/4WpvHZh8CRpnZ%0Al8BnwFDgKBIGtURERETkUHD44YdTt27dnFZa69atY8SIEfu1wErEDxGS+3V+5omIiMjBS8rdD4FR%0AwD3AaHzrrP8CRzvndgJnAjWBBcBLwFxgSGRF59zb+MDXncAioDEwgdwttVzM638Ak4AngfnBvKlF%0AvVMiIiIiUvqZWU4Lq5SUFKZNm8aSJUto2bIlGRkZ3HHHHVSuXHm/dfLKp6DzRERE5OCZ/jXKzcxc%0Agp6MIiIiJcxKpHWHWclsR0Ry84EuffZERKS8yLtOGdQ5i/RfnlI3UHzpoH/SRERERKQkqN4pIiJS%0AWApqxaF/q0VERESkJKjeKSIiUnjJGlNLRERERCRpQqEQGRkZyS6GiIiIHAS11IpDA3mKiBza1HJC%0ApPwrLYO3l4YyiIhI6aQ66YEpqBWXThwRkUOXfmCKSElSvVNEROJRnTQ/ykT3QzOrbGYPmtkGM9tp%0AZvPMrEuwLGRm2WbW08w+MLPtZrbQzNrE5NHZzGYFy9ea2QQzq5GcPRIRERE5NIVCIa655hpuvvlm%0A6tWrx5FHHsmIESNy/o2eMmUKp512GjVr1uTII4/koosuYv369Tnrh8NhUlJSeO2112jdujVVq1al%0AXbt2LF68ONd2pk+fTsuWLalSpQqNGzfmrrvuyrNcu3fv5q9//SvHHHMMqamptG/fnrfffjtXmtmz%0AZ9OhQweqVq3KUUcdxbBhw9izZ0++901ERESKVpkIagH3AhcBg4HWwKfAm2Z2VFSau4CRwKnAFmBq%0AZIGZtQTeAl4CWgHnB/lMLInCi4iIiMhvpk6dSqVKlZg3bx6PPPIIDz74INOmTQNgz5493H777SxZ%0AsoRXX32V77//nksuuWS/PG688Ubuu+8+Fi1axPHHH0+/fv3YuXMnAB9++CEXXXQRF154IZ999hl3%0A3303Y8eO5ZFHHklYpsGDB/Pee+/x/PPPs3TpUgYNGkT//v1ZsmQJAOvWraNv3760bduWjz/+mKee%0Aeornn3+eUaNG5XvfREREpIg550r1BKQCu4DLoualACuB24HTgWzgjKjlnYN5DYPXzwBPxuTbOkhT%0AN2a+A6dJkyZNmg7ZCXeoORT3WZLn9NNPd507d84174wzznBXXHFF3PTLli1zZubWrVvnnHMuKyvL%0AmZl77rnnctJs27bN1a5d2z355JPOOecGDhzoevXqlSufzMxM16hRo5zXoVDIZWRkOOecW7lypUtJ%0ASXFr1qzJtc6AAQPc0KFDnXPO3Xzzza5p06a5lk+ePNlVrlzZ7dy5s1D7pnqnJk2aNGlKPBH3u6Ms%0AC/aJopzKQkutJkBFYG5khnMuG5gHNI9KtyTq+XfBY/3gsS1wmZn9EpmAOYAL8hcRERGREmBmtGrV%0AKte8Bg0asGnTJgAWL17MgAEDSEtLo2bNmpx22mkArFmzJtc6nTp1ynmemppKy5YtWbZsGQDLli2j%0AS5cuudJ36dKFdevWsW3btv3KtHjxYpxzNG/enBo1auRMr7/+Ol999VVOnh07dtwvz927d7Ny5cp8%0A7ZuIiIgUrbI8ULzhW1pF7Il67oLHlKi0TwAPxMln/f6zMqOeh4JJRESkfAiHw4TD4WQXQw5hFStW%0AzPXazHDOsWPHDs4880x69+7NlClTqF+/Pps3b6Zbt27s3r07zzz9H8C584sn3t0Gs7OzMTMWLVq0%0AX9mqVq1aoDzj7Vt2dnbsKlEyo56HUL1TRETKi5Koc5aFoNYqYDfQFfgawMwqAJ2AKeTvlgCLgVOc%0Ac1/lb5OZhSimiIhI2RAKhQiFQjmvx4wZk7zCiERZvnw5W7Zs4a677uLYY48F4LPPPoubdt68eaSl%0ApQGwfft2li5dSnp6OgDNmjVj7ty5udLPmTMnZxD4WG3atME5x3fffZfrsxGtWbNm/Pvf/8Y5lxPE%0AmjNnDpUqVaJJk7wb/scLpP0mM891RUREyqqSqHOW+u6HzrntwKPAPWbW18yaBa/rARPymc09QHsz%0Ae9TM2pjZCWbWz8weK6Zii4iIiEgckTEw4s1v3LgxlStXZvz48Xz11Ve89tprjB49Om4+d955JzNm%0AzGDp0qUMGTKEypUrM3DgQACGDx/OrFmzGDNmDF9++SVTp07l/vvvZ+TIkXHL0bRpUy699FLS09N5%0A4YUX+Oqrr1i0aBHjxo3jxRdfBGDo0KGsX7+eoUOHsmzZMl577TVGjRpFRkYGVapUOeC+iYiISNEr%0A9UGtwF+BacAk4CPgFKCPc25jsDxeTSFnnnPuU6A7kAaEgY/xd0vcUGwlFhEREZH9mNl+LZci8+rW%0ArcvTTz/NSy+9RIsWLbj99tt54IEH4rZ0uvvuuxk+fDht27Zl1apVvPrqqzldBdu0acN//vMfXnjh%0ABVq2bMnNN9/MqFGjuOaaaxKWY9KkSQwePJiRI0fSrFkz+vfvz5w5c3JagzVs2JA33niDjz76iDZt%0A2nD55ZczcOBA7rrrrnztm4iIiBQ90z9HuZmZix8jExGRQ0PicXPKq7zGChIpbcLhMD179uT777+n%0ATp06yS7OQfHBLn32REQknvJXPwvqnEX6T09ZGFMrCfRvmoiIiIiUBNU7RURECktBrTjKWzRURERE%0ApDwpT935VO8UEREpPHU/jGFmTsdEREQOJep+KJIc+uyJiMihRN0P88nMJgNHOOf655HmVWCzc25w%0AnGXFWDoREUlEP+5EpKxJT09ny5YtvPLKKwnT9OvXj3r16jFp0qT9lqneKSJy6FLd9+CVy6AWfsTN%0AA50deaTRiSUiUvL0w05Eyp783N0w7zSqd4qIHJpU9y0KKckuQDExdIaIiIiISDFzzumfdhERkSQp%0A9qCWmfUxs5/NLCV4fYKZZZvZo1Fp7jCzd4Ln3c3sAzPbaWYbzOx+M6sYlTZsZuNjtjHZzBK2+Taz%0AakGaX4I8R0UWFenOioiIiEjSvPnmm9SsWZPs7GwAVq5cSUpKCldffXVOmltuuYUzzjgDgNmzZ9Oh%0AQweqVq3KUUcdxbBhw9izZ09O2lAoREZGRq5tpKen079/whEu2LFjB+np6dSoUYOjjjqKsWPHAupi%0AIiIiUhxKoqXWHKAK0C54HQK+Dx6JmpdlZkcDbwAfAq2By4FLgLFRaeN1GzxQd8NxwO+B84FeQBug%0A+wHWEREREZEypGvXrvz6668sWrQIgHA4TN26dQmHwzlpwuEwPXr0YN26dfTt25e2bdvy8ccf89RT%0AT/H8888zatSonLTxug0eqLvhjTfeyIwZM5g+fTrvvvsuH330EbNnz9bYWSIiIsWg2INazrlt+CBV%0Az2BWCHgEONbMjjSzaviAVxgYCqx1zg11zn3hnHsNuAm41syq5LGZhN0Nzaw6MAQY4Zx7xzm3FBgM%0AZB/0zomIiIhIqVG9enXatm3LzJkzAR/Auvbaa/nmm2/YuHEjO3bsYNGiRYRCISZMmECjRo2YMGEC%0AJ510EmeffTZ33303jzzyCL/++mvCbeTV3XDbtm1MnDiR++67jzPOOIMWLVowadIkUlLK64gfIiIi%0AyVVSA8WH8cGsu/EtpB4CegTT98BeYCFwIzA/Zt25QCXgBOCzQmy7SbD+vMgM59x2M/s08SqZUc9D%0A5G5UJiIiUraFw+FcLVdEypNQKEQ4HOamm25i9uzZXHfddWRlZZGVlUXdunU57LDDOO200xg3bhwd%0AO3bMtW6XLl3YvXs3K1eu5JRTTinwtletWsXu3bvp1KlTzrzU1FRatmyZx1qZ0aVH9U4RESkvSqLO%0AWZJBrWvN7GSgJr7lVhgf1NoEvO+c2xM0yz7QrWGy46SpSMHl0QY8sxDZiYiIlA2hUIhQKJTzesyY%0AMckrjEgRC4VCPPLIIyxfvpyff/6Ztm3bEgqFyMrKon79+nTu3JmKFX3VMVGLq0hXwZSUlP3SRI+5%0AlV95j6eVWeD8REREyoKSqHOWVFvouUBlYCTwnnMuGx/U6on/OyocpPsc6Gi5Bx3oCuwGVgWvNwMN%0AY/L/HYnHx1oF7AFy/jIzs1Sg4H+/iYiIiEip1qVLF3bt2sW9995Lt27dSElJIRQKMXPmTMLhcE7l%0Aunnz5syfPz9XwGnOnDlUqlSJJk2aAFCvXj3Wr1+fK/9PPvkk4fhYTZo0oWLFisybl9NBgO3bt/PZ%0AZ4XpbCAiIiIHUiJBrahxtS4DsoLZHwCNgI78FtSagA9YTTCzZmZ2Nn6Q+PHOucjgBjOBvmbW38xO%0AMrP7g3zy2vZTwD1m9nszawFMpOQCeiIiIiJSQiLjak2ZMoUePXoA0KFDB9auXcv8+fNzglpDhw5l%0A/fr1DB06lGXLlvHaa68xatQoMjIyqFLFD+Xas2dP3njjDV555RW++OILhg0bxtq1a/Pc9uWXX85f%0A//pXZsyYwdKlSxkyZEjO3RhFRESkaJVU90Pwgav2wSPOuV/NbD5+kPgFwbz1ZtYXuA/4CPgRmArc%0AHJXPRKBV8Ah+0PkXgSOi0sTeDfFGIDVItx0YD1Qrsj0TERERkVIjFAqxYMGCnABWlSpV6NixI4sW%0ALaJ9+/YANGzYkDfeeIMRI0bQpk0bateuzaWXXspdd92Vk8+QIUNYsmQJQ4YMAeDaa6/lvPPOY8uW%0ALTlpYu+GOG7cOLZv3855551HamoqGRkZ7NixowT2WkRE5NBjeffxP/SYmQ6IiEiS6DspOcxMx14k%0ACRJ1YxQRkUPDoVb/CuqcRfrlV5IttcqMQ+3EEhEREZHkUL1TRESk8DSulIiIiIiIiIiIlDnltqWW%0AmU0GjnDO9c8jzavAZufc4Jj5xVw6EZHyRS0NRKSsWb16NccffzyLFi3i1FNPLdZtpaWlkZGRwfDh%0Aw/dbpnqniJRVqv9JaVBug1pABnCgWkLsgPJRs0VEJH/0g0xEyp7GjRuzYcMGjjjiiAMnPkixg8nn%0ApnqniJRFqv9J6VBug1rOuV+SXQYRERERKZ1SUlKoX79+soshIiIiB6FUj6llZt3NbL6Z/WJmP5rZ%0AB2bWwszqmNnzZvatme0ws8/MLD1m3clm9krU62rBvF/MbIOZjYosKsl9EhEREZGD9+abb9KtWzfq%0A1KnDEUccQZ8+fVi+fDnguxampKQwffp0zjjjDFJTU2nRogUzZszIWT+SZvHixQCEw2FSUlJ48803%0AOfXUU6lWrRrdu3dn3bp1zJw5k1atWlGjRg3OOecctm7dmpPPwoUL6d27N/Xq1aNWrVp069aN+fPn%0Al+zBEBEROUSV2qCWmR0GvAzMBloB7YEHgH1AFeBD4GygOfAQ8LiZ9YzKIrZr4Tjg98D5QC+gDdAd%0AtfkWERERKXN27NjBsGHDWLhwIbNmzaJWrVr079+fPXv25KT529/+xvXXX8+SJUs47bTTuPjii9m+%0AfXue+WZmZjJ+/Hg++OADtm7dykUXXcQdd9zBU089RTgc5rPPPmPMmDE56bdt28agQYOYM2cOCxcu%0ApHXr1px11ln88MMPxbbvIiIi4pXm7oc1gVrAq865r4N5X0YtHxf1/IkgoHUJMDOYZ8GEmVUHhgCD%0AnXPvBPMGA2uLr/giIiIiUlzOP//8XK8nTpxIrVq1WLhwIQ0bNgRg2LBhnH322QDcddddPPPMM3zy%0AySd07tw5Yb633347Xbp0AeCqq64iIyODxYsX07p1awAGDRrEf//735z0PXr0yLX+ww8/zAsvvMAb%0Ab7zBpZdeevA7KiIiIgmV2qCWc+6H4A6Gb5nZu8C7wH+dc9+aWQXgJuCPQEOgMlAJyEqQXZNg+byo%0A/Leb2afxk2dGPQ8Fk4iISPkQDocJh8PJLobIQVm1ahWjR49mwYIFbN68mezsbLKzs1mzZk1OUKtV%0Aq1Y56Rs0aADApk2b8sw3ep3ImFstW7bMNS86j02bNjF69GjC4TAbN25k37597Ny5k2+//Tafe5IZ%0A9TyE6p0iIlJelESds9QGtQCcc0PM7EGgD3AOcKeZnYvvOjgM+AvwKbANGAsUdLTPBONpZRauwCIi%0AImVAKBQiFArlvI7uSiVSVvTr14/GjRvzz3/+k6OPPpoKFSrQvHlzdu/enZOmYsWKOc8jdx/Mzs7O%0AM99461SoUCHXvOg8Bg0axObNm3nwwQdJS0ujUqVK9OrVK1c58paZz3QiIiJlS0nUOUt1UAvAObcE%0AWALca2avA4OAGsD/nHNTAczXOE4CEg1esArYA3QCVgfrpAKnACuKs/wiIiIiUrS2bNnCF198wWOP%0APcbpp58OwOLFi9m7d2+Jl2Xu3LmMHz+evn37ArBx40a+++67Ei+HiIjIoajUBrXMLA24Cj9Y/Hrg%0AePyA8ROAOsAfzawLsAXIANKArXGywjm3zcyeAu4xs83Ad8CtlOKB8kVEREQkvsMPP5y6devmtNJa%0At24dI0aM4LDDSr5q27RpU5599lnat2/Ptm3bGDlyJJUqVSrxcoiIiByKSnNQZwdwIvAf4AtgMjAF%0AuAe4A1gAvAHMAn4BppL7Toaxdz+8ET/m1ov48bmW4O+sKCIiIiJlSEpKCtOmTWPJkiW0bNmSjIwM%0A7rjjDipXrpyTJtJ1MC+xaeKtEy9N9LyJEyeybds22rZty8CBA7niiitIS0sr4B6JiIhIYZhz7sCp%0ADiFmpgMiIlJA+i4p28xM76FIEuQn8CYiUlqp7iAFFdQ5i/TLr9R2P0wmfThFREREpCSo3ikiIlJ4%0Apbn7oYiIiIiIiIiISFxqqRWHmoKLSGmnf/ZFRIpeZmYmL7zwAp9++ulB5ZOWlkZGRgbDhw+P+zqa%0A6p0ikmyqV0pZpqBWXPpQi0hpph9AIiKlWexg8rGvc1O9U0SSSfVKKdvU/VBERERERERERMqcUhPU%0AMrORZrbSzHZUqlRp2dixY8PA+k6dOmVfc801PwEPALWDtDXNbKeZnRu8rmRm95jZt2a23cwWVKhQ%0AoTfwRyDr7bff3pySkuJef/319SeffPKWChUq7DSzhWbWJln7KyIiIiIwe/ZsOnbsSI0aNahduzYd%0AOnRg6dKlTJ48mRo1ajBz5kxOOeUUqlevTs+ePVm9enWu9R9//HFOOOEEKleuzIknnsiTTz6Zs+ym%0Am26ib9++Oa+ffPJJUlJSmDZtWs68rl27cuedd+bK88knn6Rx48ZUq1aN8847jy1btuQsW7hwIb17%0A96ZevXrUqlWLbt26MX/+/CI+KiIiIpIfpSKoZWZ3AoOBobfddtuZTzzxRIM777zz9MmTJ3992mmn%0Avf2f//yncnZ29nXAPKAOcAGwA3gtyGIS0A24BGgBPJ2SkvLGJ5988jzQYvPmzfMBhg8fXvnRRx+t%0AsXTp0krHHntsJWBqye6piIiIiETs3buXAQMG0L17d5YsWcKCBQu44YYbqFChAgC7du3i7rvvZvLk%0AycybN48ff/yRq666Kmf9F198kYyMDIYNG8bSpUu57rrrGDp0KK+++ioAPXr0YO7cuWRnZwMQDoep%0AW7cu4XAYgB07drBo0SJ69OiRk+fq1at57rnneOWVV5gxYwYrVqxgyJAhOcu3bdvGoEGDmDNnDgsX%0ALqR169acddZZ/PDDD8V9uERERCSWcy6pE5CKD1B1Cea95ZzL7t69+0x80KoOsOvJJ5/8t3Mu2zn3%0AKDADeCxYvwmwDzgmKt9jBwwY4K644ortzrm6QAjIBs5wzoWcc9kzZ85cG8xrGFMeB06TJk2aSvGE%0AEylKOqckWbZs2eLMzM2aNWu/ZZMmTXJm5r788suceVOnTnWVK1fOed25c2d3+eWX51ovPT3dde3a%0A1Tnn3C+//OIqVqzo5s+f75xz7phjjnH33HOPO+mkk5xzzr3zzjsuNTXV7dmzxznn3G233eYqVKjg%0Avv3225z85syZ48zMrVy5Mu4+ZGdnuwYNGrgpU6bkzEtLS3P/+Mc/Er6OUL1TkyZNyZ9IcIUWKXrB%0A+UZRTqVhoPjmQBXgrZSUFFJTU1Odc2779u2dga+dcz+Y2ZvXXHPNzssvv3zH2rVr/y9Inxmsfyp+%0AdLvPIwNwpqSkpFSoUIE2bdr8Anwfta0lwEZgW+PGjWsG8+oD63MXKTPqeSiYREREyodwOJzTUkUk%0AmerUqUN6ejpnnnkmvXr1olevXlx44YUcc8wxADldCiMaNGjA7t27+fHHH6lduzbLly/niiuuyJVn%0Aly5d+N///gdA9erVadu2LVlZWRxxxBH89NNPXHPNNWRmZrJhwwbC4TCdO3fmsMN+qxIfffTRNGrU%0AKOd1+/btSUlJYdmyZTRp0oRNmzYxevRowuEwGzduZN++fezcuZNvv/22kEchM+p5CNU7RUSkvCiJ%0AOmdpCGpFukD2e/311zueeOKJd/3www/PtW/f/lZgT7Bsyq5du57YsWPH+9OmTft91apVN+zYsWNO%0A1PoOaBdJ36xZs0rTp0+fVa1aNYAjora1B+gOVN+xY8dbwJnE7YKZWaQ7KCIiUpqEQiFCoVDO6zFj%0AxiSvMHLImzhxItdffz1vvvkm//vf//jb3/7GSy+9BJAr2ATk3EEw0p0wkeg7DYZCIbKysqhXrx7d%0Au3cnNTWVDh06kJWVxaxZs3KNuZUfgwYNYvPmzTz44IOkpaVRqVIlevXqxe7duwuUz28yC7meiIhI%0A6VYSdc7SMKbW58AuIK1Pnz5HNGnShNNOO+1D59xXzrnIX16vAEyYMGHfc889Z127dv0oav2P8C21%0AGgTrfPXZZ58tb9q0af9GjRr9DHw+ZcqU4WZma9eunQi8Bbx9991331yC+ygiIiIiCbRq1YqRI0eS%0AlZVFKBTi6aefzhWYSqRZs2bMmTMn17w5c+bQokWLnNehUIi5c+fyzjvv5FSsQ6EQr776KgsXLsxV%0A2QZYt24da9euzXm9YMECsrOzadasGQBz584lIyODvn370qxZM6pXr853331XyD0XERGRg5H0oJZz%0A7hdgHDDutttuO23FihVMnjy5ppldZWZ/DtL8Crzw4IMPtvnoo4+44YYblkWt/yV+wPfJZnaBmR1v%0AZu2qVavW8+9///sCoErDhg3PBqhSpco5wLfA088999zWkt5XEREREfnN6tWruemmm5g3bx7ffPMN%0AWVlZLFmyhBYtWuCH3sjbiBEjePbZZ5kwYQIrVqxg/PjxPPfcc4wcOTInTdeuXdm1axfTp0/PGRA+%0AFArx73//m4oVK9K+fftceVatWpVBgwbxySefMG/ePK666ir69etHkyZNAGjatCnPPvssy5YtY+HC%0AhVx88cVUqlSpCI+KiIiI5FfSg1oAzrnRQOZTTz3VqmXLlnb11VcPB84DvopKNmX9+vVHnnrqqfTt%0A23dzTBaD8XdAvBdYBrzSqVOnEf369RsIPDF27NiBzrnsBQsW9AjynPrBBx/8Fd9tUURERESSoFq1%0AaqxYsYI//OEPnHTSSaSnp3PZZZflBKXitdaKnjdgwADGjx/PAw88QIsWLRg/fjyPPvooZ599dk6a%0A1NRU2rVrR/Xq1WnTpg0AHTp04LDDDqNTp065ujiaGccddxyXXHIJ/fv3p1evXpxwwglMmjQpJ83E%0AiRPZtm0bbdu2ZeDAgVxxxRWkpaUV9aERERGRfLD8/AtWgu4DhgfTA3GWPwIMBa4GHs8jn3RgIjAd%0AuDBmWVXgS6ABcCLwdfRCM3OKdYlI6Wb5asEgkl9mOqdEksEH6PTZE5FkUh1ASk5Q5zzw+AIFUBoG%0Aio+2PHg8KcHyyO1vvjxAPu2Cx6w4y3YCC4FzgdbEBLW8Ij3GIiIiIiIJqN4pIiJSWKUtqBUJQp2B%0A/4aPDhnXALoA24H5B8gncvuZ+gmW14tJl4si1SIiIiJSElTvFBERKbzSFtT6Cngb6A1cg+9uGDEG%0AqAY8hm9tBb78J+CDU9Hjb80ArgeuxHdTXB+1rC8+OLYTeD9eIfJztx0RkUT0A0VEpPwIhUK0atWK%0Ahx9+uFjyV71T5NCmeqPIwSltY2oBHI8PNtUHXsZ3SewAhIAvgM5A5M6Fafhg1jfAcWaWCVzgnGuJ%0AH0/rXOAX4EVgI9AM6IdvAXY9MD524xpTS0QOjsYlkLJHY2qJJPbjjz9SsWJFUlNTizxvjaklcqjT%0A92H2W20AACAASURBVK8cWg6FMbXAB6naAX8H+gBn4VtaPYhvrfVTnHWcmVWMmXchvqXW/+HvpFgN%0A2AK8CjyMb80lIiIiIpJQ7dq1k10EERERSSAlGRs1s7CZPWpmD5nZD8F0rwXtr80sZGYtzay6mf1o%0AZgvNbBxBQCtYnm1mzcxskZkdjQ9g3Qq0CJbtNbOdZvaFmc0GKgJHAeeY2UwzW2Nm1ydj/0VERESk%0AdAiFQlx99dVcd9111KlThzp16jBy5Mic1hOhUIiMjIyc9Bs3buScc86hWrVqHHfccTzzzDOccsop%0AjBkzJifN448/TtOmTalatSr16tWjT58+7Nu3r8T3TUREpLxLZkutS4FJQEfgd8ATwHfAA/gA1Gh8%0A18N6wD3A88DpMXncDQwHVgJ78d0R+0Wl+xnfZfE9MzvKObchmH8GcCTwbDHsl4iIiIiUIVOnTmXw%0A4MHMnz+fTz75hD//+c80aNCAG264ATPLNe7VoEGD2LhxI1lZWVSpUoXhw4ezZs2anDSLFi3i2muv%0A5ZlnnqFr165s3bqVrKx4N+QWERGRg5XMoNZ659x1wfMvzawpMAx4wDk3KSrdajMbCnxuZg2dc9GD%0Avmc653K6EZrZdmCvc25TVJr5ZrYcGIQPjgEMAV52zm0p6p0SERERkbKlYcOGPPTQQwA0bdqUL7/8%0Akvvvv58bbrgh13g3X3zxBW+//Tbz58+nffv2AEyePJm0tLScNGvWrCE1NZX+/ftTvXp1jjnmGFq1%0AalWi+yMiInKoSFZQywHzY+bNB243s+pAU+A2fAuuOkDk77HG5L6T4aJ8bu8JYChwj5nVAc7BDyKf%0AQGbU81AwiYiIlA/hcJhwOJzsYoiUCmZGx44dc83r2LEjo0eP5pdffsk1f/ny5aSkpNCuXbuceY0a%0ANaJhw4Y5r3v37s2xxx7Lcccdx5lnnknv3r05//zzqV69eoISZEY9D6F6p4iIlBclUedMZkutRCPe%0ApwBvAW8DlwGb8F0Q3wMqxaTdns9tTcEHtLoApwKbnHNvJU6emc9sRUREyp5QKEQoFMp5HT0WkMih%0AqCjvPla9enUWL17M7Nmzeeeddxg7diw333wzCxcupEGDBv8/e/cdHVW1/n/8/QwQSELQSxWUIiAI%0AGlSQFJqDDVCwl5+AGrBQFIF7kYA1XLCAWBGx0RT1iuhFsSBfSMZcpKmAgBSlShGw0wRCsn9/zGSc%0AhFAC6fm81prFOfvss8/eWWbyuM8uOdyRlGfPFhERKUoKIuYslIXi8XdoxWZLiwO2Ag2BKsADzrm5%0Azrnv8a9/dTwOAmWyJzrnfgM+AO4AegCTT7DeIiIiIlKCOOdYuHBhlrQFCxZw+umnExUVlSX97LPP%0AJiMjg6+//nuywJYtW9i2bVuWfGXKlKF9+/Y8/vjjLFu2jL179/LJJ5/kXyNERERKqcIcqVXLzJ4D%0AxgHRwCBgOPAjcADoZ2YvAU0C6cdjA1DXzC4ANgO7nHMHA9dewz8CrAxwXZ61QkRERESKtW3btjFg%0AwAD69OnD8uXLGT16NA8//HDweuZIrsaNG9OhQwd69+7NuHHjKF++PPfffz/h4eHBheI//vhj1q1b%0AR7t27ahcuTIpKSns3r2bJk2aFErbRERESrLCXFNrCv4OpgWB89fxLxLvzOx24HHgHuBbYCDwWQ5l%0AZPc+/g6rOcCpQALwBoBzzmdmm4GNzrmNedweERERESmGzIzu3buTnp5OXFwcZsadd97JwIEDg9dD%0Adz+cNGkSd911F16vlxo1ajBs2DA2bNhAhQoVAPjHP/7Bhx9+yPDhw9m3bx8NGzZk/PjxtG7dulDa%0AJyIiUpJZXq4hcNwPNUsBljvn7ivAZ4YDW4B7nXPvHCWfy7m/TETkeFiers0iUhDM9N+tlF7t27cn%0AOjqaF1544YTu/+WXXzj99NP5z3/+w7XXXpure/2dZfrdEym99PdXSpdAzHmk9dVPSGGN1DKOvFB8%0A3j7IHy1UA/oD+4Cpx3FX/lZKRERERIoE51yu/qcyJSWFXbt2ER0dzc6dO3nwwQepVq0aHTt2PMEa%0AKO4UERE5UYU5/bCguqTrAuvxr7HVwzmXfqwb1FsuIiIiUjpkn154LGlpaTz88MOsX7+eiIgI4uPj%0ASU1NJTw8/ISer7hTRETkxBXK9MMTYWaTgCrOuS6hx4FrPvzTGfvlwXOKxw9EpIAVl+8KEck9TT8U%0AOXEJCQn8+uuvzJgx44h5OnfuTLVq1Zg4cWKW9Nx0polIyaG/uVJalaTphycidHRX9rW48njkl75k%0ARLJS0C0iIpKTMWPGHPN/UI8+Gkxxp0jporhaJC8Vp06t4DpczrldhVwXERERERGioqIKuwoiIiKl%0AlqewK5BLDvxTEc3siGO8zewSM/vdzO4OnJ9uZv8xs98Cn4/NrGFBVVpEREREiq7U1FTi4uKIiori%0A1FNPJTY2lu+++47ffvuNW265hdq1axMREcG5557LpEmTstybkJBAly5dguf79u0jISGBqKgoTjvt%0ANJ544glA041ERETyQ3Hr1AqVY2RgZjcAHwB3OedeNbMIIAX/zoftgDjgJ2C2mZ3Yip4iIiIiUiIc%0AOnSIq6++mnbt2rFs2TIWLVrEwIEDKVOmDPv376dFixZ88sknrFy5kv79+9OrVy+Sk5OD92efWjho%0A0CBmz57NBx98wJw5c1iyZAmpqalaP0tERCQfFKfph9lljwwsMDJrFHC9c252IP3/ATjneoZk7A3s%0AADoD7xVAXUVERESkCNq1axd//vknnTt35swzzwSgUaNGweuDBg0KHt91110kJyfzzjvvcPHFFwP+%0AEViZo7D27NnDhAkTmDhxIpdddhkAEydO5Iwzziio5oiIiJQqxblTK5QB1wC9gLbOuYUh11oAZ5rZ%0A7mz3hAP1cy4uKeTYG/iIiIiUDD6fD5/PV9jVECkSKleuTEJCAh06dOCSSy7hkksu4YYbbqB27dqk%0Ap6fz5JNP8u6777Jt2zYOHDjAwYMHad++fY5lrVu3joMHDxIfHx9Mi4yMJDo6+ig1SAo59qK4U0RE%0ASoqCiDmtuMzvN7NJQGXn3FWB4yrOuS6BaynAXuBc4P+cc3eF3DcOuBC4OYdif3fO/Z7tOU670Ihk%0AZ1oLRKQEC2yvXNjVEClUy5YtY+bMmXz22WcsXLiQ6dOns2TJEkaNGsULL7xAdHQ0FStWZOjQoezc%0AuZOUlBTAv6bWr7/+yowZM/j222+54IILWL9+PfXq1QuW3bZtW8466ywmTJiQ5Zn+KYn63RMpXfQ3%0AV0qvQMyZp/PxS8pILYD1QD/AZ2avOufuDqR/g38K4q/OuT8LrXYiIiIiUmQ1a9aMZs2aMXjwYK64%0A4gomT57M7t27ueqqq+jWrRvgn2q4Zs0aKleunGMZDRo0oFy5csyfPz/YqbV3715WrFjBWWedVVBN%0AERERKTWK20LxR+rRM/yjzjYA7YGOZvZK4Npb+NfP+tDM2pnZmYF/R2sHRBEREZHSbePGjQwZMoT5%0A8+ezadMmUlJSWLZsGeeccw6NGjVi9uzZfPnll6xevZp7772XjRs3HnGURcWKFbnjjjtITExk9uzZ%0AfPfdd/Ts2ZOMjIwCbpWIiEjpUJxGajn+Hp8depzl3Dm33sy8+Edsveyc621m7YAn8S8KfwqwDUgG%0Askw9FBEREZHSJSIigh9++IEbb7yRX375hRo1atC9e3cSExPZvXs3GzZsoFOnToSHh9OjRw+6devG%0AqlWrgvdn3/1w9OjR7N27l2uvvZbIyEj69evHvn37CqNpIiIiJV6xWVOroGhNLZGcaO6/SEmmNbVE%0ACofW1BIpjfQ3V0ovralVYPL0ZywiIiIicgSKO0VERE6UOrVyoJ5zERERESkIijtFREROXJHu1DKz%0Aevh3NbzQObe4AJ9bUI8SKRIUUIuIiBQOxZ0ieUcxrUjpU6Q6tczMByx3zvULJP0InAb8WrA10Zeh%0AlCYKpkVERAqP4k6RvKGYVqQ0KlKdWtk55zKAnYVdDxERERERERERKVo8hV2BTGY2CWgH3GNmGWaW%0AbmZ1A8fNA3m8gfOOZrbYzPaZWaqZnW5mF5vZMjPbbWYfmdk/spXfw8xWmtlfZrbGzAaYxnuLiIiI%0ASMCBAwcYMGAAp512GuHh4cTHx/Pll18C4PP58Hg8JCcnExsbS2RkJC1btmTJkiVZypg3bx4XXXQR%0AkZGRnHHGGfTt25fdu3cXRnNERERKvCLTqQXcB8wHJuCfcliTI48kSwL6AbHAP4CpwEPAHYAXOBd4%0ANDOzmd0FPBbIczbwLyAR6JvnrRARERGRYmnw4MFMnTqViRMnsnTpUqKjo+nYsSPbt28P5nnggQcY%0ANWoUixcvpkqVKnTr1i14bfny5XTo0IFrrrmGZcuW8cEHH7B06VJ69uxZGM0REREp8awoLaZnZin4%0A19S6L3Bej5CF4s3MCyQDHZxz/xfIcw8wBmjunFsaSHsUuME5Fx04/xEY6px7K+RZA4C7nHPnZKuD%0A09oGUrqYFtUUKeXM9D0gsnfvXipXrsz48ePp3r07ABkZGTRq1IhbbrmFSy+9lPbt2/P5559z2WWX%0AAf5RWW3atGHLli3UqlWL2267jbCwMF5//fVguUuXLqV58+bs3LmTqlWrZnmmf9KAfvdE8ob+lokU%0AdYGYM09nzBXpNbWOYlnIceaaW8uzpVUHMLNqwBnAq2b2ckieo7Q9KeTYG/iIiIiUDD6fD5/PV9jV%0AEClS1q1bR1paGq1btw6meTwe4uPjWblyJZdeeikAzZo1C16vWbMmADt37qRWrVp88803rFu3jnff%0AfTeYxzmHmbFu3brDOrX8kkKOvSjuFBGRkqIgYs7i2qmVFnLsAJxz6dnSMqdWZv7bC5h3fMUnnVTl%0AREREijKv14vX6w2eDxs2rPAqI1LEOefweP5esaNcuXLB48zlWTMyMoJ577rrLgYOHHhYObVq1TrC%0AE5LyrK4iIiJFSUHEnEWtU+sgeVwn59wOM9sGNHTOTcnLskVERESkZGjQoAFhYWHMnTuXM888E4D0%0A9HTmz59P9+7dj2taU/PmzVmxYgX169fP7+qKiIgIRWuheICNQExg18Oq5F39HgUGB3Y8bGxm55rZ%0AbWY2JI/KFxEREZFiLDIykj59+pCYmMhnn33GqlWr6NOnDz///DN9+x7f3kKJiYksWrSIPn36sGTJ%0AEtauXcvHH39M796987n2IiIipVNRG6k1GpgMrAQqADm95srpNVn2NBea5pwbb2Z7gfuBJ4C/gBXA%0Ai3lQZxEREREpAUaOHAlAjx49+OOPP2jevDkzZ86kRo0arFq1KjjdMFRoWnR0NKmpqTz00EN4vV7S%0A09OpX78+1113XYG1QUREpDQpUrsfFgXa/VBKH+0UI1LaafdDkcKh3Q9F8pL+lokUddr9sMDk6c9Y%0AREREROQIFHeKiIicKHVq5UA9/CIiIiJSEBR3ioiInLiitlA8AGbmMbNXzOwXM8sws3aFXScRERER%0AkeySkpKIjo4+ap57772X9u3bF1CNRERESo+iOlLrCiABaAdsAH4vyIfntAioSEmmt8QiIiL560jx%0ApeJOkbyjmFak9CmqnVoNgZ+ccwsL5/H6MpTSRMG0iIhIfjvy/2wr7hTJG4ppRUqjIjf90MwmAc8A%0AdQJTDzeYWQcz+5+Z/WZmv5rZTDM7O9t9tczsrcCUxb1mtsTMvCHXu5jZN2b2l5mtN7MRZlauYFsn%0AIiIiIgXt6aef5qyzzqJChQrUrl2bBx54AIDly5dz6aWXEhERQZUqVejRowe7du0K3peQkECXLl2y%0AlHWs6Ybp6ekMGjSIypUrU7lyZQYOHEh6enr+NExERKSUK3KdWsB9wL+BLcBpQEsgEn9HV0vgIuBP%0AYEZmp5SZRQJfAHWAq4FzgEczCzSzDsAU4AWgKdATuAF4vEBaJCIiIiKFYujQoYwYMYIHH3yQVatW%0A8cEHH1C3bl327t1Lhw4dqFSpEl999RX//e9/mTdvHj179gzea2a5nh749NNP8/rrr/Pqq6+yYMEC%0A0tPTefvttzXNUEREJB8UuemHzrldZrYHSHfO7QwkfxCax8x64u/YagnMA7oCNYBY59xvgWwbQ255%0AEBjlnJscON9gZkOAN4H786UhIiIiIlKo9uzZw3PPPcfzzz9PQkICAGeeeSYtW7bktddeY9++fbz5%0A5ptERkYC8Oqrr9K+fXvWr19P/fr1cc7leo2e5557jsTERG644QYAnn/+eT7//PM8bZeIiIj4FblO%0ArZyYWQNgOBADVMM/wsyDf2TWPOAC4NuQDq3sWgAtAx1ZmTxABTOr4ZzbkTV7UsixN/AREREpGXw+%0AHz6fr7CrIZLvVq5cyYEDB7jkkksOu7Zq1SrOO++8YIcWQHx8PB6Ph5UrV1K/fv1cP+/PP/9k+/bt%0AxMfHB9PMjNjYWDZv3nyEu5JCjr0o7hQRkZKiIGLOYtGpBXwM/AjcDWwF0oGVQFhInqON6Tb8EcN7%0AOVz75fCkpBOqpIiISHHg9Xrxer3B82HDhhVeZUQK0ZFGYWVOFfR4PIflSUtLy7Pn+CXlujwREZHi%0AoCBizqK4plYWZlYFaAw87pxLds6tASqRtUNuMdAskDcni4Emzrn1OXy0cqeIiIhICdSkSRPKly/P%0A7NmzD7vWtGlTli9fzp49e4Jp8+bNIyMjgyZNmgBQvXp1fvrppyz3LV269IjrY51yyinUrFmT+fPn%0AB9OccyxatEhraomIiOSDIt+pBfyOfzTV3WbW0MwuAl4GDoXkeRvYCXxoZm3MrL6ZXRWy++G/ga5m%0ANszMzjWzs83sBjMbWZANEREREZGCExUVRf/+/Rk6dCiTJk1i3bp1LFq0iJdffplu3boRERHBbbfd%0AxooVK0hNTaVXr15cf/31wamHF198MUuWLGHixImsXbuWUaNGMW/evKOOvOrfvz+jRo3i/fffZ82a%0ANQwYMIDt27cXVJNFRERKlaLaqeUCH5xzGcDNQDNgOTAGeAg4EMzs3D78uyJuAWYE8j0KZASuzwKu%0ABNoDCwOfwcCmAmmNiIiIiBSKJ554gsTERIYPH07Tpk254YYb2Lp1K+Hh4Xz++efs2rWLmJgYrrnm%0AGlq3bs2ECROC915++eU8+uijPPjgg1x44YX8+OOP9O3bN8uoq+w7JP7rX/+iR48e3HnnncTFxQHQ%0ArVu3gmuwiIhIKWK53dGlpDMzF+hPEyklLNc7O4lIyWKm7wGRwuDvDNPvnkje0N8ykaIuEHPm6Xz8%0A4rJQfAHTmgciIiIiUhAUd4qIiJwodWrlQD38IiIiIlIQFHeKiIicuJNaU8vMvGaWYWaV86pCAWcA%0AE4BtwH5gA/AscOox6pNhZtdlS74E+C+wPVDWVmAm0CmP6ywiIiIixdDGjRvxeDwsXry4sKsiIiIi%0AuZCrkVpm5gOWO+f65U91AGgAzAOqAdOB1UAs0B/oCLQGfjvOskYBg4DNwPQFCxaktWrV6t7U1NQ/%0A27RpcxHwWU43actlKWn0FlhERORvXq+X6OhoxowZA0CdOnXYvn07VapUKfC6KO4UOX6KaUUku6I4%0A/fAl/B1a/YCxIelPAwOBx4A+x1HOXfg7tCYBdwOH4uPj6wH3tG3b9lbn3LdHvlVfllKSKFgWERE5%0AGo/HQ/Xq1Qvp6Yo7RY6PYloROdxxTz80s0lAO+CewDS/DKBu4PL5ZrbQzPaa2VdmdkG2e68zs+Vm%0Att/MfjSzB7Jd32hm/8I/SusyYIOZ3WhmYzLzXH/99S927tw5IyIiorfH49loZreZ2QozezRbVauU%0ALVv2/cjIyFfq1q2bXqFChRTgUODa+sC/X5nZQTNLPt72i4iIiEjxl5CQQGpqKmPHjsXj8VCmTBk2%0AbdqUZfqhz+fD4/Ewc+ZMmjdvTkREBO3atWPr1q0kJyfTrFkzoqKiuOqqq/j999+zlD9x4kSaNm1K%0AeHg4jRs35rnnntPoEhERkXySmzW17gPm41/r6rTAZ3Pg2uPAYKA58CvwVuZNZtYCmApMA84FhgBD%0AzezekLJd4NM+cD4rJA2ADz74YNz333+/Lzk52T3xxBMjgNuAOhz+euuRm2++ef2yZcuIjY1dfODA%0Agdc/+uij24HESZMmPRPI0yFQ/+zrb4mIiIhICfbCCy8QHx9Pz5492b59Oz/99BOHDh3KMW9SUhJj%0Axoxh4cKF/P7779x0002MGDGC8ePH4/P5WLFiBcOGDQvmf+2113jwwQcZMWIEq1ev5umnn2bkyJG8%0A9NJLBdU8ERGRUuW4O7Wcc7uAg8A+59xO59xOICNw+WHn3BfOuTXAv4GzzaxW4No/AZ9zbphzbq1z%0A7m1gNJCYw2MaB/79PjTRzBoDl48cOXJmXFwciYmJZYAEICKHMt5466239jVo0IApU6Ykh4eHl9u9%0Ae/dE4Il27dr908zM5/M94ZzLcM79cbztFxEREZHir1KlSoSFhREREUH16tWpXr06ZcqUyTHv8OHD%0Aad26NdHR0fTu3Zv58+fzzDPP0LJlS1q0aMHtt9/OnDlzsuR/6qmnuO6666hbty6dO3cmMTFRnVoi%0AIiL5JK/W1FoWcvxT4N/q+HcvPBv4OFv+L4FHzayic25PSPopgX//zJb/bCCjS5cuPwTOT3XObTGz%0AbUeoixcgLCxs0D/+8Y9DY8eOfalbt24PvP/++22AzytWrNgceI+/R4ZlkxRy7M0sTkREpETw+Xz4%0AfL7CroZIkdesWbPgceaaW9HR0VnSdu7cCcDPP//Mli1buPvuu+ndu3cwz5FGgf0tKeTYi+JOEREp%0AKQoi5syrTq20kOPM6YCho8COtKpfZt6MHPKEnURdMp+dtnPnzl+2bdv2I7Dv/vvv/x5whw4d2gFc%0ABMQBCw4vIukEHy0iIlL0eb1evF5v8Dx0+pSI/K1cuXLB48xdCkNHdZkZGRn+iQuZ/77yyiu0atUq%0AF09JOul6ioiIFEUFEXPmZk0t8E8/zG1H2Cqgdba0NsBm59zewPnPQC0CI7R+++23KvhHZ2VaDXhm%0AzJhxVuD8DzM7I3BPTjKnFS45dOhQerb6s3PnzsyOrJa5bIuIiIiIFHNhYWHHMYIqd2rUqEGtWrVY%0Au3Yt9evXP+wjIiIieS+3HVQbgRgzqwvs5fg6xZ7Gv9vgo8A7+DuS/gkMDcmTDPR86qmnJnfq1Il7%0A7rnnbiD4Gsw5t8bMPh8yZEjHmjVrkpycnA5MBP4i532QVwf+/YOsHV87gb+mTp1arWXLlhw4cOAf%0AdevWPfxuERERESmx6tWrx6JFi9i0aRORkZHBUVYna9iwYfTr149TTz2VTp06kZaWxuLFi9m2bRtD%0AhgzJk2eIiIjI33I7Ums0/tFOK4EdQG1y7lQKpjnnlgA3AtcDy/HvlPiEc25sSP4ngOQhQ4b06dSp%0Ak11zzTWnAktCC7zpppvuOeussyLat29vDz300MPAlEAd9ufw/DmBOjTNUinnDgH3zZo1q8UZZ5xh%0ArVq1ujEXbRcRERGREmDQoEGEhYXRtGlTatSokeNC8ZnTDY+WZmZZ0u644w4mTJjAm2++yfnnn0+7%0Adu14/fXXNVJLREQkn5hzOfVJFaqZwOXAfcCLIenPAAOAl4G+ZlYV2Or1ev+VkpLyKbA+WznTgavw%0Ajwp7LiT98sAzfgfqAbtDbzIzl3M/nUhxZRTB33MRKULM9D0hUhj8HWL63RM5PvpbJVLcBWLOI625%0AfmJlFsEvhvrAPPy7J36IfyphbHJysnfHjh1b33nnnS4zZsyoADxWpkyZprt27aoRERGxCTgzWzmn%0AB8qpjX/k1tJAnmuAdOD/Af/N/nB/p5ZIyVIEf89FpAhRp5ZI4chpNJiIHJn+VokUb/nRqZVXux/m%0ApfXAhcC/gY7AFcC277///r/33ntv4/T09LnAPmB+//79b4qIiPiCnF9xbQVaAI/gH7HVDv9C9B/i%0An+749ZEqoC9LERERESkIijtFREROXFEcqVWozMzpZyIiIqWJRmqJ5B2Px8O0adO47rrrjplXv3si%0AIlKalJaRWoVOQ8GluFFALCIiUjwp7hTxUzwrIiei1HZqmZkHwDmXwx7O+kKV4kTBsIiISGFLS0uj%0AXLlyJ3Cn4k4RxbMicqI8BfEQM/OZ2Vgze9zMfjazHWb2lAVeTZlZmJmNNLPNZrbXzBaZ2eWBa55A%0A+r3ZymxkZhlmdn7g/BQzezVQ9q7AM1uE5E8ws91m1snMVgAHgLMLov0iIiIiUrhmzpxJpUqVyMjw%0Av89cu3YtHo+HPn36BPM89NBDXHbZZQCkpqYSGxtLeHg4p512Gv/85z9JS0sL5vV6vfTt25dBgwZR%0AvXp12rRpk+NzR44cSbVq1Vi0aFE+tk5ERKR0KpBOrYBuwEEgHrgXGADcHLg2EWgL3AKcA0wGZphZ%0As8BIqrcD92cvb6Vzbmmgc+wToCZwJXA+kAokm9lpIfdUAB4C7gKaAD/mdSNFREREpOhp06YN+/fv%0A5+uv/XsF+Xw+qlatis/nC+bx+Xy0b9+erVu30qlTJ1q0aMHSpUsZP34877zzDkOHDs1S5pQpUzAz%0A5s6dyxtvvJHlmnOOQYMGMXbsWFJTU4mJicn3NoqIiJQ2BbJQvJn5gHLOudYhabOATcCTwPdAPefc%0A5pDr04Gtzrl7zKwZsBRo6JxbH7j+AzDeOfekmV2Mf1fDas65/SFlLAHeds49ZWYJwASghXNuyVHq%0A6jQMXIoXLTIrIidHi1VLaREfH8/VV1/NkCFD6N69O40aNeLJJ59kw4YNREVFUblyZZKTk/nkk0+Y%0ANm0aa9asCd47efJkevXqxR9//EGFChXwer388ccfLF26NMszPB4P//nPf/jss8+YP38+//d//0ft%0A2rVzrI//vax+90QUz4qUDsV5oXgHLMuWtg2oDlyAfxL1ymwLZZYH5gA455aZ2XL8o7OGm1ksUB94%0AK5C3BRAB/JytjAqBfJkO4e8cO4akkGNv4CMiIlIy+Hy+LKNTREoLr9eLz+djyJAhpKam0r9/rRjB%0A0wAAIABJREFUf1JSUkhJSaFq1aqULVuWli1bMnr0aOLi4rLc27p1aw4ePMjatWs599xzAWjRokVO%0Aj2HQoEGULVuWRYsWUbVq1WPUKim0hijuFBGRkqIgYs6CXCg+LYc0T+DjgAtzyPNXyPEU4A5gOP7O%0Arf+FjOzyADuAnBYz2BVyfMAd1yuApGNnERERKaa8Xi9erzd4PmzYsMKrjEgB8nq9vPjii6xevZpd%0Au3bRokULvF4vKSkpVK9enVatWgUXez9SyJj5AtXMiIyMzDHPZZddxjvvvMMnn3zC7bfffoxaJZ1o%0Ac0RERIq0gog5C3v3QwcswT9Sq6ZzzneUvO8ATwRGad2Ef22sTN8ANQDnnNuQT3UVERERkWKsdevW%0AHDhwgFGjRtG2bVs8Hg9er5c777yT0047jU6dOgHQtGlTpk6dinMu2Ik1d+5cwsLCaNCgwTGfc+WV%0AV3Lddddx4403Ymbcdttt+douERGR0qqgFoo3ct6n1ZxzP+CfRjjJzK43s/pmdqGZDTKzazMzOue2%0AAF8ArwCVgPdCrs0GvgQ+NLOOZnammcWb2TAzy3krGhEREREpVSpWrEiLFi2YMmUK7du3ByA2NpYt%0AW7awYMGC4Nvkvn37sm3bNvr27cuqVav45JNPGDp0KP369aNChQqAfyTX0SYAXHnllbz33nv07t2b%0AN998M9/bJiIiUhoVVKeW4/BVMEPTeuDfAXEUsAqYgX8q4cZs90wBmgGfOuf+zHbtCiAZeA1YDbwL%0AnAVszfZMERERESmlvF4v6enpwQ6sChUqEBcXR4UKFYI7FNaqVYvPPvuMJUuWcMEFF3DHHXfQtWtX%0AHn/88WA5Zka2tVwPc+WVVzJ16lR69erFlClT8q1NIiIipVWB7H5YnGj3Qyl+tFuMiJwc7X4oUji0%0A+6FIJv0dEikNivPuh8VMnv6MRURERESOQHGniIjIiVKnVg70lkBERERECoLiThERkRNXUGtqFUlm%0AtsLMHi3seoiIiIiIiIiISO6U9pFaOS1gf8xFP0WKEr3hFRERyTter5fo6GjGjBlTIM9T3CmlmeJY%0AETlZpb1T6wj05SrFhQJhERGR4k1xp5RWimNF5OTlevqhmbUzswVmttvM/jCzhWZ2TuBaKzP7wsz2%0AmtkWM3vJzKKy3T/YzNaa2T4zW2Zm3UKu1TOzDDO7OVDOPjNbbGbRZtbMzOab2Z7AtTrZyu1iZt+Y%0A2V9mtt7MRphZuZDr1c3sw0CZG82sZ+5/XCIiIiJSUiUkJJCamsrYsWPxeDx4PB5q1qzJyJEjg3m6%0Ad++Ox+Nhx44dAOzbt4/y5cszb948AA4cOMCAAQM47bTTCA8PJz4+ni+//LJQ2iMiIlLS5apTy8zK%0AAh8CqUAzIAZ4Fkg3s2jgc2B64Np1wPnAhJD7HwN6AH2BJsATwCtmdkW2RyUFrl0A/AG8DYwBhgSe%0AGQG8EFJuB2BKIK0p0BO4AXg8pMxJQH3gEuAa4FagXm7aLyIiIiIl1wsvvEB8fDw9e/Zk+/bt/PTT%0AT9x66634fL5gni+++IJq1aoF0+bNm0e5cuWIiYkBYPDgwUydOpWJEyeydOlSoqOj6dixI9u3by+E%0AFomIiJRsuR2pVQk4BfjYObfBOfe9c+4/zrnVwP3Au865Z51z65xzi/B3Xl1vZlXNLBIYCNzpnJvl%0AnNvknHsHeB24J9tznnHOzXTOrQGeBs4BnnXOfeGcWwm8CFwckv9BYJRzbnKgXj78HWC9AcysEdAR%0AuNs5N985txS4HQjPZftFREREpISqVKkSYWFhREREUL16dWrUqMHFF1/M3LlzycjIYO3atezatYte%0AvXqRkpICgM/no1WrVpQtW5a9e/fy8ssvM2rUKDp16kTjxo15+eWXqVGjBmPHji3k1omIiJQ8uVpT%0Ayzn3m5lNAj43sznAHGCac24z0AJoYGY3h9xi+BcKaABkABUC94YuHlAO2JDtUctCjncG/l2eLa2i%0AmVVwzu0PPLulmQ0JyeMBKphZDfyjwjKARSFt+dHMtuXc0qSQY2/gIyIiUjL4fL4sI09E5MjatGnD%0AgQMHWLRoEStWrKBt27Zccskl9OrVC/D/Pl1xhX/Swbp160hLS6N169bB+z0eD/Hx8axcufIIT0gK%0AOfaiuFNEREqKgog5c71QvHOup5k9h3/k01XAY2Z2Df4OrNfwT0fMbhtwXuC4M/BjtutpRzl3R0nL%0AHGlm+COC93J49i853HcMSceXTUREpBjyer14vd7g+bBhwwqvMiJFXMWKFWnRogUpKSmsXLmS9u3b%0AExcXx48//si6dev4+uuvGTVq1FHLcM7h8RxpgkRSntdZRESkKCiImPOEdj90zi3DP5pqlJl9in8q%0A32LgXOfc+pzuMbOVwAGgXmB6YF5aDDQ5yrNX4+8AiwXmB9LqALXyuB4iIiIiUoyFhYVx6NChLGle%0Ar5fk5GTWrFnDgAEDKF++PLGxsYwYMSLLeloNGjQgLCyMuXPncuaZZwKQnp7O/Pnz6d69e4G3RURE%0ApKTLVaeWmdXDv07Vh/hHX9XHvyj8S8AMYIGZjQNeBXYDZwOdnXO9nXO7zWw0MNrMDPgfUBGIA9Kd%0Ac6+dRDv+DXxsZpvwj9Y6BJwLtHTOJTrn1pjZTPyL0t8N7AeeAf46iWeKiIiISAlTr149Fi1axKZN%0Am4iMjKRKlSp4vV5Gjx5NxYoVad68OeDv6BoxYgTt27enbFl/SB0ZGUmfPn1ITEykatWq1KtXj2ef%0AfZaff/6Zvn37FmazRERESqTcLhS/DzgLf8fRGvw7Ck4BRjrnlgPt8O8o6AOW4t99MLjVi3PuYfxj%0ArAcBK4BZwLVA6AirnKYIHjXNOTcLuBJoDywMfAYDm0LyJ+BfuysZf6fcFGDjMdorIiIiIqXIoEGD%0ACAsLo2nTptSoUYPNmzfTunVrzIy2bdvifzfr79RKT0/PMq0CYOTIkdx888306NGDCy64gBUrVjBz%0A5kxq1KhRCK0REREp2cy541xmqpTwL2Kvn4kUF4Z+h0XkZJnpu0SkMPg7yPS7J6WV/vaIlDaBmNPy%0AsswTWlOr5MvTn7GIiIiIyBEo7hQRETlR6tTKgd4YiIiIiEhBUNwpIiJy4nK7plaeMTOvmWWYWeUT%0AuDfJzJbnR71EREREpGjbuHEjHo+HxYsXn1Q506ZNw+M5+XDY6/Vy3333ZTnv16/fEc9FREQkbxTX%0AkVpPAc/nV+GZC4CKFHV6uysiIqVRnTp12L59O1WqVCnsqgAwffp0ypUrFzw3syzxZPbzUIo7pTRS%0ADCsieaVYdWqZmQfAObcX2Jt/T9KXrBQHCoJFRKR08ng8VK9evbCrEXTqqaeexN2KO6W0UQwrInkn%0AX6cfmll5M3vOzLab2V9mNt/MWmfLFm9mSwPXvzaz5iH3J5jZbjPrZGYrgANAk5ymH5pZDzNbGShn%0AjZkNsJBXX4GpjneZ2XtmtsfM1plZt/xsv4iIiIgcn5kzZ1KpUiUyMjIAWLt2LR6Phz59+gTzPPTQ%0AQ1x22WVs2rQpy/RDn8+Hx+MhOTmZ2NhYIiMjadmyJUuWLMnyjDfeeIO6desSGRlJly5d2LFjR5br%0ASUlJREdHM3nyZOrVq0fFihXp2bMnaWlpjBkzhtq1a1O1alXuv//+LPdpeqGIiEjhyO81tUYBNwE9%0AgPOB5cBMMzstJM9o4H7gQmA98LGZhYdcrwA8BNwFNAE2ZX+Imd0FPBbIdzbwLyAR6Jst6yPAf4Fm%0AwLvABDOrfXJNFBEREZGT1aZNG/bv38/XX38N+Duqqlatis/nC+bx+Xy0b9/+iGU88MADjBo1isWL%0AF1OlShW6dfv7/eXChQvp0aMHvXv35ttvv6VLly488sgjh03/27hxIzNmzODTTz/lgw8+4L333uPK%0AK69k6dKlzJ49m9dff53nn3+e6dOnB+852vRCERERyT/51qllZpFAb2Cwc+4z59yawPkO4B7+Hmv9%0Ab+fc/znnvsPf+RUOdA0pqgxwr3NuvnNurXNuTw6Pexi43zn3gXNuk3PuY2Akh3dqveGce9s5tz5w%0AzyGgbd60WEREREROVMWKFWnRogXJycmAvwPr3nvvZdOmTezYsYN9+/bx9ddf4/V6j7gez/Dhw7no%0Aooto3LgxjzzyCKtXr2bbtm0APP/881x66aUMHTqUhg0bcvfdd3PdddcdVlZ6ejoTJ06kadOmXH75%0A5XTs2JFvv/2WV155hcaNG3PNNdfQunVr5syZk78/EBERETmm/FxTqwFQDvgyM8E5l2Fm84GmwOxA%0A8vyQ63sD0wqbhJRzCFh6pIeYWTXgDOBVM3s55FJObVsW8qx0M/sZyGFBhqSQY2/gIyIiUjL4fL4s%0Ao19Eigqv14vP52PIkCGkpqbSv39/UlJSSElJoWrVqpQtW5aYmBi2bNmS4/3NmjULHtesWROAnTt3%0AUqtWLVavXs1VV12VJX9cXBzjx4/PklanTh2ioqKC59WrV6dRo0aULft3aFmjRg127tx50u31Swo5%0A9qK4U0RESoqCiDkLY6F4AzKOcT3UAXf07TEyR5v1AuYd49lp2c4dOY5WSzpGMSIiIsWX1+vF6/UG%0Az4cNG1Z4lREJ4fV6efHFF1m9ejW7du2iRYsWeL1eUlJSqF69Oq1atcrSuZRd9h0IgeAaXccrtIzM%0AcnJ6Zm7LPbKkPCpHRESkaCmImDM/19RaBxwE2mQmmFkZIB5YGZIvPuR6JHAOsOp4H+Kc2wFsAxo6%0A59Zn/5xkG0RERESkgLRu3ZoDBw4watQo2rZti8fjwev1kpycjM/nyxIY51aTJk2YP39+lrQFCxac%0AcHlaQ0tERKTw5VunlnNuLzAOGBnYvbBJ4Lwa8BJ/j8h60MwuNbNzgAn4dzh8O5ePexQYHNjxsLGZ%0AnWtmt5nZkLxpjYiIiIjkt8x1taZMmRJcED42NpYtW7awYMGCk+rUuu+++5g9ezZPPvkkP/zwA6+9%0A9lqWxd5zK3QigXMuV+ciIiKSN/J798NE/LsMTgSWAOcCHQOjq8A//W8I8DTwDf51uDo75/4KKSOn%0ACMCFpjvnxgM9gVvxr7+VCtyJfzdFERERESkmvF4v6enpwQ6sChUqEBcXR4UKFYiJiQnmyz5SKqeR%0AU6FpsbGxjB8/nnHjxnHeeecxffp0kpKSsuTJaRfD40nL7bmIiIjkDdNbo6zMzOXcjyZS1Jje+opI%0AnjDT94lIYfB3dOl3T0ob/c0RKa0CMWeevuUpjIXiiwG9SRMRERGRgqC4U0RE5ESpUysHenMgIiIi%0AIgVBcaeIiMiJy+81tURERERECpTX66Vfv36FXQ0RERHJZ8VipJaZ+YDlzrkCiU60kKcUBXpzKyIi%0AcmKK08LsxaWeIidLsa2I5Idi0alV8PSFK4VNAa6IiEhJcujQIcqWzSn0VtwppYFiWxHJH0V++qGZ%0ATQLaAfeYWUbg85OZJYbkmRJIrxE4jzCzA2bWKnBe3syeM7PtZvaXmc03s9aF0iARERERyXdpaWn0%0A79+fypUrU7lyZQYPHhwcKfL7779z++23U7lyZSIiIrjssstYuXIlAD///DM1a9bk3//+d7CsZcuW%0AUaFCBd5//30ADh48SGJiIrVr1yYyMpKYmBhmzZoVzO/z+fB4PHz22WfExMRQvnz5LNdFREQkbxT5%0ATi3gPmA+MAE4DagJvAl4Q/JcBPwcktYKSAMWBc5HATcBPYDzgeXATDM7LX+rLiIiIiIFzTnHW2+9%0ABcCCBQt45ZVXePXVV3nuuecASEhI4KuvvuKjjz5i0aJFRERE0LFjR/bv30+1atWYPHkyjz32GAsW%0ALOCvv/7illtuoVu3blx//fUA9OjRg//973+88847fPfdd9x+++106dKFZcuWZanHkCFDePzxx1mz%0AZg0xMTEF+0MQEREpBaw4zG02sxT8a2rdFzjvCLwHnALUB74BngeqO+d6m9kIIMY5d7mZRQK/AXc4%0A56YE7vcA3wPvOOcezvYsp2HgUvhM6w6ISIEx03eOlCxer5ft27ezevXqYNpjjz3Gyy+/TEpKCo0a%0ANSI1NZU2bdoAsGvXLurUqcPTTz/NHXfcAcDAgQP56KOPaNeuHV9++SVLly4lIiKCdevW0ahRIzZu%0A3Ejt2rWD5V9zzTWcfvrpjB07Fp/Px8UXX8z777/Ptddee8R6+tfT0u+elAb6OyMiwZgzT+cjF4eR%0AWjmZC5QHYvCPzvofMIe/R2p5AV/guAFQDvgy82bnXAb+0V9NC6CuIiIiIlKAzIy4uLgsaXFxcWzd%0AupVVq1bh8XiIj48PXqtUqRLR0dGsWrUqmDZy5EjKlSvHm2++yVtvvUVERAQAixcvxjlH06ZNiYqK%0ACn4+/fRT1q9fn+WZF154YT62UkRERIrlQvHOuT1m9g3QHn/HVAqwAKhjZg2AC4HBxyjGgIycLyWF%0AHHvJOtNRRESkePP5fPh8vsKuhki+yu2oEOdclp0IN2zYwObNm/F4PKxbt46WLVsCkJGRgZnx9ddf%0AU65cuSxlhIeHZzmPjIw8jicnhRx7UdwpIiIlRUHEnMWlU+sgh9fVB1wMNAaec84dMLOFwENkXU9r%0AXeD+NsAGADMrA8QDU3J+XFJe1l1ERKRI8Xq9eL3e4PmwYcMKrzIi+cA5x8KFC7OkLViwgNNPP50m%0ATZqQkZHBvHnzaNu2LeCffrhixYrg1MO0tDS6du3KNddcQ0xMDH379qV169bUrl2bCy64AOccP/30%0AU5bfoxOXlAdliIiIFD0FEXMWl+mHG4EYM6trZlXN/xrNh/9VVhSwOJDPB3QH5jvnDgE45/YC44CR%0AZtbJzJoEzqsBLxVgG0RERESkgGzbto0BAwawZs0apk2bxujRoxk4cCANGzbk6quvplevXsydO5fl%0Ay5fTvXt3TjnlFLp27QrAww8/zK+//sq4cePo378/sbGx3HbbbTjnaNSoEd26dSMhIYH333+f9evX%0A8/XXXzN69Gj++9//FnKrRURESpfi0qk1Gv9oq5XADqA2/jWyHPA/9/f4ch9Qhr/X08qUCLwLTASW%0AAOcCHZ1zO/K74iIiIiJSsMyM7t27k56eTlxcHHfffTd33nknAwcOBGDixInExMRw1VVXERsby/79%0A+5k5cybly5fniy++4JlnnuGNN96gUqVKAEyaNImVK1cyatSo4P09evRg8ODBNGnShC5dujB37lzq%0A1auXpQ4iIiKSv4rq7odnAP8GOgKVgZ+A6cAw4I8TLLM78Ebg+C5gfE6ZtPuhFA3aIUZECo52PxQp%0AHNr9UEoP/Z0RkfzZ/bAorqnVAJiHf3rgdGA1EAv0x9/J1Rr4LZdl1gZeBPYAFTlm9KA3ayIiIiJS%0AEBR3ioiInKii2Kn1Ev4OrX7A2JD0p4GBwGNAn1yUZ/inHf4M/BcYdKwb9BZBRERERAqC4k4REZET%0AV+hrapmZz8zGBE4bAJfh36VwbLasjwL78E8jjDje8lu2bLmgS5culwA9AveLiIiIiBy3jRs34vF4%0AWLx48bEzi4iISIEpCiO1HH9PB2wf+HdWDvn24F8c/jIgDkg+jrKbNG3atMXy5cvXAXOBS4+nQlrY%0AU/KL3saKiIhIKMWdUtwonhWRoqQodGqFahz49/sjXP8Bf6fWWRy7U6ss8OZff/2159tvv12Tu2ro%0Ai1ryg4JWERGR0urgwYOEhYXlcEVxpxQnimdFpGgp9OmHAeXM7PmKFSv2q1y5sl100UWXW+C1lZl1%0AN7OvzGxXVFRUwk033WSLFy+uHXqzmZ1tZh+Z2R9mttvM5n366adjgPMXLFgwNyMjIyMz79KlS4mM%0AjHzGzIYXcBtFREREJJvU1FTi4uKIiori1FNPJTY2lu+++w6AN954g7p16xIZGUmXLl0YO3YsHs/f%0A4WtSUhLR0dFZyps0aRJRUVFZ0mbMmEGLFi0IDw+nfv36PPTQQ6SlpQWvT5kyhZYtW1KpUiVq1KjB%0ATTfdxLZt245a75UrV3LllVcG7+natSs7duwIXk9ISKBLly6MHDmSM844gzp16pzwz0hERERyVhQ6%0AtQzoBjBr1qwPX375ZbdgwYKLgAGB6+WAh4Fm48ePn/rLL79www03dA3ebFYL/9TCdPzTC8+74oor%0APq1Vq9adwFObN2/+hcArsPHjx9e5+OKL7corr/zUOfdwgbVQRERERA5z6NAhrr76atq1a8eyZctY%0AtGgRAwcOpEyZMixcuJAePXrQu3dvvv32W7p06cIjjzyS6+l6n3/+Od27d+e+++5j5cqVTJgwgWnT%0ApvHAAw8E86SlpTF8+HCWLVvGxx9/zC+//MItt9xyxDJ/+ukn2rVrR7Nmzfjqq6+YM2cOe/bs4eqr%0Ar84yNeuLL75gxYoVzJo1izlz5uT+ByQiIiJHVVSmH25zzvUHngJ49913Uz744IN/As865yaG5NsX%0AHR3tmjZtWs/MajnntgH3ALuBG51zh/C36VZgDf7F5V8FzMw6ly9fvutrr73mbr31VkUVIiIiIoVs%0A165d/Pnnn3Tu3JkzzzwTgEaNGgHQtWtXLr30UoYOHQpAw4YN+eqrrxg/fnyunvHYY48xePBgbr/9%0AdgDOPPNMnnzySW699VaeeuopAHr06BHMX69ePV566SWaNm3Ktm3bqFWr1mFljhs3jvPPP58nnngi%0AmDZ58mSqVKnCN998w4UXXghAeHg4EyZMoFy5crmqs4iIiByfojBSywELAserAbp06ZIBnG5mFc2s%0AuZl9aGYbIyMje8fExGS+nsscw30BMDfQoQVQEf+aW02B/bfffvvtNWvW7FyuXLkZU6ZMCbv11lsB%0AXgMygGfzv3kiIiIikpPKlSuTkJBAhw4d6Ny5M88++yybN28GYPXq1cTHx2fJHxcXl+tnfPPNN4wY%0AMYKoqKjgp1u3buzbty84XXDx4sVcffXV1KtXj0qVKtGyZUsAfvzxxyOWmZqamqXMOnXqYGasW7cu%0AmO/cc89Vh5aIiEg+KiojtTI7qlIAqlWr1iJw7gE+B2Y1bNjwrhkzZkzfuXMnF110UTiQudKmI+uK%0AhfuB8YF0tm7delFUVNQpYWFhZV988cVyXbp0iSpfvvz/8I/kmpdzdZJCjr2Bj4iISMng8/nw+XyF%0AXQ0RACZMmMCAAQOYOXMmH330EQ8++CDTp08Hjr3LmsfjOSxP6FpZmWUkJSVx4403HnZ/1apV2bt3%0ALx06dODyyy9nypQpVK9enZ9//pm2bdty8ODBHJ/rnKNz586MHj36sGvVq1cPHkdERBy1/n5JIcde%0AFHeKiEhJURAxZ1Ho1DIgNnC8Hpi1ZMmSy6Oiov7cvXt3Q6AK8MAPP/zQHwj/9NNPPwc6BPKXrVev%0A3o9btmzpYmblnHNp+Du17sosfPbs2ZOAykCPtLS076677rpKb7311pRTTz31tSNXKSlvWygiIlKE%0AeL1evF5v8HzYsGGFVxkRoFmzZjRr1ozBgwdzxRVXMHnyZJo0acKCBQuy5Mt+Xq1atSyLs4N/U6BQ%0AzZs3Z9WqVdSvXz/HZ69evZpff/2Vxx9/nLp16wKwYsWKo9a3efPmTJ06lTp16lC27MmG00kneb+I%0AiEjRVBAxZ1GYfghQy8yeM7PGsbGxH40ePZpHH330lB9//HF42bJl03v06PG/devWDXjvvfe2Dh48%0AuF7IfWfMnTu3V1RUVE1gqpldaGYNzewWMzsvJJ8553794osvJm/ZsoULL7zwXjPLaU9lERERESkg%0AGzduZMiQIcyfP59NmzaRkpLCsmXLOOecc7jvvvuYPXs2Tz75JD/88AOvvfYa06dPz7JQfPv27fnt%0At994/PHHWbduHePHj+f999/P8oxHHnmEt99+m0cffZQVK1awevVqpk2bRmJiIgB16tShfPnyjBkz%0AhvXr1/PJJ5/w8MNH30/onnvu4c8//+Tmm29m0aJFrF+/ntmzZ9OrVy/27NmT9z8oERERyVFR6NRy%0AwBSgDLBg0aJFI8LCwl4ZOHDgpNq1a1/w5ptvkpycXLNJkybpXbt23Z6ent4/cA8Ap59+OsnJydvw%0AT0dMARbjXzw+LaR8B9CwYcN9c+bMyfjzzz//AUxTx5aIiIhI4YmIiOCHH37gxhtvpHHjxiQkJNC9%0Ae3cSExOJjY1l/PjxjBs3jvPOO4/p06eTlJSUZbrh2Wefzbhx43j11Vc577zzmDNnDg888ECWjq/L%0AL7+cTz75hJSUFGJjY4mNjWXUqFHBUVnVqlVj8uTJTJ8+nXPOOYfhw4fz7LPPHrbLYuh5zZo1+fLL%0AL/F4PHTs2JFzzz2Xe++9lwoVKlC+fPlg/tzu1CgiIiK5Y8daq6C0MTMX0mcmkofsmGuDiIgUBjN9%0AP0nxMG3aNG666SYyMjIKuyp5wt/ppd89KU7090JETlwg5szTNz5FYU2tIkhv1URERESkICjuFBER%0AOVHq1MqB3j6IiIiIFE0lbUqf4k4REZETp+mH2ZiZ089ERERKE00/FCkc+t0TEZHSRNMPT5KZJQHX%0AO+eij5GvYCokpYqCVhEREclOcacUNYpZRaQ4KVWdWsdPX+SS1xSwioiIlHSHDh2ibNnchteKO6Uo%0AUcwqIsWL52gXzcxnZi+Z2dNm9quZ7TSz+8ysgpm9bGZ/mNkmM7sl5J5oM5ttZvsC90w0s0oh1yeZ%0A2QwzSzSznwJlPGFmHjMbHnjGT2b2r2x1OcXMXjWzHWa2K1C3FiHXE8xst5ldbGYrzGyPmSWbWb3M%0A68AjwDlmlhH43JYnP0URERERKXJGjRpFw4YNiYiIoFmzZrz11lsAtGrVikGDBmXJu2vXLsLDw5k+%0AfToABw8eJDExkdq1axMZGUlMTAyzZs0K5vf5fHg8Hj777DNiYmIoX748r7zyCmX+P3v3HR91kf9x%0A/PUJJUAA+dG7SAkQhCN4NIm4gAoeRsCCR1FDE8XDcocUPTWIXTg5EUQ4EzlF0Ds7TQXcAxRQaaEE%0ARYqKoJQgVQgm8/tjN+smJNT0vJ+Pxz6y35n5zncmYXeH2ZnPt1gxVq1ala7u6dOnU6UEYXaVAAAg%0AAElEQVRKFX777bcc7rGIiEjRctpJLb9+wEGgDfA0MBF4H9gItAJmAHFmVtXMwoCPgENAa6AXcDkQ%0Al6HOjsDFwJXAncBIYIG/PZcDscBzZtYSwHzrsucCNYDuQEtgCbDYzKoH1RsKjAZigPZABWCqP282%0AMAH4Gqjuf7x1Fv0XERERkQLmoYceIj4+nilTppCYmMiYMWMYOnQo8+bN49Zbb2X27Nnptlm9/fbb%0AlClThu7duwMwYMAAli5dyqxZs9i4cSO333470dHRJCQkpLvO6NGjefLJJ/n666+55ZZbuPrqq4mL%0ASz/0jYuL47bbbjuPVVwiIiJyOqcNFG9mXqCEc65DUNoe4HPnXE//cXHgKNAXqAg8B9Ryzh31518J%0AfAo0dM5tM7NXgU5AvbSI7Gb2JVDcORcZdJ3twIvOuQlm1hnfRFoV59zxoDJrgDecc8/5V2LFAY2d%0Ac1v8+X2BOOdcKf9xLGeIqWVmTsvAJfspEKyI5F8KVi2FzdGjR6lSpQqffPIJHToEhrHcd999bNmy%0Ahddee40aNWowf/58OnfuDMBVV11Fw4YNmTp1Klu3biU8PJwdO3ZQp06dwPk9e/akVq1aTJ48Ga/X%0AS+fOnXn77bfp1atXoMzbb7/NkCFD2L17N6GhoSQmJtKsWTM2bNhAREREunb6vrfVa0/yE30eiEjO%0AyYlA8WdaqeWAhAxpe4D1gQLO/QYcAKoCTYB1aRNafsuBVCD4U3xThlsM/gxsyHCdn4Eq/ueXAWWA%0Avf4thofN7DBwKVA/6JwTaRNafruBkmZW4Qz9FBEREZFCYtOmTRw/fpyuXbtSrly5wGPq1Kls27aN%0AihUr0q1bt8B2xF27duH1eunfvz8Aq1evxjlHREREuvPnzZvHtm3b0l3rj3/8Y7rj66+/npIlS/LO%0AO+8AvlVabdu2PWVCS0RERC7c2ayBPpnh2GWRljZBltWsW/AkVsaAAmeqMwTfJFdUJvUeOkO9aeef%0Ag9ig5x7/Q0REpHDwer14vd68boZIjklNTQVgzpw51K1bN11eiRIlAOjfvz9DhgxhypQpzJ49m7p1%0A6xIVFRU438z46quvAuXTlC5dOt1xWFjYKfXfdtttxMXF0bt3b1577TUef/zx07Q2Nui5B407RUSk%0AsMiNMWd2bux3QCIw0MzKOueO+NMvxzeplJih7LlYDVQDnHNu+wW0MRkoduZisRdwCRERkfzN4/Hg%0A8XgCx2PHjs27xojkgIiICEJDQ9mxY0e6f+vBoqOjAd/E18yZM+nbt28gLzIyEuccu3fvzvL80xk8%0AeDARERFMnjyZI0eO8Oc///k0pWPPuX4REZGCIDfGnGea1DJOXXl1uv2PM4GxwL/N7BF8MbZeBt52%0AzgWv1c6szizTnHOfmNlnwPtmNpLfg713Az5xzi07Qz/SbAcuNrNI4AfgkHMu+SzPFREREZECoFy5%0AcowYMYIRI0bgnOOKK67gyJEjrFixgmLFijFkyBBKlSrFjTfeyLhx40hISAhsRQQIDw+nX79+xMTE%0AMGHCBCIjI0lKSsLr9dKgQYN0MbQyEx4eTlRUFCNHjqRPnz6ULVs2p7ssIiJSJJ1NTK2Mq6qyXGXl%0AnPsV6AqUB74A3gM+AwaeRZ1nSvsTsBiYDmwG3gQaAT+eoW3BaW8D84BF+GKDne5rMxEREREpoMaN%0AG0dsbCzjx4/n0ksv5ZprruHdd9+lfv3fw7H279+fhIQEWrVqRZMmTdKdHx8fz4ABAxg5ciRNmzYl%0AOjqaZcuWUa9evUAZX6D3zA0cOJDk5GQGDRqU7X0TERERn9Pe/bAo0t0PJWfoTjIikn/p7oci2e+Z%0AZ54hPj6ezZs3Z1lGdz+U/EefByKSc3Li7ofZGVOrEMnW37GIiIiIFBFHjx5lx44dvPDCC/z9738/%0AizM07hQRETlfWqmVgZk5/U5ERKQo0UotkewTExPD7Nmz6dGjB7NmzSIkJOtoH3rtiYhIUZITK7UK%0A9aSWmXmBBOfcPUHH651zwzM79qdpUktERIoU/cdaJG/otSciIkWJth9mwcxigEnOuXIZsnoCJ4OO%0AMwafzyxA/WmDfoqcKw1WRUREJCsad0pu0rhURAqbQjGplRXn3C/neWb2NkSKMA1URURE5HQ07pTc%0AonGpiBQ+WW/yz4fMrKOZrTCzw2b2i5mtNLO7gTggzMxS/Y9H/OW9ZjYpb1stIiIiIvnFs88+S8OG%0ADSlTpgwtWrRg5syZAFx++eWMGDEiXdlDhw5RunRp3nvvPQCSk5MZNWoUderUISwsjDZt2vDxxx8H%0Aynu9XkJCQli8eDFt27YlLCyM1q1bs2bNmtzroIiISBFSYCa1zKw48D6wBGgBtAGeB5YC9wHHgOr+%0Ax3j/aZluLxQRERGRouehhx4iPj6eKVOmkJiYyJgxYxg6dCjz5s3j1ltvZfbs2em2Z7399tuUKVOG%0A7t27AzBgwACWLl3KrFmz2LhxI7fffjvR0dEkJCSku86DDz7Is88+y+rVq6lUqRL9+vXL1X6KiIgU%0AFQUmULyZVQT2AR7n3JIMeTFkElPLzD7FFwj+nrM59qc5zYNJ9lEAWBHJ/xSsWoqCo0ePUqVKFT75%0A5BM6dOgQSL/vvvvYsmULr732GjVq1GD+/Pl07twZgKuuuoqGDRsydepUtm7dSnh4ODt27KBOnTqB%0A83v27EmtWrWYPHkyXq+Xzp0789FHH3H11VcD8PnnnxMVFcXOnTupWbNmujb54mnptSe5Re/1IpK3%0AinSgeOdckpm9CnxkZouARcB/nXM/5G3LRERERCS/27RpE8ePH6dr167pgrOfPHmSSy65hIoVK9Kt%0AWzdmzpxJ586d2bVrF16vl9jYWABWr16Nc46IiIh09Z44cYIuXbqkS2vRokXgeY0aNQDYs2fPKZNa%0AIiIicmEKzKQWgHNuoJlNBLoB1wNPmFnP7L9SbNBzj/8hIiJSOHi9Xrxeb143QyRXpaamAjBnzhzq%0A1q2bLq9EiRIA9O/fnyFDhjBlyhRmz55N3bp1iYqKCpxvZnz11VeB8mlKly6daX3w+90N065/qtig%0A5x407hQRkcIiN8acBWpSC8A5lwAkAM+a2TzgdmAOUCz7rhKbfVWJiIjkMx6PB4/HEzgeO3Zs3jVG%0AJJdEREQQGhrKjh070v37DxYdHQ34Jr5mzpxJ3759A3mRkZE459i9e3eW55+f2GysS0REJP/IjTFn%0AgZnUMrN6wJ34gsXvAurjCxg/BdgBlDKzq4C1wFHn3K/47lsbvF/zTMciIiIiUgiVK1eOESNGMGLE%0ACJxzXHHFFRw5coQVK1ZQrFgxhgwZQqlSpbjxxhsZN24cCQkJgTsjAoSHh9OvXz9iYmKYMGECkZGR%0AJCUl4fV6adCgAb169crD3omIiBRNBWZSC9/dDRsB/wEqAz8DrwPPOOdSzGwqMAuohO8rr8c49e6H%0AZzoWERERkUJq3LhxVKtWjfHjx3PXXXdRvnx5IiMjGTlyZKBM//79iY+Pp1WrVjRp0iTd+fHx8Tzx%0AxBOMHDmSnTt3UrFiRdq2bZsuplZwvK7TpYmIiMiFKzB3P8wtuvuhZC/dZUZE8j/d/VAkb+juh5K7%0A9F4vInmrSN/9MHfp2zQRERERyQ0ad4qIiJwvTWplQt9giIiIiEhu0LhTRETk/IXkdQNERERERERE%0ARETOVa6t1DKzVOAm59w7uXXN86VgnnK29O2qiIhI/hYTE8P+/fv58MMP87opmdK4U3KaxqsiUpjl%0AWqD4gjKppUDxcvYUbFNECgcFipfC7PDhwzjnKF++fF435RQKFC85T+/vIpJ/KFC8iIiIiMg5KFeu%0AXF43QURERHJItsXUMrNuZrbUzJLMbL+ZLTCzJlmUnW1mLwUdP25mqWbWNijtBzPr63/e2sw+NrO9%0AZnbQf512QWXjzOzDDNcIMbPvzew+/3FHM1thZofN7BczW2lmzbKr/yIiIiKS/8TExBAdHQ3AiRMn%0AuO+++6hevTqlS5emffv2fPbZZ4GyXq+XkJAQFi9eTNu2bQkLC6N169asWbMmXZ2ff/45V155JWFh%0AYdSuXZthw4Zx+PDhQP6SJUto164d5cqVo0KFCrRt25aNGzfmTodFRESKkOwMFF8G+AfQGrgSOAh8%0AaGaZrQb7FPAEHXuAvWlpZtYQqAV4/fllgRlAlL/+tcA8M6voz58GdDOz6kF1Xg1UA17zt+F9YAnQ%0AAmgDPA+knGdfRURERKQAMLNA3KqRI0fy1ltvER8fz9q1a2nevDndunXjp59+SnfOgw8+yLPPPsvq%0A1aupVKkS/fr1C+StX7+erl270rNnTxISEnjnnXdYu3YtAwcOBOC3336jR48edOzYkYSEBL744gvu%0Av/9+ihUrlnudFhERKSJyLKaWmYXhm9jq6Jz7PDimln8F1yagBnAYSAIeBro457qZ2WBgpHMuPIu6%0ADfgReMA5N9Ofth543Tn3jP/4TX//evsnv/YBHufckjO0WzG15CwpRoGIFA6KqSWFWUxMDElJScye%0APZsKFSoQFxdH//79AUhNTSU8PJw+ffowbtw4vF4vnTt35qOPPuLqq68GfKuyoqKi2LlzJzVr1uS2%0A226jZMmS/Otf/wpcY+3atbRq1Yo9e/YQEhJC5cqV8Xq9dOzY8bRtU0wtyXl6fxeR/CNfx9QyswbA%0AOHyroKrgWwUWAtQFPg8u65zbbGY/AZ3wTTZ9C7wFPOJfVeXh91VamFlVf90efKuvigGlgTpB1U4H%0AhgHP+Cexrgd6+q+XZGavAh+Z2SJgEfBf59wPmfcmNui5h/SLykRERAo2r9eL1+vN62aI5KqtW7fy%0A22+/0aFDh0BaSEgI7du3Z9OmTenKtmjRIvC8Ro0aAOzZs4eaNWuyatUqtm7dyptvvhko45zDzNi6%0AdStt27YlJiaGrl270qVLF7p06cJNN91EnTp1yFxs0HMPGneKiEhhkRtjzuwMFD8H+B64A98qqhR8%0Aq7FKZlH+f/gmtfYAnzrnvjOzffi2F3YERgeVnYFvouw+YAeQjG9iKrju1/FNaHUAWgF7nHMfpWU6%0A5waa2USgG74JryfMrKdz7uNTmxZ7Dt0WEREpWDweDx6PJ3A8duzYvGuMSB5zzhESkj4iR4kSJQLP%0A07YupqamBsoPGTKE+++//5S6atasCUBcXBz33XcfCxYs4IMPPuChhx7ivffe45prrsmkBbHZ0xER%0AEZF8JjfGnNkSU8vMKgGNgSedc4udc18D5Tn9pJkX36SWh99XZXnxTYrVDkoD6ABMcs7Nd84lAkfw%0AbV0McM4lAe8Ag4AB+CbCyFAmwTn3rHOuk7/+28++lyIiIiJSUDVo0ICSJUuybNmyQFpKSgrLly8n%0AIiLirOtp1aoVGzZsoH79+qc8SpUqFSjXokULRo4cyaefforH42HGjFOGpiIiInKBsitQ/AF82wjv%0AMLOGZnYlMBX47TTneIGG+FZmeYPS+gPfOud2BZX9BrjVzJqaWWtgNr7VWhlNB/rhCwYfl5ZoZvXM%0A7Gkza29mF5tZJ38Z3YZGREREpAgoU6YMd911F6NGjWL+/PkkJiZy1113sXfvXoYNG3bW9YwaNYov%0AvviCu+66izVr1vDtt98yZ84c7rzzTgC2b9/O6NGjWb58Od999x2ffvopCQkJNGumm26LiIhkt2zZ%0AfuicSzWzW4AXgPXAFmAE8PZpzvnaH1drn3Nuvz/Ziy9eljdD8YH47nC4Ct/WxligciZ1es3sB2CH%0Ac25HUNYxoBHwH/95P+PfrngO3RQRERGRAigtUPYzz/iGfgMGDOCXX36hVatWLFiwgGrVqgXKpm03%0ADBac1rx5c5YsWcLf//53PB4PKSkp1K9fnxtuuAGAsLAwtmzZws0338y+ffuoVq0a/fv3Z9SoUTnZ%0ARRERkSIpx+5+mBfMrDSwE/iLc27WedZReH4hkuMK0+tHRIou3f1QCrM+ffpgZrzxxht53ZRTZDaB%0AJpLd9P4uIvlFvr77YV4y34igCnAvvlVZb11IfXrjFxERESnYUlJS+Prrr1mxYgVDhgzJ6+ZkSeNO%0AERGR85ddMbXy2sXAT/jicQ1wzqXkcXtEREREJA+tX7+e1q1bc+mll3L33XfndXNEREQkBxSq7YfZ%0AQdsP5XT0ehGRwkjbD0Vy1qWXXsrNN9/Mo48+mi5d2w8lO+j9W0QKCm0/zDX6YJDMaOApIiIi587M%0ATjOBpXGnXAiNT0WkaCss2w9FRERERDKVnJyc100QERGRHJDvJrXMzGtmU8xsgpntN7M9ZnaPmZUy%0As6lm9ouZfWdmfYLOedrMNpvZMTPbbmbPmFloUH6sma03sz+b2VYzO2Rm75pZpbzppYiIiIjkFI/H%0Aw7BhwxgxYgRVq1bliiuuYMmSJbRt25bSpUtTvXp1/vrXv3Ly5Ml05wwfPjxdPTExMURHR6crc/fd%0Ad/Pggw9SpUoVqlWrxgMPPJBu+9eePXvo0aMHZcqUoV69esTFxeV8h0VERIqofDep5dcPOAi0AZ4G%0AJgLvAxuBVsAMIM7MqvrLHwEGAE2AYcCfgYcy1FkPuBnoAVwDRAJP5GQnRERERCRvvP7665gZy5Yt%0A4/nnn+faa6/lsssuY+3atbzyyivMmjWLMWPGBMpntkUws7SZM2dSsmRJli9fzosvvsjEiRN58803%0AA/kxMTFs27aNRYsW8d577/Haa6+xY8eOHO2riIhIUZVfJ7U2OOcec85tdc79A9gH/Oqcm+Sc2wY8%0Ahq/tUQDOucedc8udc9875+YDTwF9MtRZHIhxzm1wzq0ApgFdcq1HIiIiIpJr6tevz3PPPUd4eDhz%0A586ldu3aTJkyhcaNG9O9e3eefvppXnzxRY4fP55lHc65U4JwN2vWjNjYWBo2bMjNN99Mp06dWLRo%0AEQDffPMNCxYsYNq0abRv356WLVsyY8YMfv311xztq4iISFGVHwPFOyAhQ9oeYH2ggHO/mdkBoCqA%0Amd0E3Ac0AMoCxTh1wu4759zhoOPdaeefKjboucf/EBERKRy8Xi9erzevmyGSY8yMyy67LHCcmJhI%0Au3bt0pXp0KEDycnJfPvtt1x66aVnXW+LFi3SpdWoUYM9e/YErhMSEkKbNm0C+XXr1qVmzZqnqTU2%0A6LkHjTtFRKSwyI0xZ36c1AI4CdTGtyKrW7NmzapHR0fXwjdhNRb4Bd/kV4iZtQNm4RsRLPDn9QDG%0AA4OB7g888MCV8+bNq+DPWw/Em1mqcy6LlWqxOdYxERGRvObxePB4PIHjsWPH5l1jRHJIWFhY4Ln/%0AFuKZlkvbXhgSEnJKmeCYW2lKlChxyvkZz8v6ToeZiT2HsiIiIgVHbow58+X2w2rVql0ErAJigBVJ%0ASUn7jh07lgTcCywHKgYV7wD86Jx7wjm3yjm3FV/8LPBtMWydlJT0Q1JS0j7gbeBS4F9PPPHEsNzp%0AjYiIiIjkpaZNm7JixYp0k0/Lli2jZMmSNGjQAIAqVaqwa9eudOetW7funCaomjRpQmpqKitXrgyk%0Aff/996fUKyIiItkjP05qWadOnTxAFWA4cMPu3bv3vPDCCzOA54HGpA/w/jVQy8z6mll9M7sLX6B4%0AgGig9iuvvPLu7t27fwYG4Qsm/0P16tX/WLx48fy6Uk1EREREzlPGWFjDhg1j165dDBs2jMTERObO%0AncuYMWMYPnw4pUqVAqBz587Mnz+fDz/8kK+//pq//vWv7Ny5M109mcXYSksHaNy4Md26dWPo0KGs%0AWLGCtWvXEhMTQ+nSpXO4xyIiIkVTvpvUCgsLC61SpUpdYDsw2Z+cNnp4FDgG9E/71sw5Nwd4Dt8d%0AEtfhC/7+iP+cuUHnp9XxMzAVoHjx4vmu/yIiIiJyYTLetbBmzZrMnz+fNWvWEBkZyaBBg+jbty9P%0APvlkoMzAgQMDj6ioKC666CJ69eqVrp6zuUPiq6++yiWXXELnzp3p0aMH/fv3p169ejnXWRERkSLM%0AsoovkIcG49s2+DJwVyb5HwFXA1cBi8/zGg8Az+Bb+fW34Awzy3e/EMk/8uHrRUTkgp0u3pCI5Jxz%0Ai70lkjm9f4tIQeEfc2brh19+3H7X2P/zmyzyt+Cb1GrE+U1qFQdu8z9fkFkBfTCIiIiISG7QuFNE%0AROT85cftdxf5fx7MIj8tvcJ51v800Azf1sRPzrMOERERERERERHJQ3myUsvMvMB659zwXL70PcBf%0AgUTg1qwKaSm46FtTERERyQ0ad8rZ0vhURORUebX9MDhwe0ZpK7EuyiI/Lf2Xc7zmX/AFk9+IL5j8%0Aac7XB0bRpsGliIiI5BaNO+VsaHwqIpKZ/Lj9cLP/Z+Ms8hv5f2YVcysz9wEvAOuBTsCe82uaiIiI%0AiMi5SU1NJTU1Na+bISIiUujki0ktM+tiZgfMbGilSpWujY6OtqeffvomM9tpZklmFmdmpYFyQIfj%0Ax48fDQ0NvcHMfjKzX81suZl1CKpvhZmN8h+O6t+///MhISF299139wb2mVkZMzthZpfnRX9FRERE%0AJGd4PB7uvvtuHnzwQapUqUK1atV44IEHAlu3kpOTGTVqFHXq1CEsLIw2bdrw8ccfA77Jpzp16vDi%0Aiy+mq/Obb74hJCSEtWvXAnDw4EHuuOMOqlWrRvny5fF4PKxatSpQ/tVXX6VcuXLMnz+fSy+9lNDQ%0AUDZv3oyIiIhkrzyf1DKzm4B3gCHOuZeTkpKOfPrpp79t37690gcffBAH3AL0Au4FxgJlbrnllu3J%0Ayck3AgMqV658WbVq1b43s4/MrLq/2k8BD/Aw8NTChQuTgb1Tpkxp6c+/HDgJfJFrHRURERGRXDFz%0A5kxKlizJ8uXLefHFF5k4cSJvvvkmAAMGDGDp0qXMmjWLjRs3cvvttxMdHU1CQgIhISH07duXmTNn%0AnlJfREQELVu2xDlH9+7d2b17N3PnzmXt2rV07NiRzp0789NPPwXOOX78OI8//jjTp08nMTGRunXr%0A5urvQEREpCiwvAg4aGafAhvwbQd8FrjJObfQn/dq8eLFrz5x4kSxkJCQqsD7Xbp0qXfkyJGLV65c%0AWeHw4cPflC9f/hJgkHPudaBeSkrKtgYNGqR89913TzvnHjazbsWLF3/3+PHjodu2bUtp0aJFavfu%0A3VckJSWFLV68eM4NN9zQOTExsVZiYuJjwIwMbXOKbVDUmQJxikiRYqb3PSk8PB4PJ0+e5LPPPguk%0AXXPNNVx88cWMHj2a8PBwduzYQZ06dQL5PXv2pFatWkyePJmEhARatmzJt99+S/369QFo1KgRgwYN%0AYvTo0SxevJgePXqwd+9eSpUqFagjMjKSvn378sADD/Dqq68ycOBAVq1aRWRkZJZt9QWJ12tPzobe%0Ap0Wk4POPObM1SGBeBYo3oCcwFLjCObcyOPO3335LCAkJGQI8BnS7/PLLq7799tspwMQuXbr8F1gG%0ABEYqxYoVo3Xr1se/++67CH/SMudciS+++IINGzYU69KlS/G//OUvV9x5550GtNqzZ4/179/fAbeT%0AYVLLJzboucf/EBERKRy8Xi9erzevmyGSI8yMFi1apEurWbMme/bsYc2aNTjniIiISJd/4sQJunTp%0AAkCLFi1o3rw5M2fO5OGHH2blypVs27aNfv36AbBq1SqOHTtGlSpV0tVx/Phxtm3bFjguXrw4LVu2%0A5Mxig5570LhTREQKi9wYc+blSq2jwKXAJ865IUF5rwKVnHPRQWmxwI3OueZm1gJYCzRwzm0PKvM6%0AEOqcu9l/vBz4AIjwl38ROAA0x3cHxM7Ouc8zaZtWahV5+iZMRIoWrdSSwqRTp040b96cF154IZAW%0AExPD/v37ufXWW+nTpw+bNm2iRIkS6c4rXbo0NWrUAOC5557jlVdeYfPmzdxzzz0kJCQEBuXPPPMM%0A//znP1m2bNkp1y5fvjyVK1fm1VdfZfjw4Rw+fPi0bdVKLTl7ep8WkYKvMK3UAtgGDAe8ZjbNOXdH%0AUN7p3rG3AslAFLAdwMyKAe2B14PKeYHO+O6iONE5d8LMVgJ/R/G0RERERIoUMyMyMhLnHLt378bj%0A8WRZtk+fPowZM4aVK1fy1ltv8fjjjwfyLrvsMn7++WfMjEsuuSQXWi4iIiJZyatA8YZvldh2oBPQ%0AzcxeNt/XVWn5mXLOHQVeAp4xs2vNrKn/uAowJaioF9/67XLA6qC0/sBy59xv2dYbEREREckXnHOZ%0ArmhxztGoUSP69etHTEwMb7/9Ntu2beOrr75i/PjxvPvuu4GytWvX5sorr2To0KEcOnSIm2++OZB3%0A1VVX0aFDB3r06MGCBQvYvn07y5cv59FHH8109ZaIiIjknLya1HL+B865bfgmn64FpgblZ1rebxTw%0AJhAPrMG3jbGbc+7noDKf+c9Z6n4f2XiBYv6fIiIiIlLImBm/f096alp8fDwDBgxg5MiRNG3alOjo%0AaJYtW0a9evXSndO/f38SEhL405/+xEUXXZQub968eXTu3JkhQ4bQpEkTbrnlFrZs2UKtWrXSXVNE%0ARERyVp7E1MrPFFNLFLNARIoaxdQSyRuKqSVnT+/TIlLwFbaYWvmYvlkTERERkdygcaeIiMj50qRW%0AJvQtiIiIiIjkBo07RUREzl+uTmqZWSpwk3Pundy87rlSDISiRwNKERGRouu6666jSpUqxMfH5/q1%0ANe6Us6XxqojIqYrcSi0zexWo5JyLzrqUPjCKFg0mRUREirLMgsvnHo075WxovCoikpm8uvuhiIiI%0AiIiIiIjIecvWSS0z62ZmS80sycz2m9kCM2uSRdl6ZpZqZreY2f/M7JiZrTaz5mbWwsyWm9kRf17d%0ADOcONbNvzeyEmW0xs8GZ5H9jZr+a2V5/O4qZWSxwG9Ddf+1UM+uYnb8DEREREcm/jh07RkxMDOXK%0AlaN69eo89dRTwO9buw4cOMDtt99OxYoVKVOmDFdffTWbNm1KV0dcXBx169YlLCyMXr168dJLLxES%0A8vuw+ocffqBHjx5UqlSJsLAwmjZtyptvvpl7nRQRESkisnulVhngH0Br4ErgIFDJkn0AACAASURB%0AVPChmZ1um2Ms8BQQCfwCvAFMAkYDbfx1vpBW2Mx6+fP/ATQD/glMMbPr/Pl/BF4EHgXCgS7AfP/p%0AzwFvAZ8A1f2P5RfWZREREREpKEaMGMHChQt55513WLRoEWvWrGHJkiWB7YcxMTF8+eWXfPDBB3zx%0AxReUKVOGbt26cfz4cQCWL1/OkCFDGD58OOvWraN79+48+uij6bYvDhs2jOPHj+P1etm0aRMTJ06k%0AQoUKedJfERGRwsxyMuCgmYXhm9jq6Jz7PDhQvJnVA7YBQ51z0/3luwMfAjc4597zp90OTHLOlfcf%0AfwYkOucGB10nHmjonLvCzG4A4oDazrkjmbTpVU4TU8vMnGIbFDWmwJsiUqSZ6X1QioYjR45QuXJl%0A4uPj6dOnDwBHjx6ldu3a9OrVizFjxtC4cWOWLFlCVFQUAIcOHaJu3bpMmDCBQYMG0adPHw4ePMi8%0AefMC9Q4dOpTp06eTmpoKwB/+8AduvPFGHnnkkdO2xzcRpteenA29T4tIwecfc2ZrkMBsDRRvZg2A%0AcfhWWFXBtxIsBKgLfJ7FaQlBz/f4f67PkFbWzEo5544DTYB/ZajjM+B6//OPge+A7Wb2kf/4ncwm%0AuLIWG/Tc43+IiIgUDl6vF6/Xm9fNEMl1W7duJTk5mfbt2wfSwsLCaN68OQCJiYmEhISkyy9fvjzN%0AmzcnMTERgM2bN9OjR4909bZp04bp06cHju+9917uvPNOFixYQJcuXejVqxetWrXKolWxQc89aNwp%0AIiKFRW6MObP77odzgO+BO4AfgRRgE1DyNOecDHruTpN2pq2SDsA5d8TMWgEdgauBMcCTZtbaObc7%0AQ51ZiD3DpURERAouj8eDx+MJHI8dOzbvGiOSD6StgMnqDojOuUDe2dwlceDAgXTt2pV58+axcOFC%0ALr/8csaMGcOjjz6aSenY8222iIhIvpYbY85si6llZpWAxsCTzrnFzrmvgfJk/8RZIhCVIS0K2Jh2%0A4JxLcc596px7EGgBhAHd/dnJOdAmEREREcnnGjRoQIkSJVi+/PeQqkePHmXDhg0ANG3alNTUVD7/%0A/PcNBocOHWLDhg1EREQA0KRJE7744ot09WY8BqhVqxZDhgzhzTff5LHHHmPatGk50SUREZEiLTsn%0Adw4A+4A7zOxHoBa+wOy/ZeM18Nf5HzNbhS/gezegL9ALwB8wvgGwBEgCOgHl8E2GAWwHuplZuD//%0AF+dcdrdRRERERPKZsmXLMmjQIEaNGkWVKlWoUaMGjz32WCAWVsOGDenRowdDhw5l2rRpXHTRRTz0%0A0ENcdNFF9O3bF4B77rmHqKgoxo8fT48ePViyZAnvvfdeuhVc9957L3/6059o1KgRhw4dYv78+TRr%0A1ixP+iwiIlKYZdtKLedcKnALvpVR6/HdofDvwInTnXauac6594HhwP34VmcNB+5yzs31FzkA9MA3%0A4ZUI/BUY5Jz7zJ8/3Z/+FfAzcPlZdE9ERERECoHx48fTqVMnevXqRZcuXWjRogUdO3YM5MfHx9Om%0ATRuuv/562rZty/Hjx1mwYAGhoaEAtGvXjunTp/PCCy/whz/8gffff5+RI0cG8sG3XXH48OE0a9aM%0Aa665hho1ajBjxoxc76uIiEhhl6N3PyyIdPfDokh3kxGRok13PxS5MPfffz+LFy9m3bp153Se7n4o%0AZ0/v0yJS8OX7ux8WHtn6OxYRERGRQuS5557j6quvpmzZsixcuJCXX36Zp5566jxr07hTRETkfGml%0AVgZm5vQ7ERGRokQrtUTOzZ///Ge8Xi8HDx6kfv36DB06lHvuueec69FrT0REipKcWKmlSa0MfNsP%0ApajQv38REf3HWiSvBAeXFzkTvU+LSEGn7Ye5Rh8YRYMGkiIiIpLXNO6Us6Fxq4hIZrLt7ociIiIi%0AIiIiIiK5JV9OaplZNzM7ZGYh/uOGZpZqZi8FlXnczD4xsxAze8XMtpnZMTP7xsweMP96bjPraGbJ%0AZlYtwzWeMLNzu0WNiIiIiBQoEyZMoFGjRpQqVYo6derw4IMPAjB69GiaNGlCmTJluOSSSxg1ahQn%0ATpwInBcbG0vz5s2ZMWMG9erVo2zZsgwcOJCTJ08yadIk6tSpQ+XKlXnggQfSXS85OZlRo0ZRp04d%0AwsLCaNOmDR9//HGu9llERKSoyK/bD5cBpYA/Al8AHmCf/2caDzAP38TcTuBmYC/QFpgG7AfinHNL%0AzGwrcBvwHIB/suw24Nkc74mIiIiI5IkxY8YwdepUnn/+ea688kr27dvH6tWrAShbtizx8fHUqlWL%0AjRs3cueddxIaGspjjz0WOH/Hjh18+OGHzJs3j507d3LjjTeyc+dO6tSpw8KFC0lMTKR379506NCB%0Anj17AjBgwAC2b9/OrFmzqF27NnPnziU6Opovv/ySFi1a5MnvQUREpLDKt4HizWw58L5z7mkzex34%0ABhgNXAIcBpKAzs65zzM592ngMufc1f7jvwGDnHMR/uNrgXeBGs65AxnOdYptUFQoMLKICChQvBRO%0AR44coUqVKvzzn//kjjvuOGP5qVOnMmHCBLZs2QL4Vmo9++yz/Pzzz5QrVw6Am2++mSVLlvDjjz9S%0AvLjvu+FOnTpx6aWXMmnSJLZu3Up4eDg7duygTp06gbp79uxJrVq1mDx5crpr+jYW6LUnZ0Pv0yJS%0A8BW1QPFefKuxngY6Av8EOvkf+4Df8K3iwszuBAYDdYHSQAlgR1Bd/waeMLN2zrkVwEDg3YwTWr+L%0ADXruIf0CMRERkYLN6/Xi9XrzuhkiOWrTpk2cOHGCLl26ZJr/3//+l4kTJ7J161aOHDlCSkoKqamp%0A6crUrVs3MKEFULVqVcLDwwMTWmlpe/fuBWD16tU454iIiEhXz+naoXGniIgUVrkx5szvk1p/MbMm%0AQHlglT+tE7AH+Nw595uZ3QI8D/wN+Bw4BPwF6JVWkXNur5l9AAwysy1ANHBd1peOzfbOiIiI5Bce%0AjwePxxM4Hjt2bN41RiQPrFixgj59+hAbG0u3bt2oUKEC77//PiNGjEhXrkSJEumOzSzdhFZaWtpk%0AWGpqKmbGV199dcq5pUuXzqI1sRfUFxERkfwqN8ac+XlS6zMgFBgJLHXOpZqZF/gX8BMw318uCljp%0AnJuSdqKZNeTUtdzTgf8C24HdzrmFOdt8EREREckrTZs2JTQ0lIULF9KgQYN0eZ999hm1atXioYce%0ACqTt2LHjgq8ZGRmJc47du3enG8SLiIhIzsi3k1rOuSNmtgrojy+WFsBKoDZQDxjlT/sauN3MugFb%0AgT/j266YlKG+T8xsP/AI8FSOd0BERERE8ky5cuW49957GTNmDKGhoVxxxRXs37+f1atX07hxY378%0A8UfeeOMN2rVrx0cffcTs2bPP+1ppsY7Cw8Pp168fMTExTJgwgcjISJKSkvB6vTRo0IBevXqdoSYR%0AERE5FyF53YAz8ALF/D9xzh0HVgDH8cfTAl4G3gLe8KfVBSZkUd+r+OJtxedQe0VEREQkn3jqqacY%0ANWoU48aNIyIigptuuokff/yR6667jgceeID77ruPP/zhDyxatIjHHnvMH7jdx8zSHZ9tWnx8PAMG%0ADGDkyJE0bdqU6Oholi1bRr169XK0ryIiIkVRvr37YU4ws5eA+s65rqcpo7sfFhm6i4yICOjuhyJ5%0ARXc/lLOn92kRKfiK2t0Ps42ZXQREALcCN5/FGTncIhERERER0LhTRETk/BWJSS3gfaA18C/n3Pwz%0AFda3ICIiIiKSGzTuFBEROX8FYvuhmXmAxUBl51zSGYpf6LXy/y9ELlhB+HcvIpJbtP1QJGvXXXcd%0AVapUIT4++0OyZozPJUWb3odFpLArEtsPzcwLrHfODc+7VugDpXDTAFJERETOTmbB4bOXxp0CGp+K%0AiJyf/H73wxxlZiXzug0iIiIiIiIiInLuzmlSy8y6mdlSM0sys/1mtsDMmvjz6plZqpndYGafmNlR%0AM9toZldlqKOjma00s1/N7Ccz+4eZlfDnvQp0BO7215ViZnWDTm/pP/eomX1pZpEZ6r7czP7nz99p%0AZlPMrFxQvtefNt7M9gBLz+m3JSIiIiKF1rFjx4iJiaFcuXJUr16dp556Kl3+66+/TuvWrSlfvjzV%0AqlWjd+/e7Nq1C/BtHWvYsCETJkxId86WLVsICQlh7dq1udYPERGRouJcV2qVAf6BL+j6lcBB4MO0%0ASSm/J4CJQAvgS2C2mYUBmFktYD6wCmgJDAL6AGkjhnuA5UAcUB2oAewMqvtJYCTQCtgPzEzLMLPm%0AwEfAe/5r3+C/RlyGPvTHt847CrjtHPsvIiIiIoXUiBEjWLhwIe+88w6LFi1izZo1LFmyJJB/8uRJ%0Axo0bR0JCAnPmzGHfvn306dMH8G1THDx48Cmxt+Li4oiMjKRly5a52hcREZGi4IICxfsnqw7iW121%0AC9gGDHXOTffn18Q3KRXlnPvczJ4AbnLONQ6q43bgZaCCc+64mX2KL6bWPUFlPPgCxXd1zn3iT7sc%0AWAbUds7tMrN/A8nOucFB57UEVgNVnXP7/PG6KjjnshxV+ALFK7ZB4aaAyCIiwRQoXgSOHDlC5cqV%0AiY+PD0xUHT16lNq1a9OrVy/i4jJ+TwqbN28mIiKCnTt3UrNmTX766Sfq1q3L0qVLadu2LSkpKdSt%0AW5eHHnqIYcOGnXK+L1aXXnsCGp+KSFGQ54HizawBMA5oA1TBt9IrBKiLb1ILICHolN3+n1X9P5sC%0AKzJU+xlQEmgIbDhDE7KqexdwGdDAzG4JbjK+kUIDYJ8/bdUZrgHEBj33+B8iIiKFg9frxev15nUz%0ARPKVrVu3kpycTPv27QNpYWFhNG/ePHC8evVqxo4dy7p160hKSgpMQnz//ffUrFmT6tWrc9111xEX%0AF0fbtm1ZsGABBw4coF+/fqe5cmzQcw8ad4qISGGRG2POc7374Rzge+AO4EcgBdiEb1Iqzcm0J845%0A579bTNo2R0fWt/Y4m68mTgY9TyufVrcB04HnMzkvbcLNAUfPfJnYs2iKiIhIweTxePB4PIHjsWPH%0A5l1jRPK5tImrY8eO0bVrV6655hpef/11qlatyt69e7niiitITk4OlB88eDB9+/Zl4sSJxMXFccMN%0AN3DRRRed5gqxOdsBERGRPJIbY86zntQys0pAY+BO59z//GmtzqUOIBHobWbmfl9fGwUkA1v9x8nn%0AWGea1cClzrlt53GuiIiIiBRhDRo0oESJEixfvpx69eoBvu2HGzZsoFGjRmzevJn9+/fz5JNPcvHF%0AFwOwYcOpmwy6du1K+fLleemll5gzZw7z58/PzW6IiIgUKecSKP4Avi18d5hZQzO7EpgK/HYOdUwB%0AagJTzKypmXXHFyR+knPuuL/MDqCNmV1sZpXNv9TrLDzjP+8lM4v0t/E6M5saVMbIeqWYiIiIiBRR%0AZcuWZdCgQYwaNYqFCxeyceNGBg4cSGpqKgB169YlNDSUSZMmsW3bNubOncvDDz98Sj3FihVj4MCB%0AjBkzhtq1a9O5c+fc7oqIiEiRcdaTWs65VOAWfHcWXA9MAv4OnAgudoY6dgHXApHAGuAV4A3gwaBi%0A4/Gt1toE/AzUOU3dgTTn3Hp8AevrAV5gLb67Jf6UobwiMIqIiIjIKcaPH0+nTp3o1asXXbp0oUWL%0AFnTs2BGAypUrM2PGDN577z2aNWvGuHHjeP7558ns+9eBAwdy8uRJBgwYkNtdEBERKVIu6O6HhZHu%0AflgU6O4yIiLBdPdDkey1cuVKoqKi2L59O7Vr186ynO5+KL/T+7CIFH45cfdDTWpl4JvUksJO/+5F%0ARH6nSS2R7JGcnMyePXsYOHAg//d//8ebb7552vJnH2VDigK9D4tIYZcTk1rnE5C90NMHioiIiIic%0AqzfeeIPBgwfTsmVL4uPjz+ocjTtFRETO37kEis9VZpZqZjecQ3mP/5yKOdkuERERESmYPB4Pw4cP%0Az7H6vV4v1157LV999RW1atXKseuIiIiIT35eqVUd+CU7KzSzGHx3Wix3hnLZeVnJZ/SNqIiISNFk%0AZjk6zjuf+jXulDQao4qInLt8O6nlnNuTh1fPu0tLDtPAUURERHKGc+48JiY07hTQGFVE5PzkyvZD%0AM/Oa2RQzm2Bm+81sj5ndY2alzGyqmf1iZt+ZWZ+gc9JtPzSztma22sx+NbOvzKybv0zHDJdraWYr%0AzeyomX1pZpH+8z1AHBDmPy/VzB7Jjf6LiIiISP5w8uRJ7r33XipWrEjFihUZOXJkYCLq9ddfp3Xr%0A1pQvX55q1arRu3dvdu3ale78zZs3c/3111OhQgXKlSvH5ZdfzoYNGzK91rp166hRowYPP/xwjvdL%0ARESkKMrNmFr9gINAG+BpYCLwPrARaAXMAOLMrCpQ28xs1qxZ/wKOHzp0aEfZsmU/LVWq1BZ/2dHA%0AeDL/autJYCTQqkyZMkdq1aq1GNh14sSJBU8//fSBkiVL/jZkyJBwfNsbJ+Roj0VEREQk33DOMXPm%0ATABWrFjByy+/zLRp05g4cSLgm/AaN24cCQkJzJkzh3379tGnT+A7V3bt2kVUVBTFihVj4cKFrFu3%0AjnvuuYeUlJRAmbTthEuXLqVTp06MHj2acePG5WIvRUREio7c3H64wTn3mP/5P8xsNPCrc24SgJk9%0ABoxq3779jUAswIEDB74BFr/44ou9SpYsWXrPnj1/KF269M9Aopk9AczM5DoPO+f+BzT43//+94dO%0AnTpV2LJly/JGjRqtLV68eM+SJUtWnDZt2ofTpk3rABzN4T6LiIiISD5Ss2ZN/vnPfwIQHh7ON998%0Awz/+8Q/uv/9+BgwYEChXr149pkyZQkREBLt27aJmzZpMnjyZcuXK8Z///IfixX3D6Pr166er3znH%0AnDlz6NevH5MnT6Z///651zkREZEiJrcmtRyQkCFtD7A+UMC538zswLXXXvsXoIpzzg0bNuzZu+66%0A652HHnqodOPGjcuWLl06HHgCuAv4IotrpV1nSp06dSo451x4ePiDzrm1I0aM+CY0NHQa0DionkzE%0ABj33+B8iIiKFg9frxev15nUzRHKdmdGuXbt0ae3atePhhx/myJEjfPPNN4wdO5Z169aRlJQU2Jb4%0A/fffU7NmTdasWUNUVFRgQiszq1at4oYbbmDWrFnceOONZ9Gq2KDnHjTuFBGRwiI3xpy5uVLrZIZj%0AlzGtWLFiIRUrVmwKbAcuCc779ttvdwD/B/QH/naG6zQArk5JSfkBqEPQNssTJ06cAJKD6jl2ahWx%0AZ+6NiIhIAeXxePB4PIHjsWPH5l1jRHJZVoHcU1NT6dq1K9dccw2vv/46VatWZe/evVxxxRUkJycD%0Avkmx0wWCNzMuueQSqlWrRlxcHNHR0ZQsWfIMLYo9z56IiIjkb7kx5szNmFpnFBoamvap/3GGrMSU%0AlJSIo0ePLgfCgHb4YnNlpRPA4cOHl2ZITwaKAZ8F1VNIefO6AdnEm9cNuGCFZTVEYehHYegDqB/5%0ASWHog0hR4pxj5cqV6dJWrFhBrVq1+Pbbb9m/fz9PPvkkUVFRhIeH8/PPP6crGxkZybJlyzh5MuN3%0Atb/XX6lSJRYuXMiPP/5Ir169AhNiRZM3rxuQw7x53YAcU9g/39S/gk39k2C5NallnHqf2lPuW1us%0AWLES/qffZMh6A0jp3r17nY0bN/LUU09FAw/68zL7uqwxwOHDh7dlSN8BlHrllVd+3bt3L3v27Ik4%0Ahz4UMN68bkA28eZ1Ay5YYXlTKgz9KAx9APUjPykMfRApanbt2sV9993H119/zX//+1/Gjx/P/fff%0AT926dQkNDWXSpEls27aNuXPnnnLXwmHDhnHkyBF69+7NV199xbfffsusWbNYt25doEzaxNaiRYvY%0AuXMnN9xwQxGe2PLmdQNymDevG5BjCvvnm/pXsKl/Eiy3JrUcp04+nTIZFRISkjbRdTBdQeeOANFb%0At2696LLLLrMXX3zxZuBRf/bxTOq8CODEiROHg6/jnPscmHrvvfdeXa1aNbvrrruuP98OiYiIiEjB%0AYmb079+flJQU2rVrxx133MHgwYO5//77qVy5MjNmzOC9996jWbNmjBs3jueffz5wN0PwBZlfsmQJ%0AycnJdOrUiVatWjF58mRKlCgRqD+tfKVKlVi8eDE//PADN910UxGe2BIREck5uRJTyznXKZO05hnT%0Afvnll9eBwf78kAzlVwJxwBhgkpml4Juw2urP9+LbWhhwzTXX7HfOFctQzzDggL+eRefdKREREREp%0AUD799NPA80mTJp2S37t3b3r37p0uLSUlJd1xREQEc+fOzbT++Pj4dMeVKlVKt4pLREREspedLthl%0AHngOX/D2vwHPB2eY2e0zZ868vn379r3i4uKmPP74492Btc65XudSj9+LwDB8dz98OcN18tUvRERE%0AJDc4504JCyAiOUvjThERKWqye8yZm3c/PBub/T8bZ5JX9W9/+9u1Bw4cMDO7CfgvMOo86gFo5P+Z%0AMXaXBvUiIiIikis07hQREbkw+W2lVn3gW2A70JD0cbfKAbv9aVWBX3OhHhERERERERERyYdyK1D8%0A2doGfAxcAtydIW8sUAZ4jd8noooDTfBNYl1IPSIiIiIiIiIiUoDkt5Va4Jug+hzfKqr38W0lbAt4%0AgK+By/EFegeoh28C6zt8E1jnW4+IiIiIiIiIiBQg+XFSC6A28BjQDagE7ALexbfK6mBQuXr4JrV2%0AcOpqrXOpR0RERERERERECpD8tv0wzU5gIFATCMW3CuuvnDoRtQNfHzKb0Eqr5xFgAbAfqAH0AmKB%0AChkLm9kwM9tuZr+a2VdmFhWUXRuIwzcxdhxfvK7nM6snN5hZrJmlZnjsyqTMj2Z2zMw+NbOIvGhr%0AUHs6mtkHZrbT397bMylz2jabWaiZTTKzvWZ2xMzeN7NaudeLM/fDzF7N5G/zeX7qh5mNMbMvzeyg%0Ame3x96dZJuUu5O9xoa+ZisBgfBPR3wLHgF+ApfjeH+xs+lFA/h53m9k6fz8OmtnnZvanDGXy9Wvj%0ATH0oCH+HzPj/jaWa2aQM6fn575HutffII48khYSEuLJlywbu9nuuf48SJUoc79Gjh9u5c2cqMCiX%0A+iFS0Jz1556dfswJ0AXf599P/rp+xDeevTYH23/Osms8URCc7+dBfmZmNcxshv9v96uZbTSzjhnK%0AFJT+pXv9nTx5cnvv3r2/KFas2A5/37aZ2TgzKxZ8Usb+/fvf//4r8Cm+19wxYCvwFtAul/uTjhWS%0A/0dl5XT9M7PiZvaMf5x5xMx2mdlMM6uToY582b+z+dsFlX3ZX+ZvGdLzY99uAibNmTNnXffu3U/W%0Arl3bhYSEuCz+bYab2TtmdsDMjprZKjNrkpb/5Zdf1u/Vq9emSpUqpZQtW9Z169bt6Pr166dxtv9v%0AdM4V5kcD59zPzrlU59w7zrknnXOL/MeJzrmKaWWBW4BkfIP1xsALwGGgzrnUk1sPfBNzm/Btr0x7%0AVArKHwUcwjeJ1wx4E9+bc9m8+nvgG4g9DtwIHAVuy5B/xjYDL/nTugCR+D501gAh+agf8cBHGf42%0AFTKUydN+4BsY3w5EAJcC7+C7gcL/Zcff4+DBgw3dhb9m7vSX3+mce80594Rz7hXn3AF/+n/Osh8F%0A4e9xPdAV3wR9Q/+/r2T4//bOP0qK6srjnzeM89OAByQzjhoEZcUFZAzu6pIBZ3TFZCWu2ZMInI3m%0ACIs5iUJYc2KIZo1ZDTFrNGgWNO5ZY06IJHLEuCyGoFEUJLsqYIjioHFUBvnlKgEdfjjTffeP+5pp%0Aiuqh6ameqRru55x3urvqdfX79q1b79Wt94MxSfGNPDTE3g4hms5HewO/BNwThW/0gJZD6quHHnro%0AwZNOOmnfmDFjZNq0ae+L972jscf48eOnvPDCCx9MmDCho76+Xg4cODC9N+xhyVLMU1RtTkTk3/z3%0A3haR+0TkNhG5X0ReFJHbY6D1YMqzHo5dm7QAnQXXB3FN6M1iC/AgcC4wBGgCRiRQ32H+N2vWrDcG%0ADhwoDz/8cOuUKVNGA59FOzl8O5e+hoaGlrq6Otm9e/e7oj43V0QWi8gBEUmJyD/2or36xH1UIfqA%0AAeh82V8AhgN/BTwLvAL0i7u+I9kuK9/ngXVox5zrA/viqO0lEUkvXbq0bfbs2e8uXrw4XV5e3h5y%0Abg4F3gXuAOrR0XafBk7xeU6fNm3a3rq6Olm0aNGqRx999D/Hjh37fn19vXR0dOR139irJ28PpN+K%0AXtyuDWy/02+/N+vP/l/gJwEDvAbMPZrj9FRCg1p/zLHPoQ2Kb2Vtq/AXumtiYBfQxlv2xeqIZfYX%0AtAPA1Kw8pwApYGIcdPhtDwJLu/hOHHVUAx3ApVHYY9GiRS9K932mSUQuDdleI9rQT4vIP3SlI6n2%0A8GV4D5iRVN/I1pBEO/jy/Am4AG043OO3x90eB+urbA0jRozYPHPmTBHve/nawzk3VUSeFJHX169f%0Av6CkpERuueWWO3vrnLJkKcYpqjbnDJ//AREpDfmdsG2xSYW0J+KeulMfxDkBc4FVXexPkr7D/A9Y%0A2tjY+LJk+R/ws0zdF6JvyN69e9PHH398uq6u7vrA8Rv9cd6IgVboI/dR+erLkecsIA2MTJK+XNrQ%0AoPIW9EHHm2QFtWKsrVE0oIyIXCAi6YqKirCg1kPAz3MdZ+fOnb8rKyuT2bNnP5CtzzmXXr58eV73%0AjXEdfhgFpwMXoyfF/MC+76DdSb8IVDnnyoBPohHgbFZUV1dfmO9xIi19fgzzXUxbnHOLnHOZyfKH%0AAjVk6RGR/WhEe1wvlDMf8inzWOC4QJ4twKvES5cADc65Hc65Tc65+51zg7P2x1FHf3Qob2bxhILt%0AUV5e/kZzc/NYuu8zTwPLQrbvAO7z7y84gg5ImD2cc/2cc1PQxsizJNA3QjRAwuwA3A8sFpFn0MZi%0AhjjbI1jvHdTw+uuvv51Kpdrp9L287LFx48bT0Cf3V9fX1+8866yzWLNmkA7rZAAADF5JREFUzRlF%0A1GAYSSSSNmdJScmngO+hCyBdgwaHgoRtixOFtCfiTnfqgzhzOfC8c+5Xvi5Y75zLXjU+Kfpy+d9v%0Annnmmf6vvvrqPuCLI0eO/CRan2XalkF9gysrKxk9evSOrVu3nh34jZXAh8CJRdLQXeLcNikWA/xr%0A5lqTWH3OuVJgEXCriGwKyRJXbSvR4blw6LXxIM65EmAS8Kpzbrkf6vy8c+4Kn+X0DRs2NLW3tzNv%0A3rxvZL4nIlucc82rV6/uII/7xr4c1Gryr8FGA+hF6Tn0adL56AWqH3qznM3OsrKyIUdxnJ7kf9Du%0A3pegvTlqgTXOuYH+PYToydoXN/Ipcy2QEpH3Anl2oBfyuLAcuBK4EPg68NfAU74hC/HUcTfahfX3%0A/nPB9qitrU3t2LEDiuszHYHXDEEdkBB7OOdGO+c+ROdOuR+4wldsifGNLjRAQuwA4JybgQ6j/Lbf%0AJFm742yPg/VeUEMqlerYtWvXNjp9Ly97jBgx4mZgHrAaoKamhl27dvUvogbDSCKRtDmrq6uH+f1L%0A0OvOpeiQoq/Ry/P5HAWFtCdiSwT1QZwZBnwV7YU2EbXd7VmBraToC/U/EVkgIgtHjhxZVVZWdvzG%0AjRtfBB4UkcyD0aC+l4Htw4YNG1BeXn7IXE3ABOB44MkilD8K4tw2iRzfVrkT+C8RycwpnWR93wV2%0AishPcuxPsraPo75zI9r2/Fs0gPcLp3PvNm3fvh3nXDqoL51Ob9u0adN28rhvLC1K0ePBmf71tRz7%0AX0ej+sOB5lwHKSsryzTw8znOU0dfzMIQkeVZH192zv0efULxJbRbe86vFrVgxSFRZRaRX2V9fMU5%0AtxZ96nopOulrrHDO3YVG+RvE9/c8Al3mqaqqykTSi+UzpcBV/v1BP8ilI0H2aAbORp88fQH4pXOu%0AqeuvxM43QjWIzgOTCDs4585Ee0o0iEgqs5kcT6AC9LY9zgR4/PHHdxGi4YMPPtgNnAoMDzScDrNH%0AeXl5SUdHRz/0ZufGHlNgGMkkkjZnRUVFpX97AJ27KTjh+rPonCv/V3BJi0jU7YneJuH1QT6UAM+L%0AyE3+8x+cc8OBazm8x2GQOOkL9T/n3Czg6rlz5/520qRJE++9996fLliw4Frn3Fsi8kDIcfYDl6dS%0AqScaGhoa0Idz76E9wT6LBs2+XDwZRSNOtuo2vlfTQrRX6KReLk63cc41ovfv9cFdPV+aopDpRPVr%0AEZnn329wzp0LXIfOi5aTDz/8cDc61LLL+8a+3FMr0yUxuGIige0noI2DFIdHOmtOPPHEA0dxnF5D%0ARPaiJ8UZ6JhqCNGDrqITRzLl6qrM24F+zrlBgTy1xFcXIrINHSOdGbITGx3OuR+hE9ZeKCJvZe0q%0A2B579uz5WE1NjVA8n7kdbegvA56ALnUcRlztISLtItIiIutF5Ea0N+a15OfPcdcQljeWdgD+Bu0p%0A8Ypzrt05144+of2qc+4jOm8m42iPAQBLliypIUTDsmXLRpWVlbm2traBwS8G7TFv3ryJ6XTarVix%0AYhZ6gw3A9u3bGThwYC7fNoxjlUjanIMHD8742jd8ngb0CffZ6A31BGBxRGWOlG62J+JKFPVBnNmK%0ALjqVTTPwCf8+KbbL5X83AXPnzJmzdtSoUcyfP/814C7gW35/mL4NGzZs2FZXV+fQFbi/iQaSW9H5%0AuGIZUKYP30dlkzVMbxRwkYhkTzeSVH0XACcB27KuM0OAHzjnNvs8SdUG6jMd5L7WDKitrSWdTrsw%0AfQMGDMjYuMv7xr4c1MobEfkIWIt2vc3m4vr6+rifKAA45yrQCfO2icib6Ak+MbC/AVgTfoReJ58y%0ArwXaA3lOAUYQX134eWpOpjM4EQsdzrm76WyABp8uF2yPrVu3njBuXNGGd88CrkfHkF/pf7MrHYcR%0AV3uE0A9d0STJvtGPHPVMjO3wKNpYGuNTPfAi2oiqR3tcxNoec+bMWRem4fzzz39l/fr1Ul1dnQ5+%0AJ2CP86ZMmTK1pKQkdckllxycP2Tt2rX9m5ubGTdu3J+KrcEw+ipHaHNmhg61oyvKrkHn43oZXdFs%0AC3oDFKuhiBG0J+JKFPVBnHkOrZey+QvgLf8+ybYD7ekSrO/SdPaACeorbWtre2rLli1n1tTUPI0O%0Az6xC5zNqAX4B/KDopS6MJLcV88I5dxy6ouMooElEdgayJFXfAmA0h15ntqIB2It8nqRqy9R5L9DF%0AtWbs2LGUlJSkCNE3fvz4Lfn+UF9Nd4iuUvHPOfb/u9//Zd9D+gr0afR0NDh0N7Bn3bp19x3NcXoq%0AAT9EnxYNBc4D/hv4M345aOAG//lzqPP/Em0MVfeWTdDxsPU+tQH/4t/nXWbU8Vs5dDnTdYCLgw6/%0A74dog/M0oBGdV2JznHSg3cp3o/MQ1Gal7DIWZI9TTz11RyqVKobPXOe/90cR+Xg+OhJkj9vRhsdp%0AaMX2ffQp/cVJ8Y2uNCTFDl1oWwn8uLu+0QNactZ7wMpJkyZtEJF0a2vrrFz2aGpq6i8im0Tk5dLS%0A0vuyNQwfPvzNc845Rzo6Oqb3pj0sWYphiqTNuXbt2gU+33M5jvMffv/MGGjGa4mkPZGUVEh9ENcE%0AnAt8hA4xPwOdNuDPwFcSpi/U/9Dhg63z589f2tLSkr7hhhvuReeYuiNM38KFC2+aPHmyDBo0aG+I%0AvkoRaRWRDhEZ2kv26hP3UYXoQx+S/trrOSdwramIu74j2S4k/yGrH8ZZW0bfbbfd9k/r1q1Ll5eX%0At4ecm3+P1nkz/LVmhr/2fEa8/zY0NKwO05dKpfK6b+zVP6DIabr/A+7LsT+z9GtTlkG+4k+i/WhE%0AsaGQ4/TQybMIeMefIFvQ7ugjAnm+g0Z69/kT4y970ybojVPap1TW++zlO7ssM1AG3IN2ZWwDHgNO%0AjosOdLW35ejEfQfQCPQDwTL2to6QsmfSzUdzDoXpWLVq1dclep+Z7b/zBxE5MV8dCbLHT33Z9vuy%0ArsAHtJLiG11pSIodutD2NH4J95jbI2d9BTw9derUt0UkvXnz5old2OMEf4z0/v370zNnzpRBgwZJ%0AVVWVXHbZZdLa2prO7BeRH/W2bSxZikmKqs15tc+3LMdxMjfvN8RAc0ZHJO2JpKRC6oM4J+Dv0Pnb%0A9qHDga4LyRN3faH+h3+gVltbu7eyslIqKyvfAW4DysL0HXfccR2NjY3yyCOP3Jrjd5b43/lcL9mq%0AkT5wH1WIPnQ4Xq5rzVVx15eP7QL5w4JasdSWrc85J865dJg+dN6wTWjv45eAyX7fdBFJt7W13Z9D%0AX173jc7/SF9kGDrB7ZtoRDBb6MfQIRaCzsi/rweOYxjHClH7zDfRXj/r0V4/70dZWMPoQ0ThexXA%0AjwmfWHYs+vRsFdoweYKYzu9jGD1MVPXeJ/wxNvtjBv3wN+iq15Mx3zOMDFH5313AbOBWNDgUZBXw%0AKXTS+GXdLrVh9C0a0YncF9K5oFc+ROK/fXlOrRa0p8BQDp+o+LvoGOmf0/nnlKJjPYd18ziGcawT%0Ale+Bdl/9PjqHxUVYQMswuiIK39uPdgu/JiQt9Xl+5j/bTbVhKFHVe5tRPxsCfC2wbyIa0NpF1sq/%0AhmFE5n9P+tdrgLrAvs+gAa19xHwOI8OIKUWNtfTlnlqgf9oaNLL3GNqt9jw0krgJXXY4M6P+aeif%0A+jb6pxZ6HMMwovG9L6FD2lJoz5E9Ib/zJnqDbRiGElW9F8YtwM3oilBhy6EbxrFMVL53sj/OqcDv%0A0GEaQ4HL0fpwCjqBuWEYnUTlf0tQX/sA9bMd6Lx3k9DeIrPRNqlhGOorl/v3tejDlxZgtd/2Lrqa%0ALxQ51lJasIRk0IJOgvivwKfRceNbgXlo5C9s6eWwKF8hxzGMY5kofO80/1qCNiLCWIkFtQwjm6jq%0AvTDkKPIaxrFGVL73DjrU92Z0BcQJ/ruP0dlz2TCMQ4nK/z6P9tS6Ep1wvQp4D12Q6x46e3MZhqGr%0ANV5Fpy8JGrDK9MZ6i86gFll5gnQ71tLXe2oZhmEYhmEYhmEYhmEYfZC+PKeWYRiGYRiGYRiGYRiG%0A0UexoJZhGIZhGIZhGIZhGIaROCyoZRiGYRiGYRiGYRiGYSQOC2oZhmEYhmEYhmEYhmEYicOCWoZh%0AGIZhGIZhGIZhGEbisKCWYRiGYRiGYRiGYRiGkTgsqGUYhmEYhmEYhmEYhmEkDgtqGYZhGIZhGIZh%0AGIZhGInDglqGYRiGYRiGYRiGYRhG4vh/30KFL/hjkdAAAAAASUVORK5CYII=%0A"/>
          <p:cNvSpPr>
            <a:spLocks noChangeAspect="1" noChangeArrowheads="1"/>
          </p:cNvSpPr>
          <p:nvPr/>
        </p:nvSpPr>
        <p:spPr bwMode="auto">
          <a:xfrm>
            <a:off x="155575" y="-144463"/>
            <a:ext cx="3546678" cy="354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1" y="1296985"/>
            <a:ext cx="10453673" cy="352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307" y="609600"/>
            <a:ext cx="8596668" cy="1320800"/>
          </a:xfrm>
        </p:spPr>
        <p:txBody>
          <a:bodyPr/>
          <a:lstStyle/>
          <a:p>
            <a:r>
              <a:rPr lang="en-US" dirty="0" smtClean="0"/>
              <a:t>Binomial distribution of the word “Thought” in 1984 and Animal Farm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256" y="1930400"/>
            <a:ext cx="1518823" cy="4248450"/>
          </a:xfrm>
        </p:spPr>
      </p:pic>
    </p:spTree>
    <p:extLst>
      <p:ext uri="{BB962C8B-B14F-4D97-AF65-F5344CB8AC3E}">
        <p14:creationId xmlns:p14="http://schemas.microsoft.com/office/powerpoint/2010/main" val="42133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New ideas did this generate?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Generating word frequencies for various things can give insight.</a:t>
            </a:r>
          </a:p>
          <a:p>
            <a:r>
              <a:rPr lang="en-US" sz="2800" dirty="0" smtClean="0"/>
              <a:t>For example, generating the word frequencies of politicians can help assess their priorities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332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149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What was the question?</vt:lpstr>
      <vt:lpstr>What was the approach?</vt:lpstr>
      <vt:lpstr>What problems did I encounter?</vt:lpstr>
      <vt:lpstr>What results did I get? </vt:lpstr>
      <vt:lpstr> The Constitution and Federalist Papers</vt:lpstr>
      <vt:lpstr>       Orwell’s 1984 and Animal Farm</vt:lpstr>
      <vt:lpstr>Binomial distribution of the word “Thought” in 1984 and Animal Farm</vt:lpstr>
      <vt:lpstr>What New ideas did this generate?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was the question?</dc:title>
  <dc:creator>Kevin Dunn</dc:creator>
  <cp:lastModifiedBy>Kevin Dunn</cp:lastModifiedBy>
  <cp:revision>6</cp:revision>
  <dcterms:created xsi:type="dcterms:W3CDTF">2015-09-09T14:44:01Z</dcterms:created>
  <dcterms:modified xsi:type="dcterms:W3CDTF">2015-09-11T19:06:44Z</dcterms:modified>
</cp:coreProperties>
</file>