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 of Influence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Kapil Agrawal, </a:t>
            </a:r>
            <a:r>
              <a:rPr lang="en-US" dirty="0" err="1" smtClean="0"/>
              <a:t>Sadika</a:t>
            </a:r>
            <a:r>
              <a:rPr lang="en-US" dirty="0" smtClean="0"/>
              <a:t> </a:t>
            </a:r>
            <a:r>
              <a:rPr lang="en-US" dirty="0" err="1" smtClean="0"/>
              <a:t>Amreen</a:t>
            </a:r>
            <a:r>
              <a:rPr lang="en-US" dirty="0" smtClean="0"/>
              <a:t>, </a:t>
            </a:r>
            <a:r>
              <a:rPr lang="en-US" dirty="0" err="1" smtClean="0"/>
              <a:t>ChunyAN</a:t>
            </a:r>
            <a:r>
              <a:rPr lang="en-US" dirty="0" smtClean="0"/>
              <a:t>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When the size of a comment gets larger, people may be more reluctant to change the comment  and may prefer to use the same comment for a new commit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When there are a large number of files changed in a single commit, </a:t>
            </a:r>
            <a:r>
              <a:rPr lang="en-US" sz="2400" dirty="0" smtClean="0"/>
              <a:t>a single comment is used for that commit</a:t>
            </a:r>
            <a:endParaRPr lang="en-US" sz="2400" dirty="0" smtClean="0"/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Quality of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nUC</a:t>
            </a:r>
            <a:r>
              <a:rPr lang="en-US" dirty="0" smtClean="0"/>
              <a:t> = Number of Unique Comments</a:t>
            </a:r>
          </a:p>
          <a:p>
            <a:pPr marL="0" indent="0">
              <a:buNone/>
            </a:pPr>
            <a:r>
              <a:rPr lang="en-US" dirty="0" err="1" smtClean="0"/>
              <a:t>nTc</a:t>
            </a:r>
            <a:r>
              <a:rPr lang="en-US" dirty="0" smtClean="0"/>
              <a:t> = Total Number of Comments</a:t>
            </a:r>
          </a:p>
          <a:p>
            <a:pPr marL="0" indent="0">
              <a:buNone/>
            </a:pPr>
            <a:r>
              <a:rPr lang="en-US" dirty="0" err="1" smtClean="0"/>
              <a:t>nQC</a:t>
            </a:r>
            <a:r>
              <a:rPr lang="en-US" dirty="0" smtClean="0"/>
              <a:t> = Quality of Comments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 smtClean="0"/>
              <a:t>each repository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sz="2800" dirty="0" err="1" smtClean="0"/>
              <a:t>nQC</a:t>
            </a:r>
            <a:r>
              <a:rPr lang="en-US" sz="2800" dirty="0" smtClean="0"/>
              <a:t> = </a:t>
            </a:r>
            <a:r>
              <a:rPr lang="en-US" sz="2800" dirty="0" err="1" smtClean="0"/>
              <a:t>nUC</a:t>
            </a:r>
            <a:r>
              <a:rPr lang="en-US" sz="2800" dirty="0" smtClean="0"/>
              <a:t> / </a:t>
            </a:r>
            <a:r>
              <a:rPr lang="en-US" sz="2800" dirty="0" err="1" smtClean="0"/>
              <a:t>nTC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A higher ratio indicates: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good quality of comments because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there are more unique comments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comments are updated frequently during commits</a:t>
            </a:r>
          </a:p>
          <a:p>
            <a:pPr marL="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42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09" y="181362"/>
            <a:ext cx="4209691" cy="2915729"/>
          </a:xfrm>
        </p:spPr>
        <p:txBody>
          <a:bodyPr>
            <a:normAutofit/>
          </a:bodyPr>
          <a:lstStyle/>
          <a:p>
            <a:r>
              <a:rPr lang="en-US" dirty="0" smtClean="0"/>
              <a:t>No. of Followers VS Comment 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45" y="181362"/>
            <a:ext cx="6498944" cy="6121481"/>
          </a:xfrm>
        </p:spPr>
      </p:pic>
    </p:spTree>
    <p:extLst>
      <p:ext uri="{BB962C8B-B14F-4D97-AF65-F5344CB8AC3E}">
        <p14:creationId xmlns:p14="http://schemas.microsoft.com/office/powerpoint/2010/main" val="37401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91" y="286603"/>
            <a:ext cx="4735901" cy="2810280"/>
          </a:xfrm>
        </p:spPr>
        <p:txBody>
          <a:bodyPr/>
          <a:lstStyle/>
          <a:p>
            <a:r>
              <a:rPr lang="en-US" dirty="0" smtClean="0"/>
              <a:t>Number of Forks VS Comment 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70" y="499895"/>
            <a:ext cx="6636001" cy="5823268"/>
          </a:xfrm>
        </p:spPr>
      </p:pic>
      <p:sp>
        <p:nvSpPr>
          <p:cNvPr id="5" name="TextBox 4"/>
          <p:cNvSpPr txBox="1"/>
          <p:nvPr/>
        </p:nvSpPr>
        <p:spPr>
          <a:xfrm>
            <a:off x="931653" y="3234906"/>
            <a:ext cx="433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 with max of </a:t>
            </a:r>
            <a:r>
              <a:rPr lang="en-US" dirty="0" err="1" smtClean="0"/>
              <a:t>nFr</a:t>
            </a:r>
            <a:r>
              <a:rPr lang="en-US" dirty="0" smtClean="0"/>
              <a:t> = 5153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160" y="1002596"/>
            <a:ext cx="4535769" cy="1450757"/>
          </a:xfrm>
        </p:spPr>
        <p:txBody>
          <a:bodyPr/>
          <a:lstStyle/>
          <a:p>
            <a:r>
              <a:rPr lang="en-US" dirty="0" smtClean="0"/>
              <a:t>Size VS </a:t>
            </a:r>
            <a:br>
              <a:rPr lang="en-US" dirty="0" smtClean="0"/>
            </a:br>
            <a:r>
              <a:rPr lang="en-US" dirty="0" smtClean="0"/>
              <a:t>Comment 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74" y="286603"/>
            <a:ext cx="6092395" cy="5667345"/>
          </a:xfrm>
        </p:spPr>
      </p:pic>
    </p:spTree>
    <p:extLst>
      <p:ext uri="{BB962C8B-B14F-4D97-AF65-F5344CB8AC3E}">
        <p14:creationId xmlns:p14="http://schemas.microsoft.com/office/powerpoint/2010/main" val="34639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79" y="286603"/>
            <a:ext cx="4537495" cy="2154672"/>
          </a:xfrm>
        </p:spPr>
        <p:txBody>
          <a:bodyPr>
            <a:normAutofit/>
          </a:bodyPr>
          <a:lstStyle/>
          <a:p>
            <a:r>
              <a:rPr lang="en-US" dirty="0" smtClean="0"/>
              <a:t>Delta VS Comment Quality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9" y="355614"/>
            <a:ext cx="6442206" cy="5919022"/>
          </a:xfrm>
        </p:spPr>
      </p:pic>
      <p:sp>
        <p:nvSpPr>
          <p:cNvPr id="5" name="TextBox 4"/>
          <p:cNvSpPr txBox="1"/>
          <p:nvPr/>
        </p:nvSpPr>
        <p:spPr>
          <a:xfrm>
            <a:off x="1112808" y="2855343"/>
            <a:ext cx="397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defines the number of files changed during a single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069943" cy="1450757"/>
          </a:xfrm>
        </p:spPr>
        <p:txBody>
          <a:bodyPr/>
          <a:lstStyle/>
          <a:p>
            <a:r>
              <a:rPr lang="en-US" dirty="0" smtClean="0"/>
              <a:t>Size VS Delta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53" y="157206"/>
            <a:ext cx="6523260" cy="5941669"/>
          </a:xfrm>
        </p:spPr>
      </p:pic>
      <p:sp>
        <p:nvSpPr>
          <p:cNvPr id="5" name="TextBox 4"/>
          <p:cNvSpPr txBox="1"/>
          <p:nvPr/>
        </p:nvSpPr>
        <p:spPr>
          <a:xfrm>
            <a:off x="802257" y="2130725"/>
            <a:ext cx="45303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Plotted after converting the data to a logarithmic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shows strong positive correlation between </a:t>
            </a:r>
            <a:r>
              <a:rPr lang="en-US" dirty="0" err="1" smtClean="0"/>
              <a:t>nDelta</a:t>
            </a:r>
            <a:r>
              <a:rPr lang="en-US" dirty="0" smtClean="0"/>
              <a:t>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defines the size of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defines the number of files changed during each commit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Intuitively, we expect to see this correlation since the size of the comments should increase with increasing number of files committed to a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between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2" y="2205877"/>
            <a:ext cx="7159761" cy="2313460"/>
          </a:xfrm>
        </p:spPr>
      </p:pic>
      <p:sp>
        <p:nvSpPr>
          <p:cNvPr id="5" name="TextBox 4"/>
          <p:cNvSpPr txBox="1"/>
          <p:nvPr/>
        </p:nvSpPr>
        <p:spPr>
          <a:xfrm>
            <a:off x="8911086" y="2277933"/>
            <a:ext cx="2786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</a:t>
            </a:r>
            <a:r>
              <a:rPr lang="en-US" dirty="0" smtClean="0">
                <a:sym typeface="Wingdings" panose="05000000000000000000" pitchFamily="2" charset="2"/>
              </a:rPr>
              <a:t> Comment size</a:t>
            </a:r>
            <a:endParaRPr lang="en-US" dirty="0" smtClean="0"/>
          </a:p>
          <a:p>
            <a:r>
              <a:rPr lang="en-US" dirty="0" err="1" smtClean="0"/>
              <a:t>nQC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Comment Quality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nW</a:t>
            </a:r>
            <a:r>
              <a:rPr lang="en-US" dirty="0" smtClean="0">
                <a:sym typeface="Wingdings" panose="05000000000000000000" pitchFamily="2" charset="2"/>
              </a:rPr>
              <a:t>  No. of Watchers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nFl</a:t>
            </a:r>
            <a:r>
              <a:rPr lang="en-US" dirty="0" smtClean="0">
                <a:sym typeface="Wingdings" panose="05000000000000000000" pitchFamily="2" charset="2"/>
              </a:rPr>
              <a:t>  No. of Followers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nFd</a:t>
            </a:r>
            <a:r>
              <a:rPr lang="en-US" dirty="0" smtClean="0">
                <a:sym typeface="Wingdings" panose="05000000000000000000" pitchFamily="2" charset="2"/>
              </a:rPr>
              <a:t>  No. of Followed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nFr</a:t>
            </a:r>
            <a:r>
              <a:rPr lang="en-US" dirty="0" smtClean="0">
                <a:sym typeface="Wingdings" panose="05000000000000000000" pitchFamily="2" charset="2"/>
              </a:rPr>
              <a:t>  No. of Forks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nDe</a:t>
            </a:r>
            <a:r>
              <a:rPr lang="en-US" dirty="0" smtClean="0">
                <a:sym typeface="Wingdings" panose="05000000000000000000" pitchFamily="2" charset="2"/>
              </a:rPr>
              <a:t>  Delta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28936" y="2708694"/>
            <a:ext cx="1112807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0174" y="2708695"/>
            <a:ext cx="1069675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89185" y="4037162"/>
            <a:ext cx="923026" cy="396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38" y="1845734"/>
            <a:ext cx="10800270" cy="4023360"/>
          </a:xfrm>
        </p:spPr>
        <p:txBody>
          <a:bodyPr/>
          <a:lstStyle/>
          <a:p>
            <a:r>
              <a:rPr lang="en-US" dirty="0" smtClean="0"/>
              <a:t>The negative correlation between Quality of Comments and Size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Quality of Comments tend to fall when the Size of comments is large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negative correlation between Quality of Comments and Delta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Quality of Comments tend to fall when there are more files changed per commit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strong positive correlation between Size and Delta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Combined with the previous results, backs up that both Size and Delta influence Comment 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844</TotalTime>
  <Words>332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Measure of Influence</vt:lpstr>
      <vt:lpstr>Measure Quality of Comments</vt:lpstr>
      <vt:lpstr>No. of Followers VS Comment Quality</vt:lpstr>
      <vt:lpstr>Number of Forks VS Comment Quality</vt:lpstr>
      <vt:lpstr>Size VS  Comment Quality</vt:lpstr>
      <vt:lpstr>Delta VS Comment Quality</vt:lpstr>
      <vt:lpstr>Size VS Delta</vt:lpstr>
      <vt:lpstr>Correlations between measures</vt:lpstr>
      <vt:lpstr>Interpreting results</vt:lpstr>
      <vt:lpstr>Inference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of Influence</dc:title>
  <dc:creator>Samreen</dc:creator>
  <cp:lastModifiedBy>Samreen</cp:lastModifiedBy>
  <cp:revision>11</cp:revision>
  <dcterms:created xsi:type="dcterms:W3CDTF">2014-11-13T23:39:40Z</dcterms:created>
  <dcterms:modified xsi:type="dcterms:W3CDTF">2014-11-14T19:00:10Z</dcterms:modified>
</cp:coreProperties>
</file>