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B3DE-C402-4847-91CD-7B4FA993DF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232B-69AE-9C43-B235-0EA4A100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Chris, Josh, 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Repos</a:t>
            </a:r>
          </a:p>
          <a:p>
            <a:pPr lvl="1"/>
            <a:r>
              <a:rPr lang="en-US" dirty="0" smtClean="0"/>
              <a:t>Any repo with 4 or more forks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Repos to which a user has at least one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</a:t>
            </a:r>
            <a:r>
              <a:rPr lang="en-US" dirty="0" err="1" smtClean="0"/>
              <a:t>vs</a:t>
            </a:r>
            <a:r>
              <a:rPr lang="en-US" dirty="0" smtClean="0"/>
              <a:t> Quality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9" y="1515183"/>
            <a:ext cx="6883400" cy="495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25980" y="1890369"/>
            <a:ext cx="663837" cy="6638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Influential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90700"/>
            <a:ext cx="5715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Influence</vt:lpstr>
      <vt:lpstr>Measures of Influence</vt:lpstr>
      <vt:lpstr>Contributions vs Quality</vt:lpstr>
      <vt:lpstr>Influential Users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 Rose</dc:creator>
  <cp:lastModifiedBy>DJ Rose</cp:lastModifiedBy>
  <cp:revision>4</cp:revision>
  <dcterms:created xsi:type="dcterms:W3CDTF">2014-11-14T18:26:38Z</dcterms:created>
  <dcterms:modified xsi:type="dcterms:W3CDTF">2014-11-14T19:51:57Z</dcterms:modified>
</cp:coreProperties>
</file>