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E7C8916-4945-4BCD-956D-78A1ACD27382}">
  <a:tblStyle styleName="Table_0" styleId="{AE7C8916-4945-4BCD-956D-78A1ACD2738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1 - Team 4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870664" x="685800"/>
            <a:ext cy="23012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Sadika Amreen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Christopher Daffron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David Mercer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Josh Willis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Repository Creation Over Time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650" x="726675"/>
            <a:ext cy="5127100" cx="7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Public Repository Growth Rate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1125" x="309550"/>
            <a:ext cy="4743450" cx="85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Repository Size Statistics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Average size: 266 kB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Number of repositories larger than 1GB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11,138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2.7%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Most repos less than 2 MB - 75th percentile for size is at 2.25 MB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Missing Data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Repository Language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 a mandatory field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Private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 included in API calls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Public Repository Owners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users with a public repository are included in the list of users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Failed API calls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Links leading to error pages (ex. repositories not having any commits)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fields have multiple entries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Extracting a csv results in multiple comma separated values for one field. 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characters were found to be permissible for use in the ‘name’ field - while extracting the data we could not delimit each field using characters such as ‘|’, ‘\’, ‘*’ etc.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Further Analysis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Recent Activity (commit frequency)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Most active language in the past month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Total Activity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Over the entire lifespan of the repository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Ratio of public to private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How many private repositories are there?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algn="ctr">
              <a:spcBef>
                <a:spcPts val="0"/>
              </a:spcBef>
              <a:buNone/>
            </a:pPr>
            <a:r>
              <a:rPr sz="48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Goal: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To discover potential markets and key features in Bitbucket public repository data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Approach: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Perform analysis on repository data extracted from BitBucket API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">
            <a:off y="309090" x="5066399"/>
            <a:ext cy="1074120" cx="37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BitBucket Search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finds repositories related to search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HTML has extraneous data =&gt; network heavy =&gt; slow computation time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BitBucket API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Finds all public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JSON has only data related to the repository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Amount of data is small compared to HTML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Extracted Repository Attributes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Owner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Language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Size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Last updated date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Creation date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Type of version control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Developer Paradise Metrics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Number of public repositories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Number of users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Statistics of languages used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popularly used language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Percentage of active repos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Average size of the repos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Percentage of repos above 1 gig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Percentage of repos using Git as version control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Number of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414,406 public repositories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Active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43,349 updated within the last 30 days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10.5% of all public repositories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Total users found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188,874 unique usernames own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BitBucket is known to have over 1,000,000 users as of 2013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http://techcrunch.com/2013/06/04/atlassian-bitbucket-passes-1-million-users-another-validation-of-the-fast-growing-developer-market/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Initial Metrics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324250" x="457200"/>
            <a:ext cy="5533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Proportion of repositories for each language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70562" x="5577725"/>
            <a:ext cy="952249" cx="1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405000" x="6794425"/>
            <a:ext cy="883374" cx="1177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" name="Shape 64"/>
          <p:cNvGraphicFramePr/>
          <p:nvPr/>
        </p:nvGraphicFramePr>
        <p:xfrm>
          <a:off y="21064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{AE7C8916-4945-4BCD-956D-78A1ACD27382}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Language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Count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Percent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Python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44,460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Java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39,408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PHP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22,982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C++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20,629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C#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18,663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Missing (Not Specified)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169,745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98,514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40256" x="223612"/>
            <a:ext cy="5377500" cx="86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Ratio of Git repositories to Mercurial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Git is the most popular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250,090 repositories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Mercurial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164,296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15 missing values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604575" x="457200"/>
            <a:ext cy="836125" cx="2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477375" x="7596275"/>
            <a:ext cy="1090524" cx="10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