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899"/>
            <a:ext cx="7772400" cy="1470025"/>
          </a:xfrm>
        </p:spPr>
        <p:txBody>
          <a:bodyPr/>
          <a:lstStyle/>
          <a:p>
            <a:r>
              <a:rPr lang="en-US" dirty="0" smtClean="0"/>
              <a:t>Understand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7120"/>
            <a:ext cx="6400800" cy="1752600"/>
          </a:xfrm>
        </p:spPr>
        <p:txBody>
          <a:bodyPr/>
          <a:lstStyle/>
          <a:p>
            <a:r>
              <a:rPr lang="en-US" dirty="0" smtClean="0"/>
              <a:t>Cody Williams </a:t>
            </a:r>
          </a:p>
          <a:p>
            <a:r>
              <a:rPr lang="en-US" dirty="0" smtClean="0"/>
              <a:t>Harry Hughes</a:t>
            </a:r>
          </a:p>
          <a:p>
            <a:r>
              <a:rPr lang="en-US" dirty="0" smtClean="0"/>
              <a:t>Milan Patel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0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30 at 11.32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30 at 11.33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30 at 11.34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30 at 11.3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system – totally digital!!!!</a:t>
            </a:r>
          </a:p>
          <a:p>
            <a:r>
              <a:rPr lang="en-US" dirty="0" smtClean="0"/>
              <a:t>Decentralized – regulated by majority consensus</a:t>
            </a:r>
          </a:p>
          <a:p>
            <a:r>
              <a:rPr lang="en-US" dirty="0" smtClean="0"/>
              <a:t>Block Chain – distributed DB to track transactions </a:t>
            </a:r>
          </a:p>
          <a:p>
            <a:r>
              <a:rPr lang="en-US" dirty="0" smtClean="0"/>
              <a:t>Transactions signed with Public and Private Keys!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3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team investigated the official repository for </a:t>
            </a:r>
            <a:r>
              <a:rPr lang="en-US" dirty="0" err="1" smtClean="0"/>
              <a:t>bitcoin</a:t>
            </a:r>
            <a:r>
              <a:rPr lang="en-US" dirty="0" smtClean="0"/>
              <a:t>(</a:t>
            </a:r>
            <a:r>
              <a:rPr lang="en-US" dirty="0" err="1" smtClean="0"/>
              <a:t>github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Analyze the repo to see what kinds of results we can gather</a:t>
            </a:r>
            <a:endParaRPr lang="en-US" dirty="0"/>
          </a:p>
          <a:p>
            <a:r>
              <a:rPr lang="en-US" dirty="0" smtClean="0"/>
              <a:t>Learn where </a:t>
            </a:r>
            <a:r>
              <a:rPr lang="en-US" dirty="0" err="1" smtClean="0"/>
              <a:t>bitcoin</a:t>
            </a:r>
            <a:r>
              <a:rPr lang="en-US" dirty="0" smtClean="0"/>
              <a:t> currency is being used </a:t>
            </a:r>
          </a:p>
          <a:p>
            <a:pPr lvl="1"/>
            <a:r>
              <a:rPr lang="en-US" dirty="0" smtClean="0"/>
              <a:t>Transactions Summary </a:t>
            </a:r>
          </a:p>
          <a:p>
            <a:pPr lvl="1"/>
            <a:r>
              <a:rPr lang="en-US" dirty="0" smtClean="0"/>
              <a:t>Size of transactions </a:t>
            </a:r>
          </a:p>
          <a:p>
            <a:pPr lvl="1"/>
            <a:r>
              <a:rPr lang="en-US" dirty="0" err="1" smtClean="0"/>
              <a:t>Blockchain</a:t>
            </a:r>
            <a:r>
              <a:rPr lang="en-US" dirty="0" smtClean="0"/>
              <a:t> info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3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1-29 at 12.18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3037"/>
          <a:stretch>
            <a:fillRect/>
          </a:stretch>
        </p:blipFill>
        <p:spPr>
          <a:xfrm>
            <a:off x="457200" y="1813972"/>
            <a:ext cx="8229600" cy="45259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0275" y="490419"/>
            <a:ext cx="5891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Bitcoin</a:t>
            </a:r>
            <a:r>
              <a:rPr lang="en-US" sz="6000" dirty="0" smtClean="0"/>
              <a:t> Circulation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301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were able to successful get data on repos for 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Also gather some basic information about the contributors </a:t>
            </a:r>
          </a:p>
          <a:p>
            <a:r>
              <a:rPr lang="en-US" dirty="0" smtClean="0"/>
              <a:t>We wanted to analyze </a:t>
            </a:r>
            <a:r>
              <a:rPr lang="en-US" dirty="0" err="1" smtClean="0"/>
              <a:t>blockchain</a:t>
            </a:r>
            <a:r>
              <a:rPr lang="en-US" dirty="0" smtClean="0"/>
              <a:t> but we learned that they made most of the info available anyways.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smtClean="0"/>
              <a:t>provides users good privacy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Private transactions use for illegal purposes</a:t>
            </a:r>
            <a:endParaRPr lang="en-US" dirty="0" smtClean="0"/>
          </a:p>
          <a:p>
            <a:pPr lvl="2"/>
            <a:r>
              <a:rPr lang="en-US" dirty="0" smtClean="0"/>
              <a:t>Unable </a:t>
            </a:r>
            <a:r>
              <a:rPr lang="en-US" dirty="0" smtClean="0"/>
              <a:t>to pinpoint where the currency was being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 smtClean="0"/>
              <a:t>IP addressed </a:t>
            </a:r>
            <a:r>
              <a:rPr lang="en-US" dirty="0" smtClean="0"/>
              <a:t>spoofing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1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Extension</a:t>
            </a:r>
          </a:p>
          <a:p>
            <a:pPr lvl="1"/>
            <a:r>
              <a:rPr lang="en-US" dirty="0" smtClean="0"/>
              <a:t>To gain insight </a:t>
            </a:r>
            <a:r>
              <a:rPr lang="en-US" dirty="0" smtClean="0"/>
              <a:t>into different programming languages</a:t>
            </a:r>
            <a:endParaRPr lang="en-US" dirty="0" smtClean="0"/>
          </a:p>
          <a:p>
            <a:pPr lvl="1"/>
            <a:r>
              <a:rPr lang="en-US" dirty="0" smtClean="0"/>
              <a:t>Verify the results</a:t>
            </a:r>
          </a:p>
          <a:p>
            <a:r>
              <a:rPr lang="en-US" dirty="0" smtClean="0"/>
              <a:t>Top files modified by year </a:t>
            </a:r>
          </a:p>
          <a:p>
            <a:pPr lvl="1"/>
            <a:r>
              <a:rPr lang="en-US" dirty="0" smtClean="0"/>
              <a:t>Track development trends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07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Number of Files Modified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30 at 11.30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5-11-30 at 11.31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938</TotalTime>
  <Words>171</Words>
  <Application>Microsoft Macintosh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 Black </vt:lpstr>
      <vt:lpstr>Understand Bitcoin </vt:lpstr>
      <vt:lpstr>Concept</vt:lpstr>
      <vt:lpstr>Goal</vt:lpstr>
      <vt:lpstr>PowerPoint Presentation</vt:lpstr>
      <vt:lpstr>Findings</vt:lpstr>
      <vt:lpstr>Issues</vt:lpstr>
      <vt:lpstr>Results</vt:lpstr>
      <vt:lpstr>Total Number of Files Modified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Bitcoin </dc:title>
  <dc:creator>Milan Patel</dc:creator>
  <cp:lastModifiedBy>Milan Patel</cp:lastModifiedBy>
  <cp:revision>15</cp:revision>
  <dcterms:created xsi:type="dcterms:W3CDTF">2015-11-29T16:57:28Z</dcterms:created>
  <dcterms:modified xsi:type="dcterms:W3CDTF">2015-11-30T19:53:47Z</dcterms:modified>
</cp:coreProperties>
</file>