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0127206-7F67-4A0F-B22C-641E0065818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11EA61B-6670-44C2-BEEB-4D295C8CF7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CS445 NPM Package </a:t>
            </a:r>
            <a:r>
              <a:rPr lang="en-US" dirty="0"/>
              <a:t>M</a:t>
            </a:r>
            <a:r>
              <a:rPr lang="en-US" dirty="0" smtClean="0"/>
              <a:t>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MacNeil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Selection/Linear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5610225" cy="3276600"/>
          </a:xfrm>
        </p:spPr>
      </p:pic>
      <p:sp>
        <p:nvSpPr>
          <p:cNvPr id="5" name="TextBox 4"/>
          <p:cNvSpPr txBox="1"/>
          <p:nvPr/>
        </p:nvSpPr>
        <p:spPr>
          <a:xfrm>
            <a:off x="304800" y="2467155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finalScore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numDownloads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testsSize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commInterest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numCommits</a:t>
            </a:r>
            <a:endParaRPr lang="en-US" dirty="0"/>
          </a:p>
          <a:p>
            <a:pPr lvl="1"/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1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4915506" cy="4324350"/>
          </a:xfrm>
        </p:spPr>
      </p:pic>
      <p:sp>
        <p:nvSpPr>
          <p:cNvPr id="5" name="TextBox 4"/>
          <p:cNvSpPr txBox="1"/>
          <p:nvPr/>
        </p:nvSpPr>
        <p:spPr>
          <a:xfrm>
            <a:off x="5448300" y="22098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downloads has biggest impact on both MSE and </a:t>
            </a:r>
            <a:r>
              <a:rPr lang="en-US" dirty="0" err="1" smtClean="0"/>
              <a:t>IncNodePurity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8300" y="32766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model much more able to predict number of downloads than the linear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</TotalTime>
  <Words>45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CS445 NPM Package Modeling</vt:lpstr>
      <vt:lpstr>Selection/Linear Regression</vt:lpstr>
      <vt:lpstr>Random Forest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CS445 NPM Package Modeling</dc:title>
  <dc:creator>Windows User</dc:creator>
  <cp:lastModifiedBy>Windows User</cp:lastModifiedBy>
  <cp:revision>3</cp:revision>
  <dcterms:created xsi:type="dcterms:W3CDTF">2017-10-31T04:16:22Z</dcterms:created>
  <dcterms:modified xsi:type="dcterms:W3CDTF">2017-10-31T05:02:42Z</dcterms:modified>
</cp:coreProperties>
</file>