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50" d="100"/>
          <a:sy n="50" d="100"/>
        </p:scale>
        <p:origin x="56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FE67-CC03-4534-A6CF-7E0E7075FA3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F9D-D221-4AF1-8752-F6E7004A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6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FE67-CC03-4534-A6CF-7E0E7075FA3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F9D-D221-4AF1-8752-F6E7004A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FE67-CC03-4534-A6CF-7E0E7075FA3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F9D-D221-4AF1-8752-F6E7004A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FE67-CC03-4534-A6CF-7E0E7075FA3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F9D-D221-4AF1-8752-F6E7004A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3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FE67-CC03-4534-A6CF-7E0E7075FA3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F9D-D221-4AF1-8752-F6E7004A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FE67-CC03-4534-A6CF-7E0E7075FA3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F9D-D221-4AF1-8752-F6E7004A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3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FE67-CC03-4534-A6CF-7E0E7075FA3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F9D-D221-4AF1-8752-F6E7004A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FE67-CC03-4534-A6CF-7E0E7075FA3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F9D-D221-4AF1-8752-F6E7004A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FE67-CC03-4534-A6CF-7E0E7075FA3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F9D-D221-4AF1-8752-F6E7004A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FE67-CC03-4534-A6CF-7E0E7075FA3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F9D-D221-4AF1-8752-F6E7004A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FE67-CC03-4534-A6CF-7E0E7075FA3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CF9D-D221-4AF1-8752-F6E7004A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FE67-CC03-4534-A6CF-7E0E7075FA3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CF9D-D221-4AF1-8752-F6E7004A4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Modeling on Austin Chat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Memphis Team</a:t>
            </a:r>
          </a:p>
        </p:txBody>
      </p:sp>
    </p:spTree>
    <p:extLst>
      <p:ext uri="{BB962C8B-B14F-4D97-AF65-F5344CB8AC3E}">
        <p14:creationId xmlns:p14="http://schemas.microsoft.com/office/powerpoint/2010/main" val="316305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scores in chat room 958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4411"/>
            <a:ext cx="10703943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scores in chat room 1080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1031747" cy="501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scores in chat room 1000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97242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4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scores in chat room 999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910977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2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Seed: Reading 1 (43 documents) and Reading 2 (28 documents)</a:t>
            </a:r>
          </a:p>
          <a:p>
            <a:r>
              <a:rPr lang="en-US" dirty="0"/>
              <a:t>Wikipedia selection: 1350 documents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2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Wikipedia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autism</a:t>
            </a:r>
          </a:p>
          <a:p>
            <a:r>
              <a:rPr lang="en-US" dirty="0"/>
              <a:t>automatic dependent surveillance-broadcast</a:t>
            </a:r>
          </a:p>
          <a:p>
            <a:r>
              <a:rPr lang="en-US" dirty="0"/>
              <a:t>addiction</a:t>
            </a:r>
          </a:p>
          <a:p>
            <a:r>
              <a:rPr lang="en-US" dirty="0"/>
              <a:t>autoerotic asphyxiation</a:t>
            </a:r>
          </a:p>
          <a:p>
            <a:r>
              <a:rPr lang="en-US" dirty="0"/>
              <a:t>aphasia</a:t>
            </a:r>
          </a:p>
          <a:p>
            <a:r>
              <a:rPr lang="en-US" dirty="0"/>
              <a:t>anxiolytic</a:t>
            </a:r>
          </a:p>
          <a:p>
            <a:r>
              <a:rPr lang="en-US" dirty="0"/>
              <a:t>antipsychotic</a:t>
            </a:r>
          </a:p>
          <a:p>
            <a:r>
              <a:rPr lang="en-US" dirty="0"/>
              <a:t>alcoholism</a:t>
            </a:r>
          </a:p>
          <a:p>
            <a:r>
              <a:rPr lang="en-US" dirty="0"/>
              <a:t>bipolar spectrum</a:t>
            </a:r>
          </a:p>
          <a:p>
            <a:r>
              <a:rPr lang="en-US" dirty="0"/>
              <a:t>bipolar disorder</a:t>
            </a:r>
          </a:p>
          <a:p>
            <a:r>
              <a:rPr lang="en-US" dirty="0"/>
              <a:t>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8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Topics (1-10)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797"/>
            <a:ext cx="10515600" cy="535155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Topic1, translation, use, language, word, translate, text, version, example, pattern, </a:t>
            </a:r>
            <a:r>
              <a:rPr lang="en-US" dirty="0" err="1"/>
              <a:t>english</a:t>
            </a:r>
            <a:endParaRPr lang="en-US" dirty="0"/>
          </a:p>
          <a:p>
            <a:r>
              <a:rPr lang="en-US" dirty="0"/>
              <a:t>Topic2, experience, person, animal, schizophrenia, thought, study, bipolar, term, disorder, mental</a:t>
            </a:r>
          </a:p>
          <a:p>
            <a:r>
              <a:rPr lang="en-US" dirty="0"/>
              <a:t>Topic3, use, sexual, e-mail, field, message, user, system, internet, allow, pattern</a:t>
            </a:r>
          </a:p>
          <a:p>
            <a:r>
              <a:rPr lang="en-US" dirty="0"/>
              <a:t>Topic4, committee, general, service, plant, first, member, house,  record</a:t>
            </a:r>
          </a:p>
          <a:p>
            <a:r>
              <a:rPr lang="en-US" dirty="0"/>
              <a:t>Topic5, p, special, force, function, gear, cycle, use, unit, transmission</a:t>
            </a:r>
          </a:p>
          <a:p>
            <a:r>
              <a:rPr lang="en-US" dirty="0"/>
              <a:t>Topic6, association, behavior, psychology, test, system, journal, process, psychological, information, addiction</a:t>
            </a:r>
          </a:p>
          <a:p>
            <a:r>
              <a:rPr lang="en-US" dirty="0"/>
              <a:t>Topic7, child, autism, syndrome, autistic, human, parent, often, movement, social, developmental</a:t>
            </a:r>
          </a:p>
          <a:p>
            <a:r>
              <a:rPr lang="en-US" dirty="0"/>
              <a:t>Topic8, p, b, </a:t>
            </a:r>
            <a:r>
              <a:rPr lang="en-US" dirty="0" err="1"/>
              <a:t>american</a:t>
            </a:r>
            <a:r>
              <a:rPr lang="en-US" dirty="0"/>
              <a:t>, de, john, mm, list, </a:t>
            </a:r>
            <a:r>
              <a:rPr lang="en-US" dirty="0" err="1"/>
              <a:t>william</a:t>
            </a:r>
            <a:r>
              <a:rPr lang="en-US" dirty="0"/>
              <a:t>, label, first</a:t>
            </a:r>
          </a:p>
          <a:p>
            <a:r>
              <a:rPr lang="en-US" dirty="0"/>
              <a:t>Topic9, self, form, theory, use, person, current, personal, trial, election, action</a:t>
            </a:r>
          </a:p>
          <a:p>
            <a:r>
              <a:rPr lang="en-US" dirty="0"/>
              <a:t>Topic10, use, drug, effect, work, abuse, substance, medical, dose, induce, include</a:t>
            </a:r>
          </a:p>
        </p:txBody>
      </p:sp>
    </p:spTree>
    <p:extLst>
      <p:ext uri="{BB962C8B-B14F-4D97-AF65-F5344CB8AC3E}">
        <p14:creationId xmlns:p14="http://schemas.microsoft.com/office/powerpoint/2010/main" val="186241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Topics (11-20)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797"/>
            <a:ext cx="10515600" cy="53170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Topic11, state, person, act, law, evidence, court, unite, case, legal, company</a:t>
            </a:r>
          </a:p>
          <a:p>
            <a:r>
              <a:rPr lang="en-US" dirty="0"/>
              <a:t>Topic12, treatment, cause, patient, symptom, disease, disorder, anxiety, treat, often</a:t>
            </a:r>
          </a:p>
          <a:p>
            <a:r>
              <a:rPr lang="en-US" dirty="0"/>
              <a:t>Topic13, general, brain, injury, loss, bone, body, speech, type, major, hear</a:t>
            </a:r>
          </a:p>
          <a:p>
            <a:r>
              <a:rPr lang="en-US" dirty="0"/>
              <a:t>Topic14, therapy, model, learn, psychotherapy, technique, therapist, develop, group, client, method</a:t>
            </a:r>
          </a:p>
          <a:p>
            <a:r>
              <a:rPr lang="en-US" dirty="0"/>
              <a:t>Topic15, disorder, personality, diagnosis, criterion, diagnostic, type, individual, mental, condition, diagnose</a:t>
            </a:r>
          </a:p>
          <a:p>
            <a:r>
              <a:rPr lang="en-US" dirty="0"/>
              <a:t>Topic16, use, system, source, current, claim, method, spam, change, result</a:t>
            </a:r>
          </a:p>
          <a:p>
            <a:r>
              <a:rPr lang="en-US" dirty="0"/>
              <a:t>Topic17, man, term, issue, see, woman, use, character, dog, male, example</a:t>
            </a:r>
          </a:p>
          <a:p>
            <a:r>
              <a:rPr lang="en-US" dirty="0"/>
              <a:t>Topic18, health, mental, care, illness, medical, nurse, treatment, hospital, patient, clinical</a:t>
            </a:r>
          </a:p>
          <a:p>
            <a:r>
              <a:rPr lang="en-US" dirty="0"/>
              <a:t>Topic19, n, e, sub, =, group, number, math, g, sup, +</a:t>
            </a:r>
          </a:p>
          <a:p>
            <a:r>
              <a:rPr lang="en-US" dirty="0"/>
              <a:t>Topic20, b, s, j, p, m, g, </a:t>
            </a:r>
            <a:r>
              <a:rPr lang="en-US" dirty="0" err="1"/>
              <a:t>mr</a:t>
            </a:r>
            <a:r>
              <a:rPr lang="en-US" dirty="0"/>
              <a:t>, food, list, party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1: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9"/>
            <a:ext cx="10703942" cy="474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77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2: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720745"/>
            <a:ext cx="10515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8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12: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5"/>
            <a:ext cx="10686691" cy="479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2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15: Disorder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48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6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508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Topic Modeling on Austin Chat Data</vt:lpstr>
      <vt:lpstr>Corpus</vt:lpstr>
      <vt:lpstr>Top Wikipedia articles</vt:lpstr>
      <vt:lpstr>20 Topics (1-10)</vt:lpstr>
      <vt:lpstr>20 Topics (11-20)</vt:lpstr>
      <vt:lpstr>Topic 1: Language</vt:lpstr>
      <vt:lpstr>Topic 2: Communication</vt:lpstr>
      <vt:lpstr>Topic 12: Treatment</vt:lpstr>
      <vt:lpstr>Topic 15: Disorder</vt:lpstr>
      <vt:lpstr>Topic scores in chat room 958</vt:lpstr>
      <vt:lpstr>Topic scores in chat room 1080</vt:lpstr>
      <vt:lpstr>Topic scores in chat room 1000</vt:lpstr>
      <vt:lpstr>Topic scores in chat room 999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on Austin Chat Data</dc:title>
  <dc:creator>Carl</dc:creator>
  <cp:lastModifiedBy>Goedecke, Trish (Trish)</cp:lastModifiedBy>
  <cp:revision>6</cp:revision>
  <dcterms:created xsi:type="dcterms:W3CDTF">2016-03-28T14:13:36Z</dcterms:created>
  <dcterms:modified xsi:type="dcterms:W3CDTF">2016-12-09T02:12:45Z</dcterms:modified>
</cp:coreProperties>
</file>