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4"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Average"/>
      <p:regular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Average-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Oswald-regular.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Oswald-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98081d20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98081d20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98081d20e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98081d20e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984fc87cd_0_0:notes"/>
          <p:cNvSpPr txBox="1"/>
          <p:nvPr>
            <p:ph idx="1" type="body"/>
          </p:nvPr>
        </p:nvSpPr>
        <p:spPr>
          <a:xfrm>
            <a:off x="685785" y="4343383"/>
            <a:ext cx="54867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4984fc87cd_0_0:notes"/>
          <p:cNvSpPr/>
          <p:nvPr>
            <p:ph idx="2" type="sldImg"/>
          </p:nvPr>
        </p:nvSpPr>
        <p:spPr>
          <a:xfrm>
            <a:off x="378399" y="685783"/>
            <a:ext cx="6101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984fc87cd_0_14:notes"/>
          <p:cNvSpPr txBox="1"/>
          <p:nvPr>
            <p:ph idx="1" type="body"/>
          </p:nvPr>
        </p:nvSpPr>
        <p:spPr>
          <a:xfrm>
            <a:off x="685785" y="4343383"/>
            <a:ext cx="54867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4984fc87cd_0_14:notes"/>
          <p:cNvSpPr/>
          <p:nvPr>
            <p:ph idx="2" type="sldImg"/>
          </p:nvPr>
        </p:nvSpPr>
        <p:spPr>
          <a:xfrm>
            <a:off x="378399" y="685783"/>
            <a:ext cx="6101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4984fc87cd_0_28:notes"/>
          <p:cNvSpPr txBox="1"/>
          <p:nvPr>
            <p:ph idx="1" type="body"/>
          </p:nvPr>
        </p:nvSpPr>
        <p:spPr>
          <a:xfrm>
            <a:off x="685785" y="4343383"/>
            <a:ext cx="54867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4984fc87cd_0_28:notes"/>
          <p:cNvSpPr/>
          <p:nvPr>
            <p:ph idx="2" type="sldImg"/>
          </p:nvPr>
        </p:nvSpPr>
        <p:spPr>
          <a:xfrm>
            <a:off x="378399" y="685783"/>
            <a:ext cx="6101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4984fc87cd_0_40:notes"/>
          <p:cNvSpPr txBox="1"/>
          <p:nvPr>
            <p:ph idx="1" type="body"/>
          </p:nvPr>
        </p:nvSpPr>
        <p:spPr>
          <a:xfrm>
            <a:off x="685785" y="4343383"/>
            <a:ext cx="54867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4984fc87cd_0_40:notes"/>
          <p:cNvSpPr/>
          <p:nvPr>
            <p:ph idx="2" type="sldImg"/>
          </p:nvPr>
        </p:nvSpPr>
        <p:spPr>
          <a:xfrm>
            <a:off x="378399" y="685783"/>
            <a:ext cx="6101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984fc87cd_0_54:notes"/>
          <p:cNvSpPr txBox="1"/>
          <p:nvPr>
            <p:ph idx="1" type="body"/>
          </p:nvPr>
        </p:nvSpPr>
        <p:spPr>
          <a:xfrm>
            <a:off x="685785" y="4343383"/>
            <a:ext cx="54867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4984fc87cd_0_54:notes"/>
          <p:cNvSpPr/>
          <p:nvPr>
            <p:ph idx="2" type="sldImg"/>
          </p:nvPr>
        </p:nvSpPr>
        <p:spPr>
          <a:xfrm>
            <a:off x="378399" y="685783"/>
            <a:ext cx="6101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4984fc87cd_0_72:notes"/>
          <p:cNvSpPr txBox="1"/>
          <p:nvPr>
            <p:ph idx="1" type="body"/>
          </p:nvPr>
        </p:nvSpPr>
        <p:spPr>
          <a:xfrm>
            <a:off x="685785" y="4343383"/>
            <a:ext cx="54867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4984fc87cd_0_72:notes"/>
          <p:cNvSpPr/>
          <p:nvPr>
            <p:ph idx="2" type="sldImg"/>
          </p:nvPr>
        </p:nvSpPr>
        <p:spPr>
          <a:xfrm>
            <a:off x="378399" y="685783"/>
            <a:ext cx="6101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4984fc87cd_0_86:notes"/>
          <p:cNvSpPr txBox="1"/>
          <p:nvPr>
            <p:ph idx="1" type="body"/>
          </p:nvPr>
        </p:nvSpPr>
        <p:spPr>
          <a:xfrm>
            <a:off x="685785" y="4343383"/>
            <a:ext cx="54867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g4984fc87cd_0_86:notes"/>
          <p:cNvSpPr/>
          <p:nvPr>
            <p:ph idx="2" type="sldImg"/>
          </p:nvPr>
        </p:nvSpPr>
        <p:spPr>
          <a:xfrm>
            <a:off x="378399" y="685783"/>
            <a:ext cx="6101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4984fc87cd_0_98:notes"/>
          <p:cNvSpPr txBox="1"/>
          <p:nvPr>
            <p:ph idx="1" type="body"/>
          </p:nvPr>
        </p:nvSpPr>
        <p:spPr>
          <a:xfrm>
            <a:off x="685785" y="4343383"/>
            <a:ext cx="54867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g4984fc87cd_0_98:notes"/>
          <p:cNvSpPr/>
          <p:nvPr>
            <p:ph idx="2" type="sldImg"/>
          </p:nvPr>
        </p:nvSpPr>
        <p:spPr>
          <a:xfrm>
            <a:off x="378399" y="685783"/>
            <a:ext cx="6101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98081d20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98081d20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4984fc87cd_0_110:notes"/>
          <p:cNvSpPr txBox="1"/>
          <p:nvPr>
            <p:ph idx="1" type="body"/>
          </p:nvPr>
        </p:nvSpPr>
        <p:spPr>
          <a:xfrm>
            <a:off x="685785" y="4343383"/>
            <a:ext cx="54867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4984fc87cd_0_110:notes"/>
          <p:cNvSpPr/>
          <p:nvPr>
            <p:ph idx="2" type="sldImg"/>
          </p:nvPr>
        </p:nvSpPr>
        <p:spPr>
          <a:xfrm>
            <a:off x="378399" y="685783"/>
            <a:ext cx="6101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4984fc87cd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4984fc87cd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98081d20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98081d20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98081d20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98081d20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98081d20e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98081d20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98081d20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98081d20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98081d20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98081d20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98081d20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98081d20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98081d20e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98081d20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obj">
  <p:cSld name="OBJECT">
    <p:spTree>
      <p:nvGrpSpPr>
        <p:cNvPr id="92" name="Shape 92"/>
        <p:cNvGrpSpPr/>
        <p:nvPr/>
      </p:nvGrpSpPr>
      <p:grpSpPr>
        <a:xfrm>
          <a:off x="0" y="0"/>
          <a:ext cx="0" cy="0"/>
          <a:chOff x="0" y="0"/>
          <a:chExt cx="0" cy="0"/>
        </a:xfrm>
      </p:grpSpPr>
      <p:sp>
        <p:nvSpPr>
          <p:cNvPr id="93" name="Google Shape;93;p14"/>
          <p:cNvSpPr txBox="1"/>
          <p:nvPr>
            <p:ph idx="11" type="ftr"/>
          </p:nvPr>
        </p:nvSpPr>
        <p:spPr>
          <a:xfrm>
            <a:off x="2741813" y="4943654"/>
            <a:ext cx="1639800" cy="177600"/>
          </a:xfrm>
          <a:prstGeom prst="rect">
            <a:avLst/>
          </a:prstGeom>
          <a:noFill/>
          <a:ln>
            <a:noFill/>
          </a:ln>
        </p:spPr>
        <p:txBody>
          <a:bodyPr anchorCtr="0" anchor="t" bIns="0" lIns="0" spcFirstLastPara="1" rIns="0" wrap="square" tIns="0"/>
          <a:lstStyle>
            <a:lvl1pPr lvl="0" rtl="0" algn="l">
              <a:spcBef>
                <a:spcPts val="0"/>
              </a:spcBef>
              <a:spcAft>
                <a:spcPts val="0"/>
              </a:spcAft>
              <a:buSzPts val="2500"/>
              <a:buNone/>
              <a:defRPr b="0" i="0" sz="1100">
                <a:solidFill>
                  <a:schemeClr val="lt1"/>
                </a:solidFill>
                <a:latin typeface="Arial"/>
                <a:ea typeface="Arial"/>
                <a:cs typeface="Arial"/>
                <a:sym typeface="Arial"/>
              </a:defRPr>
            </a:lvl1pPr>
            <a:lvl2pPr lvl="1" rtl="0" algn="l">
              <a:spcBef>
                <a:spcPts val="0"/>
              </a:spcBef>
              <a:spcAft>
                <a:spcPts val="0"/>
              </a:spcAft>
              <a:buSzPts val="2500"/>
              <a:buNone/>
              <a:defRPr/>
            </a:lvl2pPr>
            <a:lvl3pPr lvl="2" rtl="0" algn="l">
              <a:spcBef>
                <a:spcPts val="0"/>
              </a:spcBef>
              <a:spcAft>
                <a:spcPts val="0"/>
              </a:spcAft>
              <a:buSzPts val="2500"/>
              <a:buNone/>
              <a:defRPr/>
            </a:lvl3pPr>
            <a:lvl4pPr lvl="3" rtl="0" algn="l">
              <a:spcBef>
                <a:spcPts val="0"/>
              </a:spcBef>
              <a:spcAft>
                <a:spcPts val="0"/>
              </a:spcAft>
              <a:buSzPts val="2500"/>
              <a:buNone/>
              <a:defRPr/>
            </a:lvl4pPr>
            <a:lvl5pPr lvl="4" rtl="0" algn="l">
              <a:spcBef>
                <a:spcPts val="0"/>
              </a:spcBef>
              <a:spcAft>
                <a:spcPts val="0"/>
              </a:spcAft>
              <a:buSzPts val="2500"/>
              <a:buNone/>
              <a:defRPr/>
            </a:lvl5pPr>
            <a:lvl6pPr lvl="5" rtl="0" algn="l">
              <a:spcBef>
                <a:spcPts val="0"/>
              </a:spcBef>
              <a:spcAft>
                <a:spcPts val="0"/>
              </a:spcAft>
              <a:buSzPts val="2500"/>
              <a:buNone/>
              <a:defRPr/>
            </a:lvl6pPr>
            <a:lvl7pPr lvl="6" rtl="0" algn="l">
              <a:spcBef>
                <a:spcPts val="0"/>
              </a:spcBef>
              <a:spcAft>
                <a:spcPts val="0"/>
              </a:spcAft>
              <a:buSzPts val="2500"/>
              <a:buNone/>
              <a:defRPr/>
            </a:lvl7pPr>
            <a:lvl8pPr lvl="7" rtl="0" algn="l">
              <a:spcBef>
                <a:spcPts val="0"/>
              </a:spcBef>
              <a:spcAft>
                <a:spcPts val="0"/>
              </a:spcAft>
              <a:buSzPts val="2500"/>
              <a:buNone/>
              <a:defRPr/>
            </a:lvl8pPr>
            <a:lvl9pPr lvl="8" rtl="0" algn="l">
              <a:spcBef>
                <a:spcPts val="0"/>
              </a:spcBef>
              <a:spcAft>
                <a:spcPts val="0"/>
              </a:spcAft>
              <a:buSzPts val="2500"/>
              <a:buNone/>
              <a:defRPr/>
            </a:lvl9pPr>
          </a:lstStyle>
          <a:p/>
        </p:txBody>
      </p:sp>
      <p:sp>
        <p:nvSpPr>
          <p:cNvPr id="94" name="Google Shape;94;p14"/>
          <p:cNvSpPr txBox="1"/>
          <p:nvPr>
            <p:ph idx="10" type="dt"/>
          </p:nvPr>
        </p:nvSpPr>
        <p:spPr>
          <a:xfrm>
            <a:off x="4758934" y="4943654"/>
            <a:ext cx="1054500" cy="177600"/>
          </a:xfrm>
          <a:prstGeom prst="rect">
            <a:avLst/>
          </a:prstGeom>
          <a:noFill/>
          <a:ln>
            <a:noFill/>
          </a:ln>
        </p:spPr>
        <p:txBody>
          <a:bodyPr anchorCtr="0" anchor="t" bIns="0" lIns="0" spcFirstLastPara="1" rIns="0" wrap="square" tIns="0"/>
          <a:lstStyle>
            <a:lvl1pPr lvl="0" rtl="0" algn="l">
              <a:spcBef>
                <a:spcPts val="0"/>
              </a:spcBef>
              <a:spcAft>
                <a:spcPts val="0"/>
              </a:spcAft>
              <a:buSzPts val="2500"/>
              <a:buNone/>
              <a:defRPr b="0" i="0" sz="1100">
                <a:solidFill>
                  <a:schemeClr val="lt1"/>
                </a:solidFill>
                <a:latin typeface="Arial"/>
                <a:ea typeface="Arial"/>
                <a:cs typeface="Arial"/>
                <a:sym typeface="Arial"/>
              </a:defRPr>
            </a:lvl1pPr>
            <a:lvl2pPr lvl="1" rtl="0" algn="l">
              <a:spcBef>
                <a:spcPts val="0"/>
              </a:spcBef>
              <a:spcAft>
                <a:spcPts val="0"/>
              </a:spcAft>
              <a:buSzPts val="2500"/>
              <a:buNone/>
              <a:defRPr/>
            </a:lvl2pPr>
            <a:lvl3pPr lvl="2" rtl="0" algn="l">
              <a:spcBef>
                <a:spcPts val="0"/>
              </a:spcBef>
              <a:spcAft>
                <a:spcPts val="0"/>
              </a:spcAft>
              <a:buSzPts val="2500"/>
              <a:buNone/>
              <a:defRPr/>
            </a:lvl3pPr>
            <a:lvl4pPr lvl="3" rtl="0" algn="l">
              <a:spcBef>
                <a:spcPts val="0"/>
              </a:spcBef>
              <a:spcAft>
                <a:spcPts val="0"/>
              </a:spcAft>
              <a:buSzPts val="2500"/>
              <a:buNone/>
              <a:defRPr/>
            </a:lvl4pPr>
            <a:lvl5pPr lvl="4" rtl="0" algn="l">
              <a:spcBef>
                <a:spcPts val="0"/>
              </a:spcBef>
              <a:spcAft>
                <a:spcPts val="0"/>
              </a:spcAft>
              <a:buSzPts val="2500"/>
              <a:buNone/>
              <a:defRPr/>
            </a:lvl5pPr>
            <a:lvl6pPr lvl="5" rtl="0" algn="l">
              <a:spcBef>
                <a:spcPts val="0"/>
              </a:spcBef>
              <a:spcAft>
                <a:spcPts val="0"/>
              </a:spcAft>
              <a:buSzPts val="2500"/>
              <a:buNone/>
              <a:defRPr/>
            </a:lvl6pPr>
            <a:lvl7pPr lvl="6" rtl="0" algn="l">
              <a:spcBef>
                <a:spcPts val="0"/>
              </a:spcBef>
              <a:spcAft>
                <a:spcPts val="0"/>
              </a:spcAft>
              <a:buSzPts val="2500"/>
              <a:buNone/>
              <a:defRPr/>
            </a:lvl7pPr>
            <a:lvl8pPr lvl="7" rtl="0" algn="l">
              <a:spcBef>
                <a:spcPts val="0"/>
              </a:spcBef>
              <a:spcAft>
                <a:spcPts val="0"/>
              </a:spcAft>
              <a:buSzPts val="2500"/>
              <a:buNone/>
              <a:defRPr/>
            </a:lvl8pPr>
            <a:lvl9pPr lvl="8" rtl="0" algn="l">
              <a:spcBef>
                <a:spcPts val="0"/>
              </a:spcBef>
              <a:spcAft>
                <a:spcPts val="0"/>
              </a:spcAft>
              <a:buSzPts val="2500"/>
              <a:buNone/>
              <a:defRPr/>
            </a:lvl9pPr>
          </a:lstStyle>
          <a:p/>
        </p:txBody>
      </p:sp>
      <p:sp>
        <p:nvSpPr>
          <p:cNvPr id="95" name="Google Shape;95;p14"/>
          <p:cNvSpPr txBox="1"/>
          <p:nvPr>
            <p:ph idx="12" type="sldNum"/>
          </p:nvPr>
        </p:nvSpPr>
        <p:spPr>
          <a:xfrm>
            <a:off x="6583680" y="4783454"/>
            <a:ext cx="2103000" cy="257400"/>
          </a:xfrm>
          <a:prstGeom prst="rect">
            <a:avLst/>
          </a:prstGeom>
          <a:noFill/>
          <a:ln>
            <a:noFill/>
          </a:ln>
        </p:spPr>
        <p:txBody>
          <a:bodyPr anchorCtr="0" anchor="t" bIns="0" lIns="0" spcFirstLastPara="1" rIns="0" wrap="square" tIns="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96" name="Shape 96"/>
        <p:cNvGrpSpPr/>
        <p:nvPr/>
      </p:nvGrpSpPr>
      <p:grpSpPr>
        <a:xfrm>
          <a:off x="0" y="0"/>
          <a:ext cx="0" cy="0"/>
          <a:chOff x="0" y="0"/>
          <a:chExt cx="0" cy="0"/>
        </a:xfrm>
      </p:grpSpPr>
      <p:sp>
        <p:nvSpPr>
          <p:cNvPr id="97" name="Google Shape;97;p15"/>
          <p:cNvSpPr txBox="1"/>
          <p:nvPr>
            <p:ph type="ctrTitle"/>
          </p:nvPr>
        </p:nvSpPr>
        <p:spPr>
          <a:xfrm>
            <a:off x="685799" y="1594484"/>
            <a:ext cx="7772400" cy="1080300"/>
          </a:xfrm>
          <a:prstGeom prst="rect">
            <a:avLst/>
          </a:prstGeom>
          <a:noFill/>
          <a:ln>
            <a:noFill/>
          </a:ln>
        </p:spPr>
        <p:txBody>
          <a:bodyPr anchorCtr="0" anchor="t" bIns="0" lIns="0" spcFirstLastPara="1" rIns="0" wrap="square" tIns="0"/>
          <a:lstStyle>
            <a:lvl1pPr lvl="0" rtl="0" algn="l">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98" name="Google Shape;98;p15"/>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lstStyle>
            <a:lvl1pPr lvl="0" rtl="0" algn="l">
              <a:spcBef>
                <a:spcPts val="0"/>
              </a:spcBef>
              <a:spcAft>
                <a:spcPts val="0"/>
              </a:spcAft>
              <a:buSzPts val="2500"/>
              <a:buNone/>
              <a:defRPr/>
            </a:lvl1pPr>
            <a:lvl2pPr lvl="1" rtl="0" algn="l">
              <a:spcBef>
                <a:spcPts val="0"/>
              </a:spcBef>
              <a:spcAft>
                <a:spcPts val="0"/>
              </a:spcAft>
              <a:buSzPts val="2500"/>
              <a:buNone/>
              <a:defRPr/>
            </a:lvl2pPr>
            <a:lvl3pPr lvl="2" rtl="0" algn="l">
              <a:spcBef>
                <a:spcPts val="0"/>
              </a:spcBef>
              <a:spcAft>
                <a:spcPts val="0"/>
              </a:spcAft>
              <a:buSzPts val="2500"/>
              <a:buNone/>
              <a:defRPr/>
            </a:lvl3pPr>
            <a:lvl4pPr lvl="3" rtl="0" algn="l">
              <a:spcBef>
                <a:spcPts val="0"/>
              </a:spcBef>
              <a:spcAft>
                <a:spcPts val="0"/>
              </a:spcAft>
              <a:buSzPts val="2500"/>
              <a:buNone/>
              <a:defRPr/>
            </a:lvl4pPr>
            <a:lvl5pPr lvl="4" rtl="0" algn="l">
              <a:spcBef>
                <a:spcPts val="0"/>
              </a:spcBef>
              <a:spcAft>
                <a:spcPts val="0"/>
              </a:spcAft>
              <a:buSzPts val="2500"/>
              <a:buNone/>
              <a:defRPr/>
            </a:lvl5pPr>
            <a:lvl6pPr lvl="5" rtl="0" algn="l">
              <a:spcBef>
                <a:spcPts val="0"/>
              </a:spcBef>
              <a:spcAft>
                <a:spcPts val="0"/>
              </a:spcAft>
              <a:buSzPts val="2500"/>
              <a:buNone/>
              <a:defRPr/>
            </a:lvl6pPr>
            <a:lvl7pPr lvl="6" rtl="0" algn="l">
              <a:spcBef>
                <a:spcPts val="0"/>
              </a:spcBef>
              <a:spcAft>
                <a:spcPts val="0"/>
              </a:spcAft>
              <a:buSzPts val="2500"/>
              <a:buNone/>
              <a:defRPr/>
            </a:lvl7pPr>
            <a:lvl8pPr lvl="7" rtl="0" algn="l">
              <a:spcBef>
                <a:spcPts val="0"/>
              </a:spcBef>
              <a:spcAft>
                <a:spcPts val="0"/>
              </a:spcAft>
              <a:buSzPts val="2500"/>
              <a:buNone/>
              <a:defRPr/>
            </a:lvl8pPr>
            <a:lvl9pPr lvl="8" rtl="0" algn="l">
              <a:spcBef>
                <a:spcPts val="0"/>
              </a:spcBef>
              <a:spcAft>
                <a:spcPts val="0"/>
              </a:spcAft>
              <a:buSzPts val="2500"/>
              <a:buNone/>
              <a:defRPr/>
            </a:lvl9pPr>
          </a:lstStyle>
          <a:p/>
        </p:txBody>
      </p:sp>
      <p:sp>
        <p:nvSpPr>
          <p:cNvPr id="99" name="Google Shape;99;p15"/>
          <p:cNvSpPr txBox="1"/>
          <p:nvPr>
            <p:ph idx="11" type="ftr"/>
          </p:nvPr>
        </p:nvSpPr>
        <p:spPr>
          <a:xfrm>
            <a:off x="2741813" y="4943654"/>
            <a:ext cx="1639800" cy="177600"/>
          </a:xfrm>
          <a:prstGeom prst="rect">
            <a:avLst/>
          </a:prstGeom>
          <a:noFill/>
          <a:ln>
            <a:noFill/>
          </a:ln>
        </p:spPr>
        <p:txBody>
          <a:bodyPr anchorCtr="0" anchor="t" bIns="0" lIns="0" spcFirstLastPara="1" rIns="0" wrap="square" tIns="0"/>
          <a:lstStyle>
            <a:lvl1pPr lvl="0" rtl="0" algn="l">
              <a:spcBef>
                <a:spcPts val="0"/>
              </a:spcBef>
              <a:spcAft>
                <a:spcPts val="0"/>
              </a:spcAft>
              <a:buSzPts val="2500"/>
              <a:buNone/>
              <a:defRPr b="0" i="0" sz="1100">
                <a:solidFill>
                  <a:schemeClr val="lt1"/>
                </a:solidFill>
                <a:latin typeface="Arial"/>
                <a:ea typeface="Arial"/>
                <a:cs typeface="Arial"/>
                <a:sym typeface="Arial"/>
              </a:defRPr>
            </a:lvl1pPr>
            <a:lvl2pPr lvl="1" rtl="0" algn="l">
              <a:spcBef>
                <a:spcPts val="0"/>
              </a:spcBef>
              <a:spcAft>
                <a:spcPts val="0"/>
              </a:spcAft>
              <a:buSzPts val="2500"/>
              <a:buNone/>
              <a:defRPr/>
            </a:lvl2pPr>
            <a:lvl3pPr lvl="2" rtl="0" algn="l">
              <a:spcBef>
                <a:spcPts val="0"/>
              </a:spcBef>
              <a:spcAft>
                <a:spcPts val="0"/>
              </a:spcAft>
              <a:buSzPts val="2500"/>
              <a:buNone/>
              <a:defRPr/>
            </a:lvl3pPr>
            <a:lvl4pPr lvl="3" rtl="0" algn="l">
              <a:spcBef>
                <a:spcPts val="0"/>
              </a:spcBef>
              <a:spcAft>
                <a:spcPts val="0"/>
              </a:spcAft>
              <a:buSzPts val="2500"/>
              <a:buNone/>
              <a:defRPr/>
            </a:lvl4pPr>
            <a:lvl5pPr lvl="4" rtl="0" algn="l">
              <a:spcBef>
                <a:spcPts val="0"/>
              </a:spcBef>
              <a:spcAft>
                <a:spcPts val="0"/>
              </a:spcAft>
              <a:buSzPts val="2500"/>
              <a:buNone/>
              <a:defRPr/>
            </a:lvl5pPr>
            <a:lvl6pPr lvl="5" rtl="0" algn="l">
              <a:spcBef>
                <a:spcPts val="0"/>
              </a:spcBef>
              <a:spcAft>
                <a:spcPts val="0"/>
              </a:spcAft>
              <a:buSzPts val="2500"/>
              <a:buNone/>
              <a:defRPr/>
            </a:lvl6pPr>
            <a:lvl7pPr lvl="6" rtl="0" algn="l">
              <a:spcBef>
                <a:spcPts val="0"/>
              </a:spcBef>
              <a:spcAft>
                <a:spcPts val="0"/>
              </a:spcAft>
              <a:buSzPts val="2500"/>
              <a:buNone/>
              <a:defRPr/>
            </a:lvl7pPr>
            <a:lvl8pPr lvl="7" rtl="0" algn="l">
              <a:spcBef>
                <a:spcPts val="0"/>
              </a:spcBef>
              <a:spcAft>
                <a:spcPts val="0"/>
              </a:spcAft>
              <a:buSzPts val="2500"/>
              <a:buNone/>
              <a:defRPr/>
            </a:lvl8pPr>
            <a:lvl9pPr lvl="8" rtl="0" algn="l">
              <a:spcBef>
                <a:spcPts val="0"/>
              </a:spcBef>
              <a:spcAft>
                <a:spcPts val="0"/>
              </a:spcAft>
              <a:buSzPts val="2500"/>
              <a:buNone/>
              <a:defRPr/>
            </a:lvl9pPr>
          </a:lstStyle>
          <a:p/>
        </p:txBody>
      </p:sp>
      <p:sp>
        <p:nvSpPr>
          <p:cNvPr id="100" name="Google Shape;100;p15"/>
          <p:cNvSpPr txBox="1"/>
          <p:nvPr>
            <p:ph idx="10" type="dt"/>
          </p:nvPr>
        </p:nvSpPr>
        <p:spPr>
          <a:xfrm>
            <a:off x="4758934" y="4943654"/>
            <a:ext cx="1054500" cy="177600"/>
          </a:xfrm>
          <a:prstGeom prst="rect">
            <a:avLst/>
          </a:prstGeom>
          <a:noFill/>
          <a:ln>
            <a:noFill/>
          </a:ln>
        </p:spPr>
        <p:txBody>
          <a:bodyPr anchorCtr="0" anchor="t" bIns="0" lIns="0" spcFirstLastPara="1" rIns="0" wrap="square" tIns="0"/>
          <a:lstStyle>
            <a:lvl1pPr lvl="0" rtl="0" algn="l">
              <a:spcBef>
                <a:spcPts val="0"/>
              </a:spcBef>
              <a:spcAft>
                <a:spcPts val="0"/>
              </a:spcAft>
              <a:buSzPts val="2500"/>
              <a:buNone/>
              <a:defRPr b="0" i="0" sz="1100">
                <a:solidFill>
                  <a:schemeClr val="lt1"/>
                </a:solidFill>
                <a:latin typeface="Arial"/>
                <a:ea typeface="Arial"/>
                <a:cs typeface="Arial"/>
                <a:sym typeface="Arial"/>
              </a:defRPr>
            </a:lvl1pPr>
            <a:lvl2pPr lvl="1" rtl="0" algn="l">
              <a:spcBef>
                <a:spcPts val="0"/>
              </a:spcBef>
              <a:spcAft>
                <a:spcPts val="0"/>
              </a:spcAft>
              <a:buSzPts val="2500"/>
              <a:buNone/>
              <a:defRPr/>
            </a:lvl2pPr>
            <a:lvl3pPr lvl="2" rtl="0" algn="l">
              <a:spcBef>
                <a:spcPts val="0"/>
              </a:spcBef>
              <a:spcAft>
                <a:spcPts val="0"/>
              </a:spcAft>
              <a:buSzPts val="2500"/>
              <a:buNone/>
              <a:defRPr/>
            </a:lvl3pPr>
            <a:lvl4pPr lvl="3" rtl="0" algn="l">
              <a:spcBef>
                <a:spcPts val="0"/>
              </a:spcBef>
              <a:spcAft>
                <a:spcPts val="0"/>
              </a:spcAft>
              <a:buSzPts val="2500"/>
              <a:buNone/>
              <a:defRPr/>
            </a:lvl4pPr>
            <a:lvl5pPr lvl="4" rtl="0" algn="l">
              <a:spcBef>
                <a:spcPts val="0"/>
              </a:spcBef>
              <a:spcAft>
                <a:spcPts val="0"/>
              </a:spcAft>
              <a:buSzPts val="2500"/>
              <a:buNone/>
              <a:defRPr/>
            </a:lvl5pPr>
            <a:lvl6pPr lvl="5" rtl="0" algn="l">
              <a:spcBef>
                <a:spcPts val="0"/>
              </a:spcBef>
              <a:spcAft>
                <a:spcPts val="0"/>
              </a:spcAft>
              <a:buSzPts val="2500"/>
              <a:buNone/>
              <a:defRPr/>
            </a:lvl6pPr>
            <a:lvl7pPr lvl="6" rtl="0" algn="l">
              <a:spcBef>
                <a:spcPts val="0"/>
              </a:spcBef>
              <a:spcAft>
                <a:spcPts val="0"/>
              </a:spcAft>
              <a:buSzPts val="2500"/>
              <a:buNone/>
              <a:defRPr/>
            </a:lvl7pPr>
            <a:lvl8pPr lvl="7" rtl="0" algn="l">
              <a:spcBef>
                <a:spcPts val="0"/>
              </a:spcBef>
              <a:spcAft>
                <a:spcPts val="0"/>
              </a:spcAft>
              <a:buSzPts val="2500"/>
              <a:buNone/>
              <a:defRPr/>
            </a:lvl8pPr>
            <a:lvl9pPr lvl="8" rtl="0" algn="l">
              <a:spcBef>
                <a:spcPts val="0"/>
              </a:spcBef>
              <a:spcAft>
                <a:spcPts val="0"/>
              </a:spcAft>
              <a:buSzPts val="2500"/>
              <a:buNone/>
              <a:defRPr/>
            </a:lvl9pPr>
          </a:lstStyle>
          <a:p/>
        </p:txBody>
      </p:sp>
      <p:sp>
        <p:nvSpPr>
          <p:cNvPr id="101" name="Google Shape;101;p15"/>
          <p:cNvSpPr txBox="1"/>
          <p:nvPr>
            <p:ph idx="12" type="sldNum"/>
          </p:nvPr>
        </p:nvSpPr>
        <p:spPr>
          <a:xfrm>
            <a:off x="6583680" y="4783454"/>
            <a:ext cx="2103000" cy="257400"/>
          </a:xfrm>
          <a:prstGeom prst="rect">
            <a:avLst/>
          </a:prstGeom>
          <a:noFill/>
          <a:ln>
            <a:noFill/>
          </a:ln>
        </p:spPr>
        <p:txBody>
          <a:bodyPr anchorCtr="0" anchor="t" bIns="0" lIns="0" spcFirstLastPara="1" rIns="0" wrap="square" tIns="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02" name="Shape 102"/>
        <p:cNvGrpSpPr/>
        <p:nvPr/>
      </p:nvGrpSpPr>
      <p:grpSpPr>
        <a:xfrm>
          <a:off x="0" y="0"/>
          <a:ext cx="0" cy="0"/>
          <a:chOff x="0" y="0"/>
          <a:chExt cx="0" cy="0"/>
        </a:xfrm>
      </p:grpSpPr>
      <p:sp>
        <p:nvSpPr>
          <p:cNvPr id="103" name="Google Shape;103;p16"/>
          <p:cNvSpPr txBox="1"/>
          <p:nvPr>
            <p:ph type="title"/>
          </p:nvPr>
        </p:nvSpPr>
        <p:spPr>
          <a:xfrm>
            <a:off x="457200" y="205740"/>
            <a:ext cx="8229300" cy="823200"/>
          </a:xfrm>
          <a:prstGeom prst="rect">
            <a:avLst/>
          </a:prstGeom>
          <a:noFill/>
          <a:ln>
            <a:noFill/>
          </a:ln>
        </p:spPr>
        <p:txBody>
          <a:bodyPr anchorCtr="0" anchor="t" bIns="0" lIns="0" spcFirstLastPara="1" rIns="0" wrap="square" tIns="0"/>
          <a:lstStyle>
            <a:lvl1pPr lvl="0" rtl="0" algn="l">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04" name="Google Shape;104;p16"/>
          <p:cNvSpPr txBox="1"/>
          <p:nvPr>
            <p:ph idx="1" type="body"/>
          </p:nvPr>
        </p:nvSpPr>
        <p:spPr>
          <a:xfrm>
            <a:off x="457200" y="1183004"/>
            <a:ext cx="8229300" cy="3394800"/>
          </a:xfrm>
          <a:prstGeom prst="rect">
            <a:avLst/>
          </a:prstGeom>
          <a:noFill/>
          <a:ln>
            <a:noFill/>
          </a:ln>
        </p:spPr>
        <p:txBody>
          <a:bodyPr anchorCtr="0" anchor="t" bIns="0" lIns="0" spcFirstLastPara="1" rIns="0" wrap="square" tIns="0"/>
          <a:lstStyle>
            <a:lvl1pPr indent="-228600" lvl="0" marL="457200" rtl="0" algn="l">
              <a:spcBef>
                <a:spcPts val="0"/>
              </a:spcBef>
              <a:spcAft>
                <a:spcPts val="0"/>
              </a:spcAft>
              <a:buSzPts val="2500"/>
              <a:buNone/>
              <a:defRPr/>
            </a:lvl1pPr>
            <a:lvl2pPr indent="-228600" lvl="1" marL="914400" rtl="0" algn="l">
              <a:spcBef>
                <a:spcPts val="0"/>
              </a:spcBef>
              <a:spcAft>
                <a:spcPts val="0"/>
              </a:spcAft>
              <a:buSzPts val="2500"/>
              <a:buNone/>
              <a:defRPr/>
            </a:lvl2pPr>
            <a:lvl3pPr indent="-228600" lvl="2" marL="1371600" rtl="0" algn="l">
              <a:spcBef>
                <a:spcPts val="0"/>
              </a:spcBef>
              <a:spcAft>
                <a:spcPts val="0"/>
              </a:spcAft>
              <a:buSzPts val="2500"/>
              <a:buNone/>
              <a:defRPr/>
            </a:lvl3pPr>
            <a:lvl4pPr indent="-228600" lvl="3" marL="1828800" rtl="0" algn="l">
              <a:spcBef>
                <a:spcPts val="0"/>
              </a:spcBef>
              <a:spcAft>
                <a:spcPts val="0"/>
              </a:spcAft>
              <a:buSzPts val="2500"/>
              <a:buNone/>
              <a:defRPr/>
            </a:lvl4pPr>
            <a:lvl5pPr indent="-228600" lvl="4" marL="2286000" rtl="0" algn="l">
              <a:spcBef>
                <a:spcPts val="0"/>
              </a:spcBef>
              <a:spcAft>
                <a:spcPts val="0"/>
              </a:spcAft>
              <a:buSzPts val="2500"/>
              <a:buNone/>
              <a:defRPr/>
            </a:lvl5pPr>
            <a:lvl6pPr indent="-228600" lvl="5" marL="2743200" rtl="0" algn="l">
              <a:spcBef>
                <a:spcPts val="0"/>
              </a:spcBef>
              <a:spcAft>
                <a:spcPts val="0"/>
              </a:spcAft>
              <a:buSzPts val="2500"/>
              <a:buNone/>
              <a:defRPr/>
            </a:lvl6pPr>
            <a:lvl7pPr indent="-228600" lvl="6" marL="3200400" rtl="0" algn="l">
              <a:spcBef>
                <a:spcPts val="0"/>
              </a:spcBef>
              <a:spcAft>
                <a:spcPts val="0"/>
              </a:spcAft>
              <a:buSzPts val="2500"/>
              <a:buNone/>
              <a:defRPr/>
            </a:lvl7pPr>
            <a:lvl8pPr indent="-228600" lvl="7" marL="3657600" rtl="0" algn="l">
              <a:spcBef>
                <a:spcPts val="0"/>
              </a:spcBef>
              <a:spcAft>
                <a:spcPts val="0"/>
              </a:spcAft>
              <a:buSzPts val="2500"/>
              <a:buNone/>
              <a:defRPr/>
            </a:lvl8pPr>
            <a:lvl9pPr indent="-228600" lvl="8" marL="4114800" rtl="0" algn="l">
              <a:spcBef>
                <a:spcPts val="0"/>
              </a:spcBef>
              <a:spcAft>
                <a:spcPts val="0"/>
              </a:spcAft>
              <a:buSzPts val="2500"/>
              <a:buNone/>
              <a:defRPr/>
            </a:lvl9pPr>
          </a:lstStyle>
          <a:p/>
        </p:txBody>
      </p:sp>
      <p:sp>
        <p:nvSpPr>
          <p:cNvPr id="105" name="Google Shape;105;p16"/>
          <p:cNvSpPr txBox="1"/>
          <p:nvPr>
            <p:ph idx="11" type="ftr"/>
          </p:nvPr>
        </p:nvSpPr>
        <p:spPr>
          <a:xfrm>
            <a:off x="2741813" y="4943654"/>
            <a:ext cx="1639800" cy="177600"/>
          </a:xfrm>
          <a:prstGeom prst="rect">
            <a:avLst/>
          </a:prstGeom>
          <a:noFill/>
          <a:ln>
            <a:noFill/>
          </a:ln>
        </p:spPr>
        <p:txBody>
          <a:bodyPr anchorCtr="0" anchor="t" bIns="0" lIns="0" spcFirstLastPara="1" rIns="0" wrap="square" tIns="0"/>
          <a:lstStyle>
            <a:lvl1pPr lvl="0" rtl="0" algn="l">
              <a:spcBef>
                <a:spcPts val="0"/>
              </a:spcBef>
              <a:spcAft>
                <a:spcPts val="0"/>
              </a:spcAft>
              <a:buSzPts val="2500"/>
              <a:buNone/>
              <a:defRPr b="0" i="0" sz="1100">
                <a:solidFill>
                  <a:schemeClr val="lt1"/>
                </a:solidFill>
                <a:latin typeface="Arial"/>
                <a:ea typeface="Arial"/>
                <a:cs typeface="Arial"/>
                <a:sym typeface="Arial"/>
              </a:defRPr>
            </a:lvl1pPr>
            <a:lvl2pPr lvl="1" rtl="0" algn="l">
              <a:spcBef>
                <a:spcPts val="0"/>
              </a:spcBef>
              <a:spcAft>
                <a:spcPts val="0"/>
              </a:spcAft>
              <a:buSzPts val="2500"/>
              <a:buNone/>
              <a:defRPr/>
            </a:lvl2pPr>
            <a:lvl3pPr lvl="2" rtl="0" algn="l">
              <a:spcBef>
                <a:spcPts val="0"/>
              </a:spcBef>
              <a:spcAft>
                <a:spcPts val="0"/>
              </a:spcAft>
              <a:buSzPts val="2500"/>
              <a:buNone/>
              <a:defRPr/>
            </a:lvl3pPr>
            <a:lvl4pPr lvl="3" rtl="0" algn="l">
              <a:spcBef>
                <a:spcPts val="0"/>
              </a:spcBef>
              <a:spcAft>
                <a:spcPts val="0"/>
              </a:spcAft>
              <a:buSzPts val="2500"/>
              <a:buNone/>
              <a:defRPr/>
            </a:lvl4pPr>
            <a:lvl5pPr lvl="4" rtl="0" algn="l">
              <a:spcBef>
                <a:spcPts val="0"/>
              </a:spcBef>
              <a:spcAft>
                <a:spcPts val="0"/>
              </a:spcAft>
              <a:buSzPts val="2500"/>
              <a:buNone/>
              <a:defRPr/>
            </a:lvl5pPr>
            <a:lvl6pPr lvl="5" rtl="0" algn="l">
              <a:spcBef>
                <a:spcPts val="0"/>
              </a:spcBef>
              <a:spcAft>
                <a:spcPts val="0"/>
              </a:spcAft>
              <a:buSzPts val="2500"/>
              <a:buNone/>
              <a:defRPr/>
            </a:lvl6pPr>
            <a:lvl7pPr lvl="6" rtl="0" algn="l">
              <a:spcBef>
                <a:spcPts val="0"/>
              </a:spcBef>
              <a:spcAft>
                <a:spcPts val="0"/>
              </a:spcAft>
              <a:buSzPts val="2500"/>
              <a:buNone/>
              <a:defRPr/>
            </a:lvl7pPr>
            <a:lvl8pPr lvl="7" rtl="0" algn="l">
              <a:spcBef>
                <a:spcPts val="0"/>
              </a:spcBef>
              <a:spcAft>
                <a:spcPts val="0"/>
              </a:spcAft>
              <a:buSzPts val="2500"/>
              <a:buNone/>
              <a:defRPr/>
            </a:lvl8pPr>
            <a:lvl9pPr lvl="8" rtl="0" algn="l">
              <a:spcBef>
                <a:spcPts val="0"/>
              </a:spcBef>
              <a:spcAft>
                <a:spcPts val="0"/>
              </a:spcAft>
              <a:buSzPts val="2500"/>
              <a:buNone/>
              <a:defRPr/>
            </a:lvl9pPr>
          </a:lstStyle>
          <a:p/>
        </p:txBody>
      </p:sp>
      <p:sp>
        <p:nvSpPr>
          <p:cNvPr id="106" name="Google Shape;106;p16"/>
          <p:cNvSpPr txBox="1"/>
          <p:nvPr>
            <p:ph idx="10" type="dt"/>
          </p:nvPr>
        </p:nvSpPr>
        <p:spPr>
          <a:xfrm>
            <a:off x="4758934" y="4943654"/>
            <a:ext cx="1054500" cy="177600"/>
          </a:xfrm>
          <a:prstGeom prst="rect">
            <a:avLst/>
          </a:prstGeom>
          <a:noFill/>
          <a:ln>
            <a:noFill/>
          </a:ln>
        </p:spPr>
        <p:txBody>
          <a:bodyPr anchorCtr="0" anchor="t" bIns="0" lIns="0" spcFirstLastPara="1" rIns="0" wrap="square" tIns="0"/>
          <a:lstStyle>
            <a:lvl1pPr lvl="0" rtl="0" algn="l">
              <a:spcBef>
                <a:spcPts val="0"/>
              </a:spcBef>
              <a:spcAft>
                <a:spcPts val="0"/>
              </a:spcAft>
              <a:buSzPts val="2500"/>
              <a:buNone/>
              <a:defRPr b="0" i="0" sz="1100">
                <a:solidFill>
                  <a:schemeClr val="lt1"/>
                </a:solidFill>
                <a:latin typeface="Arial"/>
                <a:ea typeface="Arial"/>
                <a:cs typeface="Arial"/>
                <a:sym typeface="Arial"/>
              </a:defRPr>
            </a:lvl1pPr>
            <a:lvl2pPr lvl="1" rtl="0" algn="l">
              <a:spcBef>
                <a:spcPts val="0"/>
              </a:spcBef>
              <a:spcAft>
                <a:spcPts val="0"/>
              </a:spcAft>
              <a:buSzPts val="2500"/>
              <a:buNone/>
              <a:defRPr/>
            </a:lvl2pPr>
            <a:lvl3pPr lvl="2" rtl="0" algn="l">
              <a:spcBef>
                <a:spcPts val="0"/>
              </a:spcBef>
              <a:spcAft>
                <a:spcPts val="0"/>
              </a:spcAft>
              <a:buSzPts val="2500"/>
              <a:buNone/>
              <a:defRPr/>
            </a:lvl3pPr>
            <a:lvl4pPr lvl="3" rtl="0" algn="l">
              <a:spcBef>
                <a:spcPts val="0"/>
              </a:spcBef>
              <a:spcAft>
                <a:spcPts val="0"/>
              </a:spcAft>
              <a:buSzPts val="2500"/>
              <a:buNone/>
              <a:defRPr/>
            </a:lvl4pPr>
            <a:lvl5pPr lvl="4" rtl="0" algn="l">
              <a:spcBef>
                <a:spcPts val="0"/>
              </a:spcBef>
              <a:spcAft>
                <a:spcPts val="0"/>
              </a:spcAft>
              <a:buSzPts val="2500"/>
              <a:buNone/>
              <a:defRPr/>
            </a:lvl5pPr>
            <a:lvl6pPr lvl="5" rtl="0" algn="l">
              <a:spcBef>
                <a:spcPts val="0"/>
              </a:spcBef>
              <a:spcAft>
                <a:spcPts val="0"/>
              </a:spcAft>
              <a:buSzPts val="2500"/>
              <a:buNone/>
              <a:defRPr/>
            </a:lvl6pPr>
            <a:lvl7pPr lvl="6" rtl="0" algn="l">
              <a:spcBef>
                <a:spcPts val="0"/>
              </a:spcBef>
              <a:spcAft>
                <a:spcPts val="0"/>
              </a:spcAft>
              <a:buSzPts val="2500"/>
              <a:buNone/>
              <a:defRPr/>
            </a:lvl7pPr>
            <a:lvl8pPr lvl="7" rtl="0" algn="l">
              <a:spcBef>
                <a:spcPts val="0"/>
              </a:spcBef>
              <a:spcAft>
                <a:spcPts val="0"/>
              </a:spcAft>
              <a:buSzPts val="2500"/>
              <a:buNone/>
              <a:defRPr/>
            </a:lvl8pPr>
            <a:lvl9pPr lvl="8" rtl="0" algn="l">
              <a:spcBef>
                <a:spcPts val="0"/>
              </a:spcBef>
              <a:spcAft>
                <a:spcPts val="0"/>
              </a:spcAft>
              <a:buSzPts val="2500"/>
              <a:buNone/>
              <a:defRPr/>
            </a:lvl9pPr>
          </a:lstStyle>
          <a:p/>
        </p:txBody>
      </p:sp>
      <p:sp>
        <p:nvSpPr>
          <p:cNvPr id="107" name="Google Shape;107;p16"/>
          <p:cNvSpPr txBox="1"/>
          <p:nvPr>
            <p:ph idx="12" type="sldNum"/>
          </p:nvPr>
        </p:nvSpPr>
        <p:spPr>
          <a:xfrm>
            <a:off x="6583680" y="4783454"/>
            <a:ext cx="2103000" cy="257400"/>
          </a:xfrm>
          <a:prstGeom prst="rect">
            <a:avLst/>
          </a:prstGeom>
          <a:noFill/>
          <a:ln>
            <a:noFill/>
          </a:ln>
        </p:spPr>
        <p:txBody>
          <a:bodyPr anchorCtr="0" anchor="t" bIns="0" lIns="0" spcFirstLastPara="1" rIns="0" wrap="square" tIns="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108" name="Shape 108"/>
        <p:cNvGrpSpPr/>
        <p:nvPr/>
      </p:nvGrpSpPr>
      <p:grpSpPr>
        <a:xfrm>
          <a:off x="0" y="0"/>
          <a:ext cx="0" cy="0"/>
          <a:chOff x="0" y="0"/>
          <a:chExt cx="0" cy="0"/>
        </a:xfrm>
      </p:grpSpPr>
      <p:sp>
        <p:nvSpPr>
          <p:cNvPr id="109" name="Google Shape;109;p17"/>
          <p:cNvSpPr txBox="1"/>
          <p:nvPr>
            <p:ph type="title"/>
          </p:nvPr>
        </p:nvSpPr>
        <p:spPr>
          <a:xfrm>
            <a:off x="457200" y="205740"/>
            <a:ext cx="8229300" cy="823200"/>
          </a:xfrm>
          <a:prstGeom prst="rect">
            <a:avLst/>
          </a:prstGeom>
          <a:noFill/>
          <a:ln>
            <a:noFill/>
          </a:ln>
        </p:spPr>
        <p:txBody>
          <a:bodyPr anchorCtr="0" anchor="t" bIns="0" lIns="0" spcFirstLastPara="1" rIns="0" wrap="square" tIns="0"/>
          <a:lstStyle>
            <a:lvl1pPr lvl="0" rtl="0" algn="l">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10" name="Google Shape;110;p17"/>
          <p:cNvSpPr txBox="1"/>
          <p:nvPr>
            <p:ph idx="1" type="body"/>
          </p:nvPr>
        </p:nvSpPr>
        <p:spPr>
          <a:xfrm>
            <a:off x="457200" y="1183004"/>
            <a:ext cx="3978000" cy="3394800"/>
          </a:xfrm>
          <a:prstGeom prst="rect">
            <a:avLst/>
          </a:prstGeom>
          <a:noFill/>
          <a:ln>
            <a:noFill/>
          </a:ln>
        </p:spPr>
        <p:txBody>
          <a:bodyPr anchorCtr="0" anchor="t" bIns="0" lIns="0" spcFirstLastPara="1" rIns="0" wrap="square" tIns="0"/>
          <a:lstStyle>
            <a:lvl1pPr indent="-228600" lvl="0" marL="457200" rtl="0" algn="l">
              <a:spcBef>
                <a:spcPts val="0"/>
              </a:spcBef>
              <a:spcAft>
                <a:spcPts val="0"/>
              </a:spcAft>
              <a:buSzPts val="2500"/>
              <a:buNone/>
              <a:defRPr/>
            </a:lvl1pPr>
            <a:lvl2pPr indent="-228600" lvl="1" marL="914400" rtl="0" algn="l">
              <a:spcBef>
                <a:spcPts val="0"/>
              </a:spcBef>
              <a:spcAft>
                <a:spcPts val="0"/>
              </a:spcAft>
              <a:buSzPts val="2500"/>
              <a:buNone/>
              <a:defRPr/>
            </a:lvl2pPr>
            <a:lvl3pPr indent="-228600" lvl="2" marL="1371600" rtl="0" algn="l">
              <a:spcBef>
                <a:spcPts val="0"/>
              </a:spcBef>
              <a:spcAft>
                <a:spcPts val="0"/>
              </a:spcAft>
              <a:buSzPts val="2500"/>
              <a:buNone/>
              <a:defRPr/>
            </a:lvl3pPr>
            <a:lvl4pPr indent="-228600" lvl="3" marL="1828800" rtl="0" algn="l">
              <a:spcBef>
                <a:spcPts val="0"/>
              </a:spcBef>
              <a:spcAft>
                <a:spcPts val="0"/>
              </a:spcAft>
              <a:buSzPts val="2500"/>
              <a:buNone/>
              <a:defRPr/>
            </a:lvl4pPr>
            <a:lvl5pPr indent="-228600" lvl="4" marL="2286000" rtl="0" algn="l">
              <a:spcBef>
                <a:spcPts val="0"/>
              </a:spcBef>
              <a:spcAft>
                <a:spcPts val="0"/>
              </a:spcAft>
              <a:buSzPts val="2500"/>
              <a:buNone/>
              <a:defRPr/>
            </a:lvl5pPr>
            <a:lvl6pPr indent="-228600" lvl="5" marL="2743200" rtl="0" algn="l">
              <a:spcBef>
                <a:spcPts val="0"/>
              </a:spcBef>
              <a:spcAft>
                <a:spcPts val="0"/>
              </a:spcAft>
              <a:buSzPts val="2500"/>
              <a:buNone/>
              <a:defRPr/>
            </a:lvl6pPr>
            <a:lvl7pPr indent="-228600" lvl="6" marL="3200400" rtl="0" algn="l">
              <a:spcBef>
                <a:spcPts val="0"/>
              </a:spcBef>
              <a:spcAft>
                <a:spcPts val="0"/>
              </a:spcAft>
              <a:buSzPts val="2500"/>
              <a:buNone/>
              <a:defRPr/>
            </a:lvl7pPr>
            <a:lvl8pPr indent="-228600" lvl="7" marL="3657600" rtl="0" algn="l">
              <a:spcBef>
                <a:spcPts val="0"/>
              </a:spcBef>
              <a:spcAft>
                <a:spcPts val="0"/>
              </a:spcAft>
              <a:buSzPts val="2500"/>
              <a:buNone/>
              <a:defRPr/>
            </a:lvl8pPr>
            <a:lvl9pPr indent="-228600" lvl="8" marL="4114800" rtl="0" algn="l">
              <a:spcBef>
                <a:spcPts val="0"/>
              </a:spcBef>
              <a:spcAft>
                <a:spcPts val="0"/>
              </a:spcAft>
              <a:buSzPts val="2500"/>
              <a:buNone/>
              <a:defRPr/>
            </a:lvl9pPr>
          </a:lstStyle>
          <a:p/>
        </p:txBody>
      </p:sp>
      <p:sp>
        <p:nvSpPr>
          <p:cNvPr id="111" name="Google Shape;111;p17"/>
          <p:cNvSpPr txBox="1"/>
          <p:nvPr>
            <p:ph idx="2" type="body"/>
          </p:nvPr>
        </p:nvSpPr>
        <p:spPr>
          <a:xfrm>
            <a:off x="4709159" y="1183004"/>
            <a:ext cx="3978000" cy="3394800"/>
          </a:xfrm>
          <a:prstGeom prst="rect">
            <a:avLst/>
          </a:prstGeom>
          <a:noFill/>
          <a:ln>
            <a:noFill/>
          </a:ln>
        </p:spPr>
        <p:txBody>
          <a:bodyPr anchorCtr="0" anchor="t" bIns="0" lIns="0" spcFirstLastPara="1" rIns="0" wrap="square" tIns="0"/>
          <a:lstStyle>
            <a:lvl1pPr indent="-228600" lvl="0" marL="457200" rtl="0" algn="l">
              <a:spcBef>
                <a:spcPts val="0"/>
              </a:spcBef>
              <a:spcAft>
                <a:spcPts val="0"/>
              </a:spcAft>
              <a:buSzPts val="2500"/>
              <a:buNone/>
              <a:defRPr/>
            </a:lvl1pPr>
            <a:lvl2pPr indent="-228600" lvl="1" marL="914400" rtl="0" algn="l">
              <a:spcBef>
                <a:spcPts val="0"/>
              </a:spcBef>
              <a:spcAft>
                <a:spcPts val="0"/>
              </a:spcAft>
              <a:buSzPts val="2500"/>
              <a:buNone/>
              <a:defRPr/>
            </a:lvl2pPr>
            <a:lvl3pPr indent="-228600" lvl="2" marL="1371600" rtl="0" algn="l">
              <a:spcBef>
                <a:spcPts val="0"/>
              </a:spcBef>
              <a:spcAft>
                <a:spcPts val="0"/>
              </a:spcAft>
              <a:buSzPts val="2500"/>
              <a:buNone/>
              <a:defRPr/>
            </a:lvl3pPr>
            <a:lvl4pPr indent="-228600" lvl="3" marL="1828800" rtl="0" algn="l">
              <a:spcBef>
                <a:spcPts val="0"/>
              </a:spcBef>
              <a:spcAft>
                <a:spcPts val="0"/>
              </a:spcAft>
              <a:buSzPts val="2500"/>
              <a:buNone/>
              <a:defRPr/>
            </a:lvl4pPr>
            <a:lvl5pPr indent="-228600" lvl="4" marL="2286000" rtl="0" algn="l">
              <a:spcBef>
                <a:spcPts val="0"/>
              </a:spcBef>
              <a:spcAft>
                <a:spcPts val="0"/>
              </a:spcAft>
              <a:buSzPts val="2500"/>
              <a:buNone/>
              <a:defRPr/>
            </a:lvl5pPr>
            <a:lvl6pPr indent="-228600" lvl="5" marL="2743200" rtl="0" algn="l">
              <a:spcBef>
                <a:spcPts val="0"/>
              </a:spcBef>
              <a:spcAft>
                <a:spcPts val="0"/>
              </a:spcAft>
              <a:buSzPts val="2500"/>
              <a:buNone/>
              <a:defRPr/>
            </a:lvl6pPr>
            <a:lvl7pPr indent="-228600" lvl="6" marL="3200400" rtl="0" algn="l">
              <a:spcBef>
                <a:spcPts val="0"/>
              </a:spcBef>
              <a:spcAft>
                <a:spcPts val="0"/>
              </a:spcAft>
              <a:buSzPts val="2500"/>
              <a:buNone/>
              <a:defRPr/>
            </a:lvl7pPr>
            <a:lvl8pPr indent="-228600" lvl="7" marL="3657600" rtl="0" algn="l">
              <a:spcBef>
                <a:spcPts val="0"/>
              </a:spcBef>
              <a:spcAft>
                <a:spcPts val="0"/>
              </a:spcAft>
              <a:buSzPts val="2500"/>
              <a:buNone/>
              <a:defRPr/>
            </a:lvl8pPr>
            <a:lvl9pPr indent="-228600" lvl="8" marL="4114800" rtl="0" algn="l">
              <a:spcBef>
                <a:spcPts val="0"/>
              </a:spcBef>
              <a:spcAft>
                <a:spcPts val="0"/>
              </a:spcAft>
              <a:buSzPts val="2500"/>
              <a:buNone/>
              <a:defRPr/>
            </a:lvl9pPr>
          </a:lstStyle>
          <a:p/>
        </p:txBody>
      </p:sp>
      <p:sp>
        <p:nvSpPr>
          <p:cNvPr id="112" name="Google Shape;112;p17"/>
          <p:cNvSpPr txBox="1"/>
          <p:nvPr>
            <p:ph idx="11" type="ftr"/>
          </p:nvPr>
        </p:nvSpPr>
        <p:spPr>
          <a:xfrm>
            <a:off x="2741813" y="4943654"/>
            <a:ext cx="1639800" cy="177600"/>
          </a:xfrm>
          <a:prstGeom prst="rect">
            <a:avLst/>
          </a:prstGeom>
          <a:noFill/>
          <a:ln>
            <a:noFill/>
          </a:ln>
        </p:spPr>
        <p:txBody>
          <a:bodyPr anchorCtr="0" anchor="t" bIns="0" lIns="0" spcFirstLastPara="1" rIns="0" wrap="square" tIns="0"/>
          <a:lstStyle>
            <a:lvl1pPr lvl="0" rtl="0" algn="l">
              <a:spcBef>
                <a:spcPts val="0"/>
              </a:spcBef>
              <a:spcAft>
                <a:spcPts val="0"/>
              </a:spcAft>
              <a:buSzPts val="2500"/>
              <a:buNone/>
              <a:defRPr b="0" i="0" sz="1100">
                <a:solidFill>
                  <a:schemeClr val="lt1"/>
                </a:solidFill>
                <a:latin typeface="Arial"/>
                <a:ea typeface="Arial"/>
                <a:cs typeface="Arial"/>
                <a:sym typeface="Arial"/>
              </a:defRPr>
            </a:lvl1pPr>
            <a:lvl2pPr lvl="1" rtl="0" algn="l">
              <a:spcBef>
                <a:spcPts val="0"/>
              </a:spcBef>
              <a:spcAft>
                <a:spcPts val="0"/>
              </a:spcAft>
              <a:buSzPts val="2500"/>
              <a:buNone/>
              <a:defRPr/>
            </a:lvl2pPr>
            <a:lvl3pPr lvl="2" rtl="0" algn="l">
              <a:spcBef>
                <a:spcPts val="0"/>
              </a:spcBef>
              <a:spcAft>
                <a:spcPts val="0"/>
              </a:spcAft>
              <a:buSzPts val="2500"/>
              <a:buNone/>
              <a:defRPr/>
            </a:lvl3pPr>
            <a:lvl4pPr lvl="3" rtl="0" algn="l">
              <a:spcBef>
                <a:spcPts val="0"/>
              </a:spcBef>
              <a:spcAft>
                <a:spcPts val="0"/>
              </a:spcAft>
              <a:buSzPts val="2500"/>
              <a:buNone/>
              <a:defRPr/>
            </a:lvl4pPr>
            <a:lvl5pPr lvl="4" rtl="0" algn="l">
              <a:spcBef>
                <a:spcPts val="0"/>
              </a:spcBef>
              <a:spcAft>
                <a:spcPts val="0"/>
              </a:spcAft>
              <a:buSzPts val="2500"/>
              <a:buNone/>
              <a:defRPr/>
            </a:lvl5pPr>
            <a:lvl6pPr lvl="5" rtl="0" algn="l">
              <a:spcBef>
                <a:spcPts val="0"/>
              </a:spcBef>
              <a:spcAft>
                <a:spcPts val="0"/>
              </a:spcAft>
              <a:buSzPts val="2500"/>
              <a:buNone/>
              <a:defRPr/>
            </a:lvl6pPr>
            <a:lvl7pPr lvl="6" rtl="0" algn="l">
              <a:spcBef>
                <a:spcPts val="0"/>
              </a:spcBef>
              <a:spcAft>
                <a:spcPts val="0"/>
              </a:spcAft>
              <a:buSzPts val="2500"/>
              <a:buNone/>
              <a:defRPr/>
            </a:lvl7pPr>
            <a:lvl8pPr lvl="7" rtl="0" algn="l">
              <a:spcBef>
                <a:spcPts val="0"/>
              </a:spcBef>
              <a:spcAft>
                <a:spcPts val="0"/>
              </a:spcAft>
              <a:buSzPts val="2500"/>
              <a:buNone/>
              <a:defRPr/>
            </a:lvl8pPr>
            <a:lvl9pPr lvl="8" rtl="0" algn="l">
              <a:spcBef>
                <a:spcPts val="0"/>
              </a:spcBef>
              <a:spcAft>
                <a:spcPts val="0"/>
              </a:spcAft>
              <a:buSzPts val="2500"/>
              <a:buNone/>
              <a:defRPr/>
            </a:lvl9pPr>
          </a:lstStyle>
          <a:p/>
        </p:txBody>
      </p:sp>
      <p:sp>
        <p:nvSpPr>
          <p:cNvPr id="113" name="Google Shape;113;p17"/>
          <p:cNvSpPr txBox="1"/>
          <p:nvPr>
            <p:ph idx="10" type="dt"/>
          </p:nvPr>
        </p:nvSpPr>
        <p:spPr>
          <a:xfrm>
            <a:off x="4758934" y="4943654"/>
            <a:ext cx="1054500" cy="177600"/>
          </a:xfrm>
          <a:prstGeom prst="rect">
            <a:avLst/>
          </a:prstGeom>
          <a:noFill/>
          <a:ln>
            <a:noFill/>
          </a:ln>
        </p:spPr>
        <p:txBody>
          <a:bodyPr anchorCtr="0" anchor="t" bIns="0" lIns="0" spcFirstLastPara="1" rIns="0" wrap="square" tIns="0"/>
          <a:lstStyle>
            <a:lvl1pPr lvl="0" rtl="0" algn="l">
              <a:spcBef>
                <a:spcPts val="0"/>
              </a:spcBef>
              <a:spcAft>
                <a:spcPts val="0"/>
              </a:spcAft>
              <a:buSzPts val="2500"/>
              <a:buNone/>
              <a:defRPr b="0" i="0" sz="1100">
                <a:solidFill>
                  <a:schemeClr val="lt1"/>
                </a:solidFill>
                <a:latin typeface="Arial"/>
                <a:ea typeface="Arial"/>
                <a:cs typeface="Arial"/>
                <a:sym typeface="Arial"/>
              </a:defRPr>
            </a:lvl1pPr>
            <a:lvl2pPr lvl="1" rtl="0" algn="l">
              <a:spcBef>
                <a:spcPts val="0"/>
              </a:spcBef>
              <a:spcAft>
                <a:spcPts val="0"/>
              </a:spcAft>
              <a:buSzPts val="2500"/>
              <a:buNone/>
              <a:defRPr/>
            </a:lvl2pPr>
            <a:lvl3pPr lvl="2" rtl="0" algn="l">
              <a:spcBef>
                <a:spcPts val="0"/>
              </a:spcBef>
              <a:spcAft>
                <a:spcPts val="0"/>
              </a:spcAft>
              <a:buSzPts val="2500"/>
              <a:buNone/>
              <a:defRPr/>
            </a:lvl3pPr>
            <a:lvl4pPr lvl="3" rtl="0" algn="l">
              <a:spcBef>
                <a:spcPts val="0"/>
              </a:spcBef>
              <a:spcAft>
                <a:spcPts val="0"/>
              </a:spcAft>
              <a:buSzPts val="2500"/>
              <a:buNone/>
              <a:defRPr/>
            </a:lvl4pPr>
            <a:lvl5pPr lvl="4" rtl="0" algn="l">
              <a:spcBef>
                <a:spcPts val="0"/>
              </a:spcBef>
              <a:spcAft>
                <a:spcPts val="0"/>
              </a:spcAft>
              <a:buSzPts val="2500"/>
              <a:buNone/>
              <a:defRPr/>
            </a:lvl5pPr>
            <a:lvl6pPr lvl="5" rtl="0" algn="l">
              <a:spcBef>
                <a:spcPts val="0"/>
              </a:spcBef>
              <a:spcAft>
                <a:spcPts val="0"/>
              </a:spcAft>
              <a:buSzPts val="2500"/>
              <a:buNone/>
              <a:defRPr/>
            </a:lvl6pPr>
            <a:lvl7pPr lvl="6" rtl="0" algn="l">
              <a:spcBef>
                <a:spcPts val="0"/>
              </a:spcBef>
              <a:spcAft>
                <a:spcPts val="0"/>
              </a:spcAft>
              <a:buSzPts val="2500"/>
              <a:buNone/>
              <a:defRPr/>
            </a:lvl7pPr>
            <a:lvl8pPr lvl="7" rtl="0" algn="l">
              <a:spcBef>
                <a:spcPts val="0"/>
              </a:spcBef>
              <a:spcAft>
                <a:spcPts val="0"/>
              </a:spcAft>
              <a:buSzPts val="2500"/>
              <a:buNone/>
              <a:defRPr/>
            </a:lvl8pPr>
            <a:lvl9pPr lvl="8" rtl="0" algn="l">
              <a:spcBef>
                <a:spcPts val="0"/>
              </a:spcBef>
              <a:spcAft>
                <a:spcPts val="0"/>
              </a:spcAft>
              <a:buSzPts val="2500"/>
              <a:buNone/>
              <a:defRPr/>
            </a:lvl9pPr>
          </a:lstStyle>
          <a:p/>
        </p:txBody>
      </p:sp>
      <p:sp>
        <p:nvSpPr>
          <p:cNvPr id="114" name="Google Shape;114;p17"/>
          <p:cNvSpPr txBox="1"/>
          <p:nvPr>
            <p:ph idx="12" type="sldNum"/>
          </p:nvPr>
        </p:nvSpPr>
        <p:spPr>
          <a:xfrm>
            <a:off x="6583680" y="4783454"/>
            <a:ext cx="2103000" cy="257400"/>
          </a:xfrm>
          <a:prstGeom prst="rect">
            <a:avLst/>
          </a:prstGeom>
          <a:noFill/>
          <a:ln>
            <a:noFill/>
          </a:ln>
        </p:spPr>
        <p:txBody>
          <a:bodyPr anchorCtr="0" anchor="t" bIns="0" lIns="0" spcFirstLastPara="1" rIns="0" wrap="square" tIns="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115" name="Shape 115"/>
        <p:cNvGrpSpPr/>
        <p:nvPr/>
      </p:nvGrpSpPr>
      <p:grpSpPr>
        <a:xfrm>
          <a:off x="0" y="0"/>
          <a:ext cx="0" cy="0"/>
          <a:chOff x="0" y="0"/>
          <a:chExt cx="0" cy="0"/>
        </a:xfrm>
      </p:grpSpPr>
      <p:sp>
        <p:nvSpPr>
          <p:cNvPr id="116" name="Google Shape;116;p18"/>
          <p:cNvSpPr txBox="1"/>
          <p:nvPr>
            <p:ph type="title"/>
          </p:nvPr>
        </p:nvSpPr>
        <p:spPr>
          <a:xfrm>
            <a:off x="457200" y="205740"/>
            <a:ext cx="8229300" cy="823200"/>
          </a:xfrm>
          <a:prstGeom prst="rect">
            <a:avLst/>
          </a:prstGeom>
          <a:noFill/>
          <a:ln>
            <a:noFill/>
          </a:ln>
        </p:spPr>
        <p:txBody>
          <a:bodyPr anchorCtr="0" anchor="t" bIns="0" lIns="0" spcFirstLastPara="1" rIns="0" wrap="square" tIns="0"/>
          <a:lstStyle>
            <a:lvl1pPr lvl="0" rtl="0" algn="l">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17" name="Google Shape;117;p18"/>
          <p:cNvSpPr txBox="1"/>
          <p:nvPr>
            <p:ph idx="11" type="ftr"/>
          </p:nvPr>
        </p:nvSpPr>
        <p:spPr>
          <a:xfrm>
            <a:off x="2741813" y="4943654"/>
            <a:ext cx="1639800" cy="177600"/>
          </a:xfrm>
          <a:prstGeom prst="rect">
            <a:avLst/>
          </a:prstGeom>
          <a:noFill/>
          <a:ln>
            <a:noFill/>
          </a:ln>
        </p:spPr>
        <p:txBody>
          <a:bodyPr anchorCtr="0" anchor="t" bIns="0" lIns="0" spcFirstLastPara="1" rIns="0" wrap="square" tIns="0"/>
          <a:lstStyle>
            <a:lvl1pPr lvl="0" rtl="0" algn="l">
              <a:spcBef>
                <a:spcPts val="0"/>
              </a:spcBef>
              <a:spcAft>
                <a:spcPts val="0"/>
              </a:spcAft>
              <a:buSzPts val="2500"/>
              <a:buNone/>
              <a:defRPr b="0" i="0" sz="1100">
                <a:solidFill>
                  <a:schemeClr val="lt1"/>
                </a:solidFill>
                <a:latin typeface="Arial"/>
                <a:ea typeface="Arial"/>
                <a:cs typeface="Arial"/>
                <a:sym typeface="Arial"/>
              </a:defRPr>
            </a:lvl1pPr>
            <a:lvl2pPr lvl="1" rtl="0" algn="l">
              <a:spcBef>
                <a:spcPts val="0"/>
              </a:spcBef>
              <a:spcAft>
                <a:spcPts val="0"/>
              </a:spcAft>
              <a:buSzPts val="2500"/>
              <a:buNone/>
              <a:defRPr/>
            </a:lvl2pPr>
            <a:lvl3pPr lvl="2" rtl="0" algn="l">
              <a:spcBef>
                <a:spcPts val="0"/>
              </a:spcBef>
              <a:spcAft>
                <a:spcPts val="0"/>
              </a:spcAft>
              <a:buSzPts val="2500"/>
              <a:buNone/>
              <a:defRPr/>
            </a:lvl3pPr>
            <a:lvl4pPr lvl="3" rtl="0" algn="l">
              <a:spcBef>
                <a:spcPts val="0"/>
              </a:spcBef>
              <a:spcAft>
                <a:spcPts val="0"/>
              </a:spcAft>
              <a:buSzPts val="2500"/>
              <a:buNone/>
              <a:defRPr/>
            </a:lvl4pPr>
            <a:lvl5pPr lvl="4" rtl="0" algn="l">
              <a:spcBef>
                <a:spcPts val="0"/>
              </a:spcBef>
              <a:spcAft>
                <a:spcPts val="0"/>
              </a:spcAft>
              <a:buSzPts val="2500"/>
              <a:buNone/>
              <a:defRPr/>
            </a:lvl5pPr>
            <a:lvl6pPr lvl="5" rtl="0" algn="l">
              <a:spcBef>
                <a:spcPts val="0"/>
              </a:spcBef>
              <a:spcAft>
                <a:spcPts val="0"/>
              </a:spcAft>
              <a:buSzPts val="2500"/>
              <a:buNone/>
              <a:defRPr/>
            </a:lvl6pPr>
            <a:lvl7pPr lvl="6" rtl="0" algn="l">
              <a:spcBef>
                <a:spcPts val="0"/>
              </a:spcBef>
              <a:spcAft>
                <a:spcPts val="0"/>
              </a:spcAft>
              <a:buSzPts val="2500"/>
              <a:buNone/>
              <a:defRPr/>
            </a:lvl7pPr>
            <a:lvl8pPr lvl="7" rtl="0" algn="l">
              <a:spcBef>
                <a:spcPts val="0"/>
              </a:spcBef>
              <a:spcAft>
                <a:spcPts val="0"/>
              </a:spcAft>
              <a:buSzPts val="2500"/>
              <a:buNone/>
              <a:defRPr/>
            </a:lvl8pPr>
            <a:lvl9pPr lvl="8" rtl="0" algn="l">
              <a:spcBef>
                <a:spcPts val="0"/>
              </a:spcBef>
              <a:spcAft>
                <a:spcPts val="0"/>
              </a:spcAft>
              <a:buSzPts val="2500"/>
              <a:buNone/>
              <a:defRPr/>
            </a:lvl9pPr>
          </a:lstStyle>
          <a:p/>
        </p:txBody>
      </p:sp>
      <p:sp>
        <p:nvSpPr>
          <p:cNvPr id="118" name="Google Shape;118;p18"/>
          <p:cNvSpPr txBox="1"/>
          <p:nvPr>
            <p:ph idx="10" type="dt"/>
          </p:nvPr>
        </p:nvSpPr>
        <p:spPr>
          <a:xfrm>
            <a:off x="4758934" y="4943654"/>
            <a:ext cx="1054500" cy="177600"/>
          </a:xfrm>
          <a:prstGeom prst="rect">
            <a:avLst/>
          </a:prstGeom>
          <a:noFill/>
          <a:ln>
            <a:noFill/>
          </a:ln>
        </p:spPr>
        <p:txBody>
          <a:bodyPr anchorCtr="0" anchor="t" bIns="0" lIns="0" spcFirstLastPara="1" rIns="0" wrap="square" tIns="0"/>
          <a:lstStyle>
            <a:lvl1pPr lvl="0" rtl="0" algn="l">
              <a:spcBef>
                <a:spcPts val="0"/>
              </a:spcBef>
              <a:spcAft>
                <a:spcPts val="0"/>
              </a:spcAft>
              <a:buSzPts val="2500"/>
              <a:buNone/>
              <a:defRPr b="0" i="0" sz="1100">
                <a:solidFill>
                  <a:schemeClr val="lt1"/>
                </a:solidFill>
                <a:latin typeface="Arial"/>
                <a:ea typeface="Arial"/>
                <a:cs typeface="Arial"/>
                <a:sym typeface="Arial"/>
              </a:defRPr>
            </a:lvl1pPr>
            <a:lvl2pPr lvl="1" rtl="0" algn="l">
              <a:spcBef>
                <a:spcPts val="0"/>
              </a:spcBef>
              <a:spcAft>
                <a:spcPts val="0"/>
              </a:spcAft>
              <a:buSzPts val="2500"/>
              <a:buNone/>
              <a:defRPr/>
            </a:lvl2pPr>
            <a:lvl3pPr lvl="2" rtl="0" algn="l">
              <a:spcBef>
                <a:spcPts val="0"/>
              </a:spcBef>
              <a:spcAft>
                <a:spcPts val="0"/>
              </a:spcAft>
              <a:buSzPts val="2500"/>
              <a:buNone/>
              <a:defRPr/>
            </a:lvl3pPr>
            <a:lvl4pPr lvl="3" rtl="0" algn="l">
              <a:spcBef>
                <a:spcPts val="0"/>
              </a:spcBef>
              <a:spcAft>
                <a:spcPts val="0"/>
              </a:spcAft>
              <a:buSzPts val="2500"/>
              <a:buNone/>
              <a:defRPr/>
            </a:lvl4pPr>
            <a:lvl5pPr lvl="4" rtl="0" algn="l">
              <a:spcBef>
                <a:spcPts val="0"/>
              </a:spcBef>
              <a:spcAft>
                <a:spcPts val="0"/>
              </a:spcAft>
              <a:buSzPts val="2500"/>
              <a:buNone/>
              <a:defRPr/>
            </a:lvl5pPr>
            <a:lvl6pPr lvl="5" rtl="0" algn="l">
              <a:spcBef>
                <a:spcPts val="0"/>
              </a:spcBef>
              <a:spcAft>
                <a:spcPts val="0"/>
              </a:spcAft>
              <a:buSzPts val="2500"/>
              <a:buNone/>
              <a:defRPr/>
            </a:lvl6pPr>
            <a:lvl7pPr lvl="6" rtl="0" algn="l">
              <a:spcBef>
                <a:spcPts val="0"/>
              </a:spcBef>
              <a:spcAft>
                <a:spcPts val="0"/>
              </a:spcAft>
              <a:buSzPts val="2500"/>
              <a:buNone/>
              <a:defRPr/>
            </a:lvl7pPr>
            <a:lvl8pPr lvl="7" rtl="0" algn="l">
              <a:spcBef>
                <a:spcPts val="0"/>
              </a:spcBef>
              <a:spcAft>
                <a:spcPts val="0"/>
              </a:spcAft>
              <a:buSzPts val="2500"/>
              <a:buNone/>
              <a:defRPr/>
            </a:lvl8pPr>
            <a:lvl9pPr lvl="8" rtl="0" algn="l">
              <a:spcBef>
                <a:spcPts val="0"/>
              </a:spcBef>
              <a:spcAft>
                <a:spcPts val="0"/>
              </a:spcAft>
              <a:buSzPts val="2500"/>
              <a:buNone/>
              <a:defRPr/>
            </a:lvl9pPr>
          </a:lstStyle>
          <a:p/>
        </p:txBody>
      </p:sp>
      <p:sp>
        <p:nvSpPr>
          <p:cNvPr id="119" name="Google Shape;119;p18"/>
          <p:cNvSpPr txBox="1"/>
          <p:nvPr>
            <p:ph idx="12" type="sldNum"/>
          </p:nvPr>
        </p:nvSpPr>
        <p:spPr>
          <a:xfrm>
            <a:off x="6583680" y="4783454"/>
            <a:ext cx="2103000" cy="257400"/>
          </a:xfrm>
          <a:prstGeom prst="rect">
            <a:avLst/>
          </a:prstGeom>
          <a:noFill/>
          <a:ln>
            <a:noFill/>
          </a:ln>
        </p:spPr>
        <p:txBody>
          <a:bodyPr anchorCtr="0" anchor="t" bIns="0" lIns="0" spcFirstLastPara="1" rIns="0" wrap="square" tIns="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5" name="Shape 55"/>
        <p:cNvGrpSpPr/>
        <p:nvPr/>
      </p:nvGrpSpPr>
      <p:grpSpPr>
        <a:xfrm>
          <a:off x="0" y="0"/>
          <a:ext cx="0" cy="0"/>
          <a:chOff x="0" y="0"/>
          <a:chExt cx="0" cy="0"/>
        </a:xfrm>
      </p:grpSpPr>
      <p:sp>
        <p:nvSpPr>
          <p:cNvPr id="56" name="Google Shape;56;p13"/>
          <p:cNvSpPr/>
          <p:nvPr/>
        </p:nvSpPr>
        <p:spPr>
          <a:xfrm>
            <a:off x="6125675" y="4796533"/>
            <a:ext cx="85604" cy="45261"/>
          </a:xfrm>
          <a:custGeom>
            <a:rect b="b" l="l" r="r" t="t"/>
            <a:pathLst>
              <a:path extrusionOk="0" h="30479" w="43180">
                <a:moveTo>
                  <a:pt x="0" y="30366"/>
                </a:moveTo>
                <a:lnTo>
                  <a:pt x="43019" y="30366"/>
                </a:lnTo>
                <a:lnTo>
                  <a:pt x="43019" y="0"/>
                </a:lnTo>
                <a:lnTo>
                  <a:pt x="0" y="0"/>
                </a:lnTo>
                <a:lnTo>
                  <a:pt x="0" y="30366"/>
                </a:lnTo>
                <a:close/>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7" name="Google Shape;57;p13"/>
          <p:cNvSpPr/>
          <p:nvPr/>
        </p:nvSpPr>
        <p:spPr>
          <a:xfrm>
            <a:off x="5967757" y="4790646"/>
            <a:ext cx="50356" cy="56579"/>
          </a:xfrm>
          <a:custGeom>
            <a:rect b="b" l="l" r="r" t="t"/>
            <a:pathLst>
              <a:path extrusionOk="0" h="38100" w="25400">
                <a:moveTo>
                  <a:pt x="25400" y="0"/>
                </a:moveTo>
                <a:lnTo>
                  <a:pt x="0" y="19050"/>
                </a:lnTo>
                <a:lnTo>
                  <a:pt x="25400" y="38100"/>
                </a:lnTo>
                <a:lnTo>
                  <a:pt x="25400" y="0"/>
                </a:lnTo>
                <a:close/>
              </a:path>
            </a:pathLst>
          </a:custGeom>
          <a:solidFill>
            <a:srgbClr val="D6D6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8" name="Google Shape;58;p13"/>
          <p:cNvSpPr/>
          <p:nvPr/>
        </p:nvSpPr>
        <p:spPr>
          <a:xfrm>
            <a:off x="6320422" y="4790646"/>
            <a:ext cx="50356" cy="56579"/>
          </a:xfrm>
          <a:custGeom>
            <a:rect b="b" l="l" r="r" t="t"/>
            <a:pathLst>
              <a:path extrusionOk="0" h="38100" w="25400">
                <a:moveTo>
                  <a:pt x="0" y="0"/>
                </a:moveTo>
                <a:lnTo>
                  <a:pt x="0" y="38100"/>
                </a:lnTo>
                <a:lnTo>
                  <a:pt x="25399" y="19050"/>
                </a:lnTo>
                <a:lnTo>
                  <a:pt x="0" y="0"/>
                </a:lnTo>
                <a:close/>
              </a:path>
            </a:pathLst>
          </a:custGeom>
          <a:solidFill>
            <a:srgbClr val="D6D6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9" name="Google Shape;59;p13"/>
          <p:cNvSpPr/>
          <p:nvPr/>
        </p:nvSpPr>
        <p:spPr>
          <a:xfrm>
            <a:off x="6622873" y="4811578"/>
            <a:ext cx="85602" cy="45261"/>
          </a:xfrm>
          <a:custGeom>
            <a:rect b="b" l="l" r="r" t="t"/>
            <a:pathLst>
              <a:path extrusionOk="0" h="30479" w="43179">
                <a:moveTo>
                  <a:pt x="0" y="30366"/>
                </a:moveTo>
                <a:lnTo>
                  <a:pt x="43019" y="30366"/>
                </a:lnTo>
                <a:lnTo>
                  <a:pt x="43019" y="0"/>
                </a:lnTo>
                <a:lnTo>
                  <a:pt x="0" y="0"/>
                </a:lnTo>
                <a:lnTo>
                  <a:pt x="0" y="30366"/>
                </a:lnTo>
                <a:close/>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0" name="Google Shape;60;p13"/>
          <p:cNvSpPr/>
          <p:nvPr/>
        </p:nvSpPr>
        <p:spPr>
          <a:xfrm>
            <a:off x="6643684" y="4796307"/>
            <a:ext cx="85602" cy="45261"/>
          </a:xfrm>
          <a:custGeom>
            <a:rect b="b" l="l" r="r" t="t"/>
            <a:pathLst>
              <a:path extrusionOk="0" h="30479" w="43179">
                <a:moveTo>
                  <a:pt x="0" y="10160"/>
                </a:moveTo>
                <a:lnTo>
                  <a:pt x="0" y="0"/>
                </a:lnTo>
                <a:lnTo>
                  <a:pt x="43180" y="0"/>
                </a:lnTo>
                <a:lnTo>
                  <a:pt x="43180" y="30480"/>
                </a:lnTo>
                <a:lnTo>
                  <a:pt x="33020" y="3048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1" name="Google Shape;61;p13"/>
          <p:cNvSpPr/>
          <p:nvPr/>
        </p:nvSpPr>
        <p:spPr>
          <a:xfrm>
            <a:off x="6663836" y="4781207"/>
            <a:ext cx="85602" cy="45263"/>
          </a:xfrm>
          <a:custGeom>
            <a:rect b="b" l="l" r="r" t="t"/>
            <a:pathLst>
              <a:path extrusionOk="0" h="30480" w="43179">
                <a:moveTo>
                  <a:pt x="0" y="10160"/>
                </a:moveTo>
                <a:lnTo>
                  <a:pt x="0" y="0"/>
                </a:lnTo>
                <a:lnTo>
                  <a:pt x="43181" y="0"/>
                </a:lnTo>
                <a:lnTo>
                  <a:pt x="43181" y="30480"/>
                </a:lnTo>
                <a:lnTo>
                  <a:pt x="33020" y="3048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2" name="Google Shape;62;p13"/>
          <p:cNvSpPr/>
          <p:nvPr/>
        </p:nvSpPr>
        <p:spPr>
          <a:xfrm>
            <a:off x="6497580" y="4790646"/>
            <a:ext cx="402844" cy="56579"/>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3" name="Google Shape;63;p13"/>
          <p:cNvSpPr/>
          <p:nvPr/>
        </p:nvSpPr>
        <p:spPr>
          <a:xfrm>
            <a:off x="7203735" y="4800084"/>
            <a:ext cx="75533"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4" name="Google Shape;64;p13"/>
          <p:cNvSpPr/>
          <p:nvPr/>
        </p:nvSpPr>
        <p:spPr>
          <a:xfrm>
            <a:off x="7027402" y="4790646"/>
            <a:ext cx="402844" cy="56579"/>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5" name="Google Shape;65;p13"/>
          <p:cNvSpPr/>
          <p:nvPr/>
        </p:nvSpPr>
        <p:spPr>
          <a:xfrm>
            <a:off x="7178544" y="4781207"/>
            <a:ext cx="75533" cy="0"/>
          </a:xfrm>
          <a:custGeom>
            <a:rect b="b" l="l" r="r" t="t"/>
            <a:pathLst>
              <a:path extrusionOk="0" h="120000" w="38100">
                <a:moveTo>
                  <a:pt x="0" y="0"/>
                </a:moveTo>
                <a:lnTo>
                  <a:pt x="38100" y="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6" name="Google Shape;66;p13"/>
          <p:cNvSpPr/>
          <p:nvPr/>
        </p:nvSpPr>
        <p:spPr>
          <a:xfrm>
            <a:off x="7203735" y="4818959"/>
            <a:ext cx="75533" cy="0"/>
          </a:xfrm>
          <a:custGeom>
            <a:rect b="b" l="l" r="r" t="t"/>
            <a:pathLst>
              <a:path extrusionOk="0" h="120000" w="38100">
                <a:moveTo>
                  <a:pt x="0" y="0"/>
                </a:moveTo>
                <a:lnTo>
                  <a:pt x="38101" y="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7" name="Google Shape;67;p13"/>
          <p:cNvSpPr/>
          <p:nvPr/>
        </p:nvSpPr>
        <p:spPr>
          <a:xfrm>
            <a:off x="7178544" y="4837834"/>
            <a:ext cx="75533" cy="0"/>
          </a:xfrm>
          <a:custGeom>
            <a:rect b="b" l="l" r="r" t="t"/>
            <a:pathLst>
              <a:path extrusionOk="0" h="120000" w="38100">
                <a:moveTo>
                  <a:pt x="0" y="0"/>
                </a:moveTo>
                <a:lnTo>
                  <a:pt x="38100" y="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8" name="Google Shape;68;p13"/>
          <p:cNvSpPr/>
          <p:nvPr/>
        </p:nvSpPr>
        <p:spPr>
          <a:xfrm>
            <a:off x="7203735" y="4856709"/>
            <a:ext cx="75533" cy="0"/>
          </a:xfrm>
          <a:custGeom>
            <a:rect b="b" l="l" r="r" t="t"/>
            <a:pathLst>
              <a:path extrusionOk="0" h="120000" w="38100">
                <a:moveTo>
                  <a:pt x="0" y="0"/>
                </a:moveTo>
                <a:lnTo>
                  <a:pt x="38101" y="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9" name="Google Shape;69;p13"/>
          <p:cNvSpPr/>
          <p:nvPr/>
        </p:nvSpPr>
        <p:spPr>
          <a:xfrm>
            <a:off x="7708368" y="4781207"/>
            <a:ext cx="75533" cy="0"/>
          </a:xfrm>
          <a:custGeom>
            <a:rect b="b" l="l" r="r" t="t"/>
            <a:pathLst>
              <a:path extrusionOk="0" h="120000" w="38100">
                <a:moveTo>
                  <a:pt x="0" y="0"/>
                </a:moveTo>
                <a:lnTo>
                  <a:pt x="38100"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70" name="Google Shape;70;p13"/>
          <p:cNvSpPr/>
          <p:nvPr/>
        </p:nvSpPr>
        <p:spPr>
          <a:xfrm>
            <a:off x="7733558" y="4800084"/>
            <a:ext cx="75533"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71" name="Google Shape;71;p13"/>
          <p:cNvSpPr/>
          <p:nvPr/>
        </p:nvSpPr>
        <p:spPr>
          <a:xfrm>
            <a:off x="7733558" y="4818959"/>
            <a:ext cx="75533"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72" name="Google Shape;72;p13"/>
          <p:cNvSpPr/>
          <p:nvPr/>
        </p:nvSpPr>
        <p:spPr>
          <a:xfrm>
            <a:off x="7557225" y="4790646"/>
            <a:ext cx="402844" cy="56579"/>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73" name="Google Shape;73;p13"/>
          <p:cNvSpPr/>
          <p:nvPr/>
        </p:nvSpPr>
        <p:spPr>
          <a:xfrm>
            <a:off x="7708368" y="4837834"/>
            <a:ext cx="75533" cy="0"/>
          </a:xfrm>
          <a:custGeom>
            <a:rect b="b" l="l" r="r" t="t"/>
            <a:pathLst>
              <a:path extrusionOk="0" h="120000" w="38100">
                <a:moveTo>
                  <a:pt x="0" y="0"/>
                </a:moveTo>
                <a:lnTo>
                  <a:pt x="38100" y="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74" name="Google Shape;74;p13"/>
          <p:cNvSpPr/>
          <p:nvPr/>
        </p:nvSpPr>
        <p:spPr>
          <a:xfrm>
            <a:off x="7733558" y="4856709"/>
            <a:ext cx="75533" cy="0"/>
          </a:xfrm>
          <a:custGeom>
            <a:rect b="b" l="l" r="r" t="t"/>
            <a:pathLst>
              <a:path extrusionOk="0" h="120000" w="38100">
                <a:moveTo>
                  <a:pt x="0" y="0"/>
                </a:moveTo>
                <a:lnTo>
                  <a:pt x="38101" y="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75" name="Google Shape;75;p13"/>
          <p:cNvSpPr/>
          <p:nvPr/>
        </p:nvSpPr>
        <p:spPr>
          <a:xfrm>
            <a:off x="8238216" y="4781207"/>
            <a:ext cx="75533" cy="0"/>
          </a:xfrm>
          <a:custGeom>
            <a:rect b="b" l="l" r="r" t="t"/>
            <a:pathLst>
              <a:path extrusionOk="0" h="120000" w="38100">
                <a:moveTo>
                  <a:pt x="0" y="0"/>
                </a:moveTo>
                <a:lnTo>
                  <a:pt x="38100"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76" name="Google Shape;76;p13"/>
          <p:cNvSpPr/>
          <p:nvPr/>
        </p:nvSpPr>
        <p:spPr>
          <a:xfrm>
            <a:off x="8263406" y="4800084"/>
            <a:ext cx="75533"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77" name="Google Shape;77;p13"/>
          <p:cNvSpPr/>
          <p:nvPr/>
        </p:nvSpPr>
        <p:spPr>
          <a:xfrm>
            <a:off x="8263406" y="4818959"/>
            <a:ext cx="75533"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78" name="Google Shape;78;p13"/>
          <p:cNvSpPr/>
          <p:nvPr/>
        </p:nvSpPr>
        <p:spPr>
          <a:xfrm>
            <a:off x="8238216" y="4837834"/>
            <a:ext cx="75533" cy="0"/>
          </a:xfrm>
          <a:custGeom>
            <a:rect b="b" l="l" r="r" t="t"/>
            <a:pathLst>
              <a:path extrusionOk="0" h="120000" w="38100">
                <a:moveTo>
                  <a:pt x="0" y="0"/>
                </a:moveTo>
                <a:lnTo>
                  <a:pt x="38100"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79" name="Google Shape;79;p13"/>
          <p:cNvSpPr/>
          <p:nvPr/>
        </p:nvSpPr>
        <p:spPr>
          <a:xfrm>
            <a:off x="8263406" y="4856709"/>
            <a:ext cx="75533"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80" name="Google Shape;80;p13"/>
          <p:cNvSpPr/>
          <p:nvPr/>
        </p:nvSpPr>
        <p:spPr>
          <a:xfrm>
            <a:off x="8828495" y="4826509"/>
            <a:ext cx="40284" cy="30175"/>
          </a:xfrm>
          <a:custGeom>
            <a:rect b="b" l="l" r="r" t="t"/>
            <a:pathLst>
              <a:path extrusionOk="0" h="20320" w="20320">
                <a:moveTo>
                  <a:pt x="0" y="0"/>
                </a:moveTo>
                <a:lnTo>
                  <a:pt x="20321" y="2032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81" name="Google Shape;81;p13"/>
          <p:cNvSpPr/>
          <p:nvPr/>
        </p:nvSpPr>
        <p:spPr>
          <a:xfrm>
            <a:off x="8774815" y="4787131"/>
            <a:ext cx="60425" cy="45261"/>
          </a:xfrm>
          <a:custGeom>
            <a:rect b="b" l="l" r="r" t="t"/>
            <a:pathLst>
              <a:path extrusionOk="0" h="30479" w="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82" name="Google Shape;82;p13"/>
          <p:cNvSpPr/>
          <p:nvPr/>
        </p:nvSpPr>
        <p:spPr>
          <a:xfrm>
            <a:off x="8616896" y="4781207"/>
            <a:ext cx="100711" cy="75438"/>
          </a:xfrm>
          <a:custGeom>
            <a:rect b="b" l="l" r="r" t="t"/>
            <a:pathLst>
              <a:path extrusionOk="0" h="50800" w="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83" name="Google Shape;83;p13"/>
          <p:cNvSpPr/>
          <p:nvPr/>
        </p:nvSpPr>
        <p:spPr>
          <a:xfrm>
            <a:off x="8586669" y="4807634"/>
            <a:ext cx="60425" cy="18860"/>
          </a:xfrm>
          <a:custGeom>
            <a:rect b="b" l="l" r="r" t="t"/>
            <a:pathLst>
              <a:path extrusionOk="0" h="12700" w="30479">
                <a:moveTo>
                  <a:pt x="30480" y="0"/>
                </a:moveTo>
                <a:lnTo>
                  <a:pt x="15240" y="12699"/>
                </a:lnTo>
                <a:lnTo>
                  <a:pt x="0"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84" name="Google Shape;84;p13"/>
          <p:cNvSpPr/>
          <p:nvPr/>
        </p:nvSpPr>
        <p:spPr>
          <a:xfrm>
            <a:off x="8919181" y="4781207"/>
            <a:ext cx="100711" cy="75438"/>
          </a:xfrm>
          <a:custGeom>
            <a:rect b="b" l="l" r="r" t="t"/>
            <a:pathLst>
              <a:path extrusionOk="0" h="50800" w="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85" name="Google Shape;85;p13"/>
          <p:cNvSpPr/>
          <p:nvPr/>
        </p:nvSpPr>
        <p:spPr>
          <a:xfrm>
            <a:off x="8989715" y="4807634"/>
            <a:ext cx="60425" cy="18860"/>
          </a:xfrm>
          <a:custGeom>
            <a:rect b="b" l="l" r="r" t="t"/>
            <a:pathLst>
              <a:path extrusionOk="0" h="12700" w="30479">
                <a:moveTo>
                  <a:pt x="30479" y="0"/>
                </a:moveTo>
                <a:lnTo>
                  <a:pt x="15239" y="12699"/>
                </a:lnTo>
                <a:lnTo>
                  <a:pt x="0"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86" name="Google Shape;86;p13"/>
          <p:cNvSpPr/>
          <p:nvPr/>
        </p:nvSpPr>
        <p:spPr>
          <a:xfrm>
            <a:off x="0" y="0"/>
            <a:ext cx="4568503" cy="826989"/>
          </a:xfrm>
          <a:custGeom>
            <a:rect b="b" l="l" r="r" t="t"/>
            <a:pathLst>
              <a:path extrusionOk="0" h="556895" w="2304415">
                <a:moveTo>
                  <a:pt x="0" y="556348"/>
                </a:moveTo>
                <a:lnTo>
                  <a:pt x="2303995" y="556348"/>
                </a:lnTo>
                <a:lnTo>
                  <a:pt x="2303995" y="0"/>
                </a:lnTo>
                <a:lnTo>
                  <a:pt x="0" y="0"/>
                </a:lnTo>
                <a:lnTo>
                  <a:pt x="0" y="556348"/>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87" name="Google Shape;87;p13"/>
          <p:cNvSpPr txBox="1"/>
          <p:nvPr>
            <p:ph type="title"/>
          </p:nvPr>
        </p:nvSpPr>
        <p:spPr>
          <a:xfrm>
            <a:off x="457200" y="205740"/>
            <a:ext cx="8229300" cy="823200"/>
          </a:xfrm>
          <a:prstGeom prst="rect">
            <a:avLst/>
          </a:prstGeom>
          <a:noFill/>
          <a:ln>
            <a:noFill/>
          </a:ln>
        </p:spPr>
        <p:txBody>
          <a:bodyPr anchorCtr="0" anchor="t" bIns="0" lIns="0" spcFirstLastPara="1" rIns="0" wrap="square" tIns="0"/>
          <a:lstStyle>
            <a:lvl1pPr lvl="0" marR="0" rtl="0" algn="l">
              <a:spcBef>
                <a:spcPts val="0"/>
              </a:spcBef>
              <a:spcAft>
                <a:spcPts val="0"/>
              </a:spcAft>
              <a:buSzPts val="2500"/>
              <a:buNone/>
              <a:defRPr b="0" i="0" sz="3300" u="none" cap="none" strike="noStrike">
                <a:latin typeface="Calibri"/>
                <a:ea typeface="Calibri"/>
                <a:cs typeface="Calibri"/>
                <a:sym typeface="Calibri"/>
              </a:defRPr>
            </a:lvl1pPr>
            <a:lvl2pPr lvl="1" rtl="0">
              <a:spcBef>
                <a:spcPts val="0"/>
              </a:spcBef>
              <a:spcAft>
                <a:spcPts val="0"/>
              </a:spcAft>
              <a:buSzPts val="2500"/>
              <a:buNone/>
              <a:defRPr sz="3300"/>
            </a:lvl2pPr>
            <a:lvl3pPr lvl="2" rtl="0">
              <a:spcBef>
                <a:spcPts val="0"/>
              </a:spcBef>
              <a:spcAft>
                <a:spcPts val="0"/>
              </a:spcAft>
              <a:buSzPts val="2500"/>
              <a:buNone/>
              <a:defRPr sz="3300"/>
            </a:lvl3pPr>
            <a:lvl4pPr lvl="3" rtl="0">
              <a:spcBef>
                <a:spcPts val="0"/>
              </a:spcBef>
              <a:spcAft>
                <a:spcPts val="0"/>
              </a:spcAft>
              <a:buSzPts val="2500"/>
              <a:buNone/>
              <a:defRPr sz="3300"/>
            </a:lvl4pPr>
            <a:lvl5pPr lvl="4" rtl="0">
              <a:spcBef>
                <a:spcPts val="0"/>
              </a:spcBef>
              <a:spcAft>
                <a:spcPts val="0"/>
              </a:spcAft>
              <a:buSzPts val="2500"/>
              <a:buNone/>
              <a:defRPr sz="3300"/>
            </a:lvl5pPr>
            <a:lvl6pPr lvl="5" rtl="0">
              <a:spcBef>
                <a:spcPts val="0"/>
              </a:spcBef>
              <a:spcAft>
                <a:spcPts val="0"/>
              </a:spcAft>
              <a:buSzPts val="2500"/>
              <a:buNone/>
              <a:defRPr sz="3300"/>
            </a:lvl6pPr>
            <a:lvl7pPr lvl="6" rtl="0">
              <a:spcBef>
                <a:spcPts val="0"/>
              </a:spcBef>
              <a:spcAft>
                <a:spcPts val="0"/>
              </a:spcAft>
              <a:buSzPts val="2500"/>
              <a:buNone/>
              <a:defRPr sz="3300"/>
            </a:lvl7pPr>
            <a:lvl8pPr lvl="7" rtl="0">
              <a:spcBef>
                <a:spcPts val="0"/>
              </a:spcBef>
              <a:spcAft>
                <a:spcPts val="0"/>
              </a:spcAft>
              <a:buSzPts val="2500"/>
              <a:buNone/>
              <a:defRPr sz="3300"/>
            </a:lvl8pPr>
            <a:lvl9pPr lvl="8" rtl="0">
              <a:spcBef>
                <a:spcPts val="0"/>
              </a:spcBef>
              <a:spcAft>
                <a:spcPts val="0"/>
              </a:spcAft>
              <a:buSzPts val="2500"/>
              <a:buNone/>
              <a:defRPr sz="3300"/>
            </a:lvl9pPr>
          </a:lstStyle>
          <a:p/>
        </p:txBody>
      </p:sp>
      <p:sp>
        <p:nvSpPr>
          <p:cNvPr id="88" name="Google Shape;88;p13"/>
          <p:cNvSpPr txBox="1"/>
          <p:nvPr>
            <p:ph idx="1" type="body"/>
          </p:nvPr>
        </p:nvSpPr>
        <p:spPr>
          <a:xfrm>
            <a:off x="457200" y="1183004"/>
            <a:ext cx="8229300" cy="339480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2500"/>
              <a:buNone/>
              <a:defRPr b="0" i="0" sz="3300" u="none" cap="none" strike="noStrike">
                <a:latin typeface="Calibri"/>
                <a:ea typeface="Calibri"/>
                <a:cs typeface="Calibri"/>
                <a:sym typeface="Calibri"/>
              </a:defRPr>
            </a:lvl1pPr>
            <a:lvl2pPr indent="-228600" lvl="1" marL="914400" marR="0" rtl="0" algn="l">
              <a:spcBef>
                <a:spcPts val="0"/>
              </a:spcBef>
              <a:spcAft>
                <a:spcPts val="0"/>
              </a:spcAft>
              <a:buSzPts val="2500"/>
              <a:buNone/>
              <a:defRPr b="0" i="0" sz="3300" u="none" cap="none" strike="noStrike">
                <a:latin typeface="Calibri"/>
                <a:ea typeface="Calibri"/>
                <a:cs typeface="Calibri"/>
                <a:sym typeface="Calibri"/>
              </a:defRPr>
            </a:lvl2pPr>
            <a:lvl3pPr indent="-228600" lvl="2" marL="1371600" marR="0" rtl="0" algn="l">
              <a:spcBef>
                <a:spcPts val="0"/>
              </a:spcBef>
              <a:spcAft>
                <a:spcPts val="0"/>
              </a:spcAft>
              <a:buSzPts val="2500"/>
              <a:buNone/>
              <a:defRPr b="0" i="0" sz="3300" u="none" cap="none" strike="noStrike">
                <a:latin typeface="Calibri"/>
                <a:ea typeface="Calibri"/>
                <a:cs typeface="Calibri"/>
                <a:sym typeface="Calibri"/>
              </a:defRPr>
            </a:lvl3pPr>
            <a:lvl4pPr indent="-228600" lvl="3" marL="1828800" marR="0" rtl="0" algn="l">
              <a:spcBef>
                <a:spcPts val="0"/>
              </a:spcBef>
              <a:spcAft>
                <a:spcPts val="0"/>
              </a:spcAft>
              <a:buSzPts val="2500"/>
              <a:buNone/>
              <a:defRPr b="0" i="0" sz="3300" u="none" cap="none" strike="noStrike">
                <a:latin typeface="Calibri"/>
                <a:ea typeface="Calibri"/>
                <a:cs typeface="Calibri"/>
                <a:sym typeface="Calibri"/>
              </a:defRPr>
            </a:lvl4pPr>
            <a:lvl5pPr indent="-228600" lvl="4" marL="2286000" marR="0" rtl="0" algn="l">
              <a:spcBef>
                <a:spcPts val="0"/>
              </a:spcBef>
              <a:spcAft>
                <a:spcPts val="0"/>
              </a:spcAft>
              <a:buSzPts val="2500"/>
              <a:buNone/>
              <a:defRPr b="0" i="0" sz="3300" u="none" cap="none" strike="noStrike">
                <a:latin typeface="Calibri"/>
                <a:ea typeface="Calibri"/>
                <a:cs typeface="Calibri"/>
                <a:sym typeface="Calibri"/>
              </a:defRPr>
            </a:lvl5pPr>
            <a:lvl6pPr indent="-228600" lvl="5" marL="2743200" marR="0" rtl="0" algn="l">
              <a:spcBef>
                <a:spcPts val="0"/>
              </a:spcBef>
              <a:spcAft>
                <a:spcPts val="0"/>
              </a:spcAft>
              <a:buSzPts val="2500"/>
              <a:buNone/>
              <a:defRPr b="0" i="0" sz="3300" u="none" cap="none" strike="noStrike">
                <a:latin typeface="Calibri"/>
                <a:ea typeface="Calibri"/>
                <a:cs typeface="Calibri"/>
                <a:sym typeface="Calibri"/>
              </a:defRPr>
            </a:lvl6pPr>
            <a:lvl7pPr indent="-228600" lvl="6" marL="3200400" marR="0" rtl="0" algn="l">
              <a:spcBef>
                <a:spcPts val="0"/>
              </a:spcBef>
              <a:spcAft>
                <a:spcPts val="0"/>
              </a:spcAft>
              <a:buSzPts val="2500"/>
              <a:buNone/>
              <a:defRPr b="0" i="0" sz="3300" u="none" cap="none" strike="noStrike">
                <a:latin typeface="Calibri"/>
                <a:ea typeface="Calibri"/>
                <a:cs typeface="Calibri"/>
                <a:sym typeface="Calibri"/>
              </a:defRPr>
            </a:lvl7pPr>
            <a:lvl8pPr indent="-228600" lvl="7" marL="3657600" marR="0" rtl="0" algn="l">
              <a:spcBef>
                <a:spcPts val="0"/>
              </a:spcBef>
              <a:spcAft>
                <a:spcPts val="0"/>
              </a:spcAft>
              <a:buSzPts val="2500"/>
              <a:buNone/>
              <a:defRPr b="0" i="0" sz="3300" u="none" cap="none" strike="noStrike">
                <a:latin typeface="Calibri"/>
                <a:ea typeface="Calibri"/>
                <a:cs typeface="Calibri"/>
                <a:sym typeface="Calibri"/>
              </a:defRPr>
            </a:lvl8pPr>
            <a:lvl9pPr indent="-228600" lvl="8" marL="4114800" marR="0" rtl="0" algn="l">
              <a:spcBef>
                <a:spcPts val="0"/>
              </a:spcBef>
              <a:spcAft>
                <a:spcPts val="0"/>
              </a:spcAft>
              <a:buSzPts val="2500"/>
              <a:buNone/>
              <a:defRPr b="0" i="0" sz="3300" u="none" cap="none" strike="noStrike">
                <a:latin typeface="Calibri"/>
                <a:ea typeface="Calibri"/>
                <a:cs typeface="Calibri"/>
                <a:sym typeface="Calibri"/>
              </a:defRPr>
            </a:lvl9pPr>
          </a:lstStyle>
          <a:p/>
        </p:txBody>
      </p:sp>
      <p:sp>
        <p:nvSpPr>
          <p:cNvPr id="89" name="Google Shape;89;p13"/>
          <p:cNvSpPr txBox="1"/>
          <p:nvPr>
            <p:ph idx="11" type="ftr"/>
          </p:nvPr>
        </p:nvSpPr>
        <p:spPr>
          <a:xfrm>
            <a:off x="2741813" y="4943654"/>
            <a:ext cx="1639800" cy="177600"/>
          </a:xfrm>
          <a:prstGeom prst="rect">
            <a:avLst/>
          </a:prstGeom>
          <a:noFill/>
          <a:ln>
            <a:noFill/>
          </a:ln>
        </p:spPr>
        <p:txBody>
          <a:bodyPr anchorCtr="0" anchor="t" bIns="0" lIns="0" spcFirstLastPara="1" rIns="0" wrap="square" tIns="0"/>
          <a:lstStyle>
            <a:lvl1pPr lvl="0" marR="0" rtl="0" algn="l">
              <a:spcBef>
                <a:spcPts val="0"/>
              </a:spcBef>
              <a:spcAft>
                <a:spcPts val="0"/>
              </a:spcAft>
              <a:buSzPts val="2500"/>
              <a:buNone/>
              <a:defRPr b="0" i="0" sz="1100">
                <a:solidFill>
                  <a:schemeClr val="lt1"/>
                </a:solidFill>
                <a:latin typeface="Arial"/>
                <a:ea typeface="Arial"/>
                <a:cs typeface="Arial"/>
                <a:sym typeface="Arial"/>
              </a:defRPr>
            </a:lvl1pPr>
            <a:lvl2pPr lvl="1" marR="0" rtl="0" algn="l">
              <a:spcBef>
                <a:spcPts val="0"/>
              </a:spcBef>
              <a:spcAft>
                <a:spcPts val="0"/>
              </a:spcAft>
              <a:buSzPts val="2500"/>
              <a:buNone/>
              <a:defRPr b="0" i="0" sz="3300" u="none" cap="none" strike="noStrike"/>
            </a:lvl2pPr>
            <a:lvl3pPr lvl="2" marR="0" rtl="0" algn="l">
              <a:spcBef>
                <a:spcPts val="0"/>
              </a:spcBef>
              <a:spcAft>
                <a:spcPts val="0"/>
              </a:spcAft>
              <a:buSzPts val="2500"/>
              <a:buNone/>
              <a:defRPr b="0" i="0" sz="3300" u="none" cap="none" strike="noStrike"/>
            </a:lvl3pPr>
            <a:lvl4pPr lvl="3" marR="0" rtl="0" algn="l">
              <a:spcBef>
                <a:spcPts val="0"/>
              </a:spcBef>
              <a:spcAft>
                <a:spcPts val="0"/>
              </a:spcAft>
              <a:buSzPts val="2500"/>
              <a:buNone/>
              <a:defRPr b="0" i="0" sz="3300" u="none" cap="none" strike="noStrike"/>
            </a:lvl4pPr>
            <a:lvl5pPr lvl="4" marR="0" rtl="0" algn="l">
              <a:spcBef>
                <a:spcPts val="0"/>
              </a:spcBef>
              <a:spcAft>
                <a:spcPts val="0"/>
              </a:spcAft>
              <a:buSzPts val="2500"/>
              <a:buNone/>
              <a:defRPr b="0" i="0" sz="3300" u="none" cap="none" strike="noStrike"/>
            </a:lvl5pPr>
            <a:lvl6pPr lvl="5" marR="0" rtl="0" algn="l">
              <a:spcBef>
                <a:spcPts val="0"/>
              </a:spcBef>
              <a:spcAft>
                <a:spcPts val="0"/>
              </a:spcAft>
              <a:buSzPts val="2500"/>
              <a:buNone/>
              <a:defRPr b="0" i="0" sz="3300" u="none" cap="none" strike="noStrike"/>
            </a:lvl6pPr>
            <a:lvl7pPr lvl="6" marR="0" rtl="0" algn="l">
              <a:spcBef>
                <a:spcPts val="0"/>
              </a:spcBef>
              <a:spcAft>
                <a:spcPts val="0"/>
              </a:spcAft>
              <a:buSzPts val="2500"/>
              <a:buNone/>
              <a:defRPr b="0" i="0" sz="3300" u="none" cap="none" strike="noStrike"/>
            </a:lvl7pPr>
            <a:lvl8pPr lvl="7" marR="0" rtl="0" algn="l">
              <a:spcBef>
                <a:spcPts val="0"/>
              </a:spcBef>
              <a:spcAft>
                <a:spcPts val="0"/>
              </a:spcAft>
              <a:buSzPts val="2500"/>
              <a:buNone/>
              <a:defRPr b="0" i="0" sz="3300" u="none" cap="none" strike="noStrike"/>
            </a:lvl8pPr>
            <a:lvl9pPr lvl="8" marR="0" rtl="0" algn="l">
              <a:spcBef>
                <a:spcPts val="0"/>
              </a:spcBef>
              <a:spcAft>
                <a:spcPts val="0"/>
              </a:spcAft>
              <a:buSzPts val="2500"/>
              <a:buNone/>
              <a:defRPr b="0" i="0" sz="3300" u="none" cap="none" strike="noStrike"/>
            </a:lvl9pPr>
          </a:lstStyle>
          <a:p/>
        </p:txBody>
      </p:sp>
      <p:sp>
        <p:nvSpPr>
          <p:cNvPr id="90" name="Google Shape;90;p13"/>
          <p:cNvSpPr txBox="1"/>
          <p:nvPr>
            <p:ph idx="10" type="dt"/>
          </p:nvPr>
        </p:nvSpPr>
        <p:spPr>
          <a:xfrm>
            <a:off x="4758934" y="4943654"/>
            <a:ext cx="1054500" cy="177600"/>
          </a:xfrm>
          <a:prstGeom prst="rect">
            <a:avLst/>
          </a:prstGeom>
          <a:noFill/>
          <a:ln>
            <a:noFill/>
          </a:ln>
        </p:spPr>
        <p:txBody>
          <a:bodyPr anchorCtr="0" anchor="t" bIns="0" lIns="0" spcFirstLastPara="1" rIns="0" wrap="square" tIns="0"/>
          <a:lstStyle>
            <a:lvl1pPr lvl="0" marR="0" rtl="0" algn="l">
              <a:spcBef>
                <a:spcPts val="0"/>
              </a:spcBef>
              <a:spcAft>
                <a:spcPts val="0"/>
              </a:spcAft>
              <a:buSzPts val="2500"/>
              <a:buNone/>
              <a:defRPr b="0" i="0" sz="1100">
                <a:solidFill>
                  <a:schemeClr val="lt1"/>
                </a:solidFill>
                <a:latin typeface="Arial"/>
                <a:ea typeface="Arial"/>
                <a:cs typeface="Arial"/>
                <a:sym typeface="Arial"/>
              </a:defRPr>
            </a:lvl1pPr>
            <a:lvl2pPr lvl="1" marR="0" rtl="0" algn="l">
              <a:spcBef>
                <a:spcPts val="0"/>
              </a:spcBef>
              <a:spcAft>
                <a:spcPts val="0"/>
              </a:spcAft>
              <a:buSzPts val="2500"/>
              <a:buNone/>
              <a:defRPr b="0" i="0" sz="3300" u="none" cap="none" strike="noStrike"/>
            </a:lvl2pPr>
            <a:lvl3pPr lvl="2" marR="0" rtl="0" algn="l">
              <a:spcBef>
                <a:spcPts val="0"/>
              </a:spcBef>
              <a:spcAft>
                <a:spcPts val="0"/>
              </a:spcAft>
              <a:buSzPts val="2500"/>
              <a:buNone/>
              <a:defRPr b="0" i="0" sz="3300" u="none" cap="none" strike="noStrike"/>
            </a:lvl3pPr>
            <a:lvl4pPr lvl="3" marR="0" rtl="0" algn="l">
              <a:spcBef>
                <a:spcPts val="0"/>
              </a:spcBef>
              <a:spcAft>
                <a:spcPts val="0"/>
              </a:spcAft>
              <a:buSzPts val="2500"/>
              <a:buNone/>
              <a:defRPr b="0" i="0" sz="3300" u="none" cap="none" strike="noStrike"/>
            </a:lvl4pPr>
            <a:lvl5pPr lvl="4" marR="0" rtl="0" algn="l">
              <a:spcBef>
                <a:spcPts val="0"/>
              </a:spcBef>
              <a:spcAft>
                <a:spcPts val="0"/>
              </a:spcAft>
              <a:buSzPts val="2500"/>
              <a:buNone/>
              <a:defRPr b="0" i="0" sz="3300" u="none" cap="none" strike="noStrike"/>
            </a:lvl5pPr>
            <a:lvl6pPr lvl="5" marR="0" rtl="0" algn="l">
              <a:spcBef>
                <a:spcPts val="0"/>
              </a:spcBef>
              <a:spcAft>
                <a:spcPts val="0"/>
              </a:spcAft>
              <a:buSzPts val="2500"/>
              <a:buNone/>
              <a:defRPr b="0" i="0" sz="3300" u="none" cap="none" strike="noStrike"/>
            </a:lvl6pPr>
            <a:lvl7pPr lvl="6" marR="0" rtl="0" algn="l">
              <a:spcBef>
                <a:spcPts val="0"/>
              </a:spcBef>
              <a:spcAft>
                <a:spcPts val="0"/>
              </a:spcAft>
              <a:buSzPts val="2500"/>
              <a:buNone/>
              <a:defRPr b="0" i="0" sz="3300" u="none" cap="none" strike="noStrike"/>
            </a:lvl7pPr>
            <a:lvl8pPr lvl="7" marR="0" rtl="0" algn="l">
              <a:spcBef>
                <a:spcPts val="0"/>
              </a:spcBef>
              <a:spcAft>
                <a:spcPts val="0"/>
              </a:spcAft>
              <a:buSzPts val="2500"/>
              <a:buNone/>
              <a:defRPr b="0" i="0" sz="3300" u="none" cap="none" strike="noStrike"/>
            </a:lvl8pPr>
            <a:lvl9pPr lvl="8" marR="0" rtl="0" algn="l">
              <a:spcBef>
                <a:spcPts val="0"/>
              </a:spcBef>
              <a:spcAft>
                <a:spcPts val="0"/>
              </a:spcAft>
              <a:buSzPts val="2500"/>
              <a:buNone/>
              <a:defRPr b="0" i="0" sz="3300" u="none" cap="none" strike="noStrike"/>
            </a:lvl9pPr>
          </a:lstStyle>
          <a:p/>
        </p:txBody>
      </p:sp>
      <p:sp>
        <p:nvSpPr>
          <p:cNvPr id="91" name="Google Shape;91;p13"/>
          <p:cNvSpPr txBox="1"/>
          <p:nvPr>
            <p:ph idx="12" type="sldNum"/>
          </p:nvPr>
        </p:nvSpPr>
        <p:spPr>
          <a:xfrm>
            <a:off x="6583680" y="4783454"/>
            <a:ext cx="2103000" cy="2574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3300">
                <a:solidFill>
                  <a:srgbClr val="888888"/>
                </a:solidFill>
              </a:defRPr>
            </a:lvl1pPr>
            <a:lvl2pPr indent="0" lvl="1" marL="0" marR="0" rtl="0" algn="r">
              <a:spcBef>
                <a:spcPts val="0"/>
              </a:spcBef>
              <a:buNone/>
              <a:defRPr sz="3300">
                <a:solidFill>
                  <a:srgbClr val="888888"/>
                </a:solidFill>
              </a:defRPr>
            </a:lvl2pPr>
            <a:lvl3pPr indent="0" lvl="2" marL="0" marR="0" rtl="0" algn="r">
              <a:spcBef>
                <a:spcPts val="0"/>
              </a:spcBef>
              <a:buNone/>
              <a:defRPr sz="3300">
                <a:solidFill>
                  <a:srgbClr val="888888"/>
                </a:solidFill>
              </a:defRPr>
            </a:lvl3pPr>
            <a:lvl4pPr indent="0" lvl="3" marL="0" marR="0" rtl="0" algn="r">
              <a:spcBef>
                <a:spcPts val="0"/>
              </a:spcBef>
              <a:buNone/>
              <a:defRPr sz="3300">
                <a:solidFill>
                  <a:srgbClr val="888888"/>
                </a:solidFill>
              </a:defRPr>
            </a:lvl4pPr>
            <a:lvl5pPr indent="0" lvl="4" marL="0" marR="0" rtl="0" algn="r">
              <a:spcBef>
                <a:spcPts val="0"/>
              </a:spcBef>
              <a:buNone/>
              <a:defRPr sz="3300">
                <a:solidFill>
                  <a:srgbClr val="888888"/>
                </a:solidFill>
              </a:defRPr>
            </a:lvl5pPr>
            <a:lvl6pPr indent="0" lvl="5" marL="0" marR="0" rtl="0" algn="r">
              <a:spcBef>
                <a:spcPts val="0"/>
              </a:spcBef>
              <a:buNone/>
              <a:defRPr sz="3300">
                <a:solidFill>
                  <a:srgbClr val="888888"/>
                </a:solidFill>
              </a:defRPr>
            </a:lvl6pPr>
            <a:lvl7pPr indent="0" lvl="6" marL="0" marR="0" rtl="0" algn="r">
              <a:spcBef>
                <a:spcPts val="0"/>
              </a:spcBef>
              <a:buNone/>
              <a:defRPr sz="3300">
                <a:solidFill>
                  <a:srgbClr val="888888"/>
                </a:solidFill>
              </a:defRPr>
            </a:lvl7pPr>
            <a:lvl8pPr indent="0" lvl="7" marL="0" marR="0" rtl="0" algn="r">
              <a:spcBef>
                <a:spcPts val="0"/>
              </a:spcBef>
              <a:buNone/>
              <a:defRPr sz="3300">
                <a:solidFill>
                  <a:srgbClr val="888888"/>
                </a:solidFill>
              </a:defRPr>
            </a:lvl8pPr>
            <a:lvl9pPr indent="0" lvl="8" marL="0" marR="0" rtl="0" algn="r">
              <a:spcBef>
                <a:spcPts val="0"/>
              </a:spcBef>
              <a:buNone/>
              <a:defRPr sz="3300">
                <a:solidFill>
                  <a:srgbClr val="888888"/>
                </a:solidFill>
              </a:defRPr>
            </a:lvl9pPr>
          </a:lstStyle>
          <a:p>
            <a:pPr indent="0" lvl="0" marL="0" rtl="0" algn="r">
              <a:spcBef>
                <a:spcPts val="0"/>
              </a:spcBef>
              <a:spcAft>
                <a:spcPts val="0"/>
              </a:spcAft>
              <a:buNone/>
            </a:pPr>
            <a:fld id="{00000000-1234-1234-1234-123412341234}" type="slidenum">
              <a:rPr lang="en"/>
              <a:t>‹#›</a:t>
            </a:fld>
            <a:endParaRPr sz="250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7.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9.png"/><Relationship Id="rId8" Type="http://schemas.openxmlformats.org/officeDocument/2006/relationships/hyperlink" Target="http://lintool.github.io/UMD-courses.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28.png"/><Relationship Id="rId5"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8.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fdac-frameworks.herokuapp.com/" TargetMode="Externa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Frameworks</a:t>
            </a:r>
            <a:endParaRPr/>
          </a:p>
        </p:txBody>
      </p:sp>
      <p:sp>
        <p:nvSpPr>
          <p:cNvPr id="125" name="Google Shape;125;p19"/>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Trish Goedecke, Preston Provins, Jerry Duncan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5" name="Shape 185"/>
        <p:cNvGrpSpPr/>
        <p:nvPr/>
      </p:nvGrpSpPr>
      <p:grpSpPr>
        <a:xfrm>
          <a:off x="0" y="0"/>
          <a:ext cx="0" cy="0"/>
          <a:chOff x="0" y="0"/>
          <a:chExt cx="0" cy="0"/>
        </a:xfrm>
      </p:grpSpPr>
      <p:pic>
        <p:nvPicPr>
          <p:cNvPr id="186" name="Google Shape;186;p28"/>
          <p:cNvPicPr preferRelativeResize="0"/>
          <p:nvPr/>
        </p:nvPicPr>
        <p:blipFill>
          <a:blip r:embed="rId3">
            <a:alphaModFix/>
          </a:blip>
          <a:stretch>
            <a:fillRect/>
          </a:stretch>
        </p:blipFill>
        <p:spPr>
          <a:xfrm>
            <a:off x="828113" y="152400"/>
            <a:ext cx="7487765" cy="4838699"/>
          </a:xfrm>
          <a:prstGeom prst="rect">
            <a:avLst/>
          </a:prstGeom>
          <a:noFill/>
          <a:ln>
            <a:noFill/>
          </a:ln>
        </p:spPr>
      </p:pic>
      <p:sp>
        <p:nvSpPr>
          <p:cNvPr id="187" name="Google Shape;187;p28"/>
          <p:cNvSpPr txBox="1"/>
          <p:nvPr/>
        </p:nvSpPr>
        <p:spPr>
          <a:xfrm>
            <a:off x="828125" y="4056600"/>
            <a:ext cx="2074500" cy="9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Topics are generated from GitHub Issue documents.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Future Work</a:t>
            </a:r>
            <a:endParaRPr/>
          </a:p>
        </p:txBody>
      </p:sp>
      <p:sp>
        <p:nvSpPr>
          <p:cNvPr id="193" name="Google Shape;193;p2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Taking this Idea to the Next Semester</a:t>
            </a:r>
            <a:endParaRPr/>
          </a:p>
        </p:txBody>
      </p:sp>
      <p:sp>
        <p:nvSpPr>
          <p:cNvPr id="194" name="Google Shape;194;p2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Unfortunately, we did not have time to get to the prediction model; however, the data has all been collected and set up so that next semester in Dr. Mockus’ Evidence Engineering we can continue working on the model.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0"/>
          <p:cNvSpPr txBox="1"/>
          <p:nvPr/>
        </p:nvSpPr>
        <p:spPr>
          <a:xfrm>
            <a:off x="1250083" y="13280"/>
            <a:ext cx="3131100" cy="758100"/>
          </a:xfrm>
          <a:prstGeom prst="rect">
            <a:avLst/>
          </a:prstGeom>
          <a:noFill/>
          <a:ln>
            <a:noFill/>
          </a:ln>
        </p:spPr>
        <p:txBody>
          <a:bodyPr anchorCtr="0" anchor="t" bIns="0" lIns="0" spcFirstLastPara="1" rIns="0" wrap="square" tIns="23075">
            <a:noAutofit/>
          </a:bodyPr>
          <a:lstStyle/>
          <a:p>
            <a:pPr indent="2044700" lvl="0" marL="76200" marR="12700" rtl="0" algn="l">
              <a:lnSpc>
                <a:spcPct val="105800"/>
              </a:lnSpc>
              <a:spcBef>
                <a:spcPts val="0"/>
              </a:spcBef>
              <a:spcAft>
                <a:spcPts val="0"/>
              </a:spcAft>
              <a:buNone/>
            </a:pPr>
            <a:r>
              <a:rPr lang="en" sz="1100">
                <a:solidFill>
                  <a:srgbClr val="7F7F7F"/>
                </a:solidFill>
                <a:latin typeface="Arial"/>
                <a:ea typeface="Arial"/>
                <a:cs typeface="Arial"/>
                <a:sym typeface="Arial"/>
              </a:rPr>
              <a:t>Introduction  Methods leading to Latent Dirichlet Allocation</a:t>
            </a:r>
            <a:endParaRPr sz="1100">
              <a:latin typeface="Arial"/>
              <a:ea typeface="Arial"/>
              <a:cs typeface="Arial"/>
              <a:sym typeface="Arial"/>
            </a:endParaRPr>
          </a:p>
          <a:p>
            <a:pPr indent="1397000" lvl="0" marL="25400" marR="12700" rtl="0" algn="l">
              <a:lnSpc>
                <a:spcPct val="105800"/>
              </a:lnSpc>
              <a:spcBef>
                <a:spcPts val="0"/>
              </a:spcBef>
              <a:spcAft>
                <a:spcPts val="0"/>
              </a:spcAft>
              <a:buNone/>
            </a:pPr>
            <a:r>
              <a:rPr lang="en" sz="1100">
                <a:solidFill>
                  <a:srgbClr val="7F7F7F"/>
                </a:solidFill>
                <a:latin typeface="Arial"/>
                <a:ea typeface="Arial"/>
                <a:cs typeface="Arial"/>
                <a:sym typeface="Arial"/>
              </a:rPr>
              <a:t>LDA and current trends  Topic modeling using latent Dirichlet allocation</a:t>
            </a:r>
            <a:endParaRPr sz="1100">
              <a:latin typeface="Arial"/>
              <a:ea typeface="Arial"/>
              <a:cs typeface="Arial"/>
              <a:sym typeface="Arial"/>
            </a:endParaRPr>
          </a:p>
          <a:p>
            <a:pPr indent="0" lvl="0" marL="1409700" marR="0" rtl="0" algn="l">
              <a:lnSpc>
                <a:spcPct val="100000"/>
              </a:lnSpc>
              <a:spcBef>
                <a:spcPts val="100"/>
              </a:spcBef>
              <a:spcAft>
                <a:spcPts val="0"/>
              </a:spcAft>
              <a:buNone/>
            </a:pPr>
            <a:r>
              <a:rPr lang="en" sz="1100">
                <a:solidFill>
                  <a:srgbClr val="FFFFFF"/>
                </a:solidFill>
                <a:latin typeface="Arial"/>
                <a:ea typeface="Arial"/>
                <a:cs typeface="Arial"/>
                <a:sym typeface="Arial"/>
              </a:rPr>
              <a:t>K optimization methods</a:t>
            </a:r>
            <a:endParaRPr sz="1100">
              <a:latin typeface="Arial"/>
              <a:ea typeface="Arial"/>
              <a:cs typeface="Arial"/>
              <a:sym typeface="Arial"/>
            </a:endParaRPr>
          </a:p>
        </p:txBody>
      </p:sp>
      <p:sp>
        <p:nvSpPr>
          <p:cNvPr id="200" name="Google Shape;200;p30"/>
          <p:cNvSpPr/>
          <p:nvPr/>
        </p:nvSpPr>
        <p:spPr>
          <a:xfrm>
            <a:off x="4569907" y="0"/>
            <a:ext cx="4568503" cy="826989"/>
          </a:xfrm>
          <a:custGeom>
            <a:rect b="b" l="l" r="r" t="t"/>
            <a:pathLst>
              <a:path extrusionOk="0" h="556895" w="2304415">
                <a:moveTo>
                  <a:pt x="0" y="556348"/>
                </a:moveTo>
                <a:lnTo>
                  <a:pt x="2303995" y="556348"/>
                </a:lnTo>
                <a:lnTo>
                  <a:pt x="2303995" y="0"/>
                </a:lnTo>
                <a:lnTo>
                  <a:pt x="0" y="0"/>
                </a:lnTo>
                <a:lnTo>
                  <a:pt x="0" y="556348"/>
                </a:lnTo>
                <a:close/>
              </a:path>
            </a:pathLst>
          </a:custGeom>
          <a:solidFill>
            <a:srgbClr val="3333B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01" name="Google Shape;201;p30"/>
          <p:cNvSpPr/>
          <p:nvPr/>
        </p:nvSpPr>
        <p:spPr>
          <a:xfrm>
            <a:off x="0" y="823088"/>
            <a:ext cx="9139800" cy="442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02" name="Google Shape;202;p30"/>
          <p:cNvSpPr txBox="1"/>
          <p:nvPr/>
        </p:nvSpPr>
        <p:spPr>
          <a:xfrm>
            <a:off x="0" y="803306"/>
            <a:ext cx="9140400" cy="363300"/>
          </a:xfrm>
          <a:prstGeom prst="rect">
            <a:avLst/>
          </a:prstGeom>
          <a:noFill/>
          <a:ln>
            <a:noFill/>
          </a:ln>
        </p:spPr>
        <p:txBody>
          <a:bodyPr anchorCtr="0" anchor="t" bIns="0" lIns="0" spcFirstLastPara="1" rIns="0" wrap="square" tIns="31125">
            <a:noAutofit/>
          </a:bodyPr>
          <a:lstStyle/>
          <a:p>
            <a:pPr indent="0" lvl="0" marL="292100" marR="0" rtl="0" algn="l">
              <a:lnSpc>
                <a:spcPct val="100000"/>
              </a:lnSpc>
              <a:spcBef>
                <a:spcPts val="0"/>
              </a:spcBef>
              <a:spcAft>
                <a:spcPts val="0"/>
              </a:spcAft>
              <a:buNone/>
            </a:pPr>
            <a:r>
              <a:rPr lang="en" sz="2500">
                <a:solidFill>
                  <a:srgbClr val="FFFFFF"/>
                </a:solidFill>
                <a:latin typeface="Arial"/>
                <a:ea typeface="Arial"/>
                <a:cs typeface="Arial"/>
                <a:sym typeface="Arial"/>
              </a:rPr>
              <a:t>Perplexity (P)</a:t>
            </a:r>
            <a:endParaRPr sz="2500">
              <a:latin typeface="Arial"/>
              <a:ea typeface="Arial"/>
              <a:cs typeface="Arial"/>
              <a:sym typeface="Arial"/>
            </a:endParaRPr>
          </a:p>
        </p:txBody>
      </p:sp>
      <p:sp>
        <p:nvSpPr>
          <p:cNvPr id="203" name="Google Shape;203;p30"/>
          <p:cNvSpPr/>
          <p:nvPr/>
        </p:nvSpPr>
        <p:spPr>
          <a:xfrm>
            <a:off x="1713757" y="1635215"/>
            <a:ext cx="5712300" cy="26751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04" name="Google Shape;204;p30"/>
          <p:cNvSpPr/>
          <p:nvPr/>
        </p:nvSpPr>
        <p:spPr>
          <a:xfrm>
            <a:off x="714038" y="4649855"/>
            <a:ext cx="3625596" cy="0"/>
          </a:xfrm>
          <a:custGeom>
            <a:rect b="b" l="l" r="r" t="t"/>
            <a:pathLst>
              <a:path extrusionOk="0" h="120000" w="1828800">
                <a:moveTo>
                  <a:pt x="0" y="0"/>
                </a:moveTo>
                <a:lnTo>
                  <a:pt x="182880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05" name="Google Shape;205;p30"/>
          <p:cNvSpPr txBox="1"/>
          <p:nvPr/>
        </p:nvSpPr>
        <p:spPr>
          <a:xfrm>
            <a:off x="877571" y="4715606"/>
            <a:ext cx="1171500" cy="173400"/>
          </a:xfrm>
          <a:prstGeom prst="rect">
            <a:avLst/>
          </a:prstGeom>
          <a:noFill/>
          <a:ln>
            <a:noFill/>
          </a:ln>
        </p:spPr>
        <p:txBody>
          <a:bodyPr anchorCtr="0" anchor="t" bIns="0" lIns="0" spcFirstLastPara="1" rIns="0" wrap="square" tIns="21900">
            <a:noAutofit/>
          </a:bodyPr>
          <a:lstStyle/>
          <a:p>
            <a:pPr indent="0" lvl="0" marL="25400" marR="0" rtl="0" algn="l">
              <a:lnSpc>
                <a:spcPct val="100000"/>
              </a:lnSpc>
              <a:spcBef>
                <a:spcPts val="0"/>
              </a:spcBef>
              <a:spcAft>
                <a:spcPts val="0"/>
              </a:spcAft>
              <a:buNone/>
            </a:pPr>
            <a:r>
              <a:rPr baseline="30000" lang="en" sz="1400">
                <a:latin typeface="Arial"/>
                <a:ea typeface="Arial"/>
                <a:cs typeface="Arial"/>
                <a:sym typeface="Arial"/>
              </a:rPr>
              <a:t>1 </a:t>
            </a:r>
            <a:r>
              <a:rPr lang="en" sz="1100">
                <a:latin typeface="Arial"/>
                <a:ea typeface="Arial"/>
                <a:cs typeface="Arial"/>
                <a:sym typeface="Arial"/>
              </a:rPr>
              <a:t>Blei et al., 2003</a:t>
            </a:r>
            <a:endParaRPr sz="1100">
              <a:latin typeface="Arial"/>
              <a:ea typeface="Arial"/>
              <a:cs typeface="Arial"/>
              <a:sym typeface="Arial"/>
            </a:endParaRPr>
          </a:p>
        </p:txBody>
      </p:sp>
      <p:sp>
        <p:nvSpPr>
          <p:cNvPr id="206" name="Google Shape;206;p30"/>
          <p:cNvSpPr/>
          <p:nvPr/>
        </p:nvSpPr>
        <p:spPr>
          <a:xfrm>
            <a:off x="0" y="4922528"/>
            <a:ext cx="4568503" cy="214055"/>
          </a:xfrm>
          <a:custGeom>
            <a:rect b="b" l="l" r="r" t="t"/>
            <a:pathLst>
              <a:path extrusionOk="0" h="144145" w="2304415">
                <a:moveTo>
                  <a:pt x="0" y="143929"/>
                </a:moveTo>
                <a:lnTo>
                  <a:pt x="2303995" y="143929"/>
                </a:lnTo>
                <a:lnTo>
                  <a:pt x="2303995" y="0"/>
                </a:lnTo>
                <a:lnTo>
                  <a:pt x="0" y="0"/>
                </a:lnTo>
                <a:lnTo>
                  <a:pt x="0" y="14392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07" name="Google Shape;207;p30"/>
          <p:cNvSpPr/>
          <p:nvPr/>
        </p:nvSpPr>
        <p:spPr>
          <a:xfrm>
            <a:off x="4569907" y="4922528"/>
            <a:ext cx="4568503" cy="214055"/>
          </a:xfrm>
          <a:custGeom>
            <a:rect b="b" l="l" r="r" t="t"/>
            <a:pathLst>
              <a:path extrusionOk="0" h="144145" w="2304415">
                <a:moveTo>
                  <a:pt x="0" y="143929"/>
                </a:moveTo>
                <a:lnTo>
                  <a:pt x="2303995" y="143929"/>
                </a:lnTo>
                <a:lnTo>
                  <a:pt x="2303995" y="0"/>
                </a:lnTo>
                <a:lnTo>
                  <a:pt x="0" y="0"/>
                </a:lnTo>
                <a:lnTo>
                  <a:pt x="0" y="143929"/>
                </a:lnTo>
                <a:close/>
              </a:path>
            </a:pathLst>
          </a:custGeom>
          <a:solidFill>
            <a:srgbClr val="3333B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08" name="Google Shape;208;p30"/>
          <p:cNvSpPr txBox="1"/>
          <p:nvPr>
            <p:ph idx="11" type="ftr"/>
          </p:nvPr>
        </p:nvSpPr>
        <p:spPr>
          <a:xfrm>
            <a:off x="2741813" y="4943654"/>
            <a:ext cx="1639800" cy="177600"/>
          </a:xfrm>
          <a:prstGeom prst="rect">
            <a:avLst/>
          </a:prstGeom>
          <a:noFill/>
          <a:ln>
            <a:noFill/>
          </a:ln>
        </p:spPr>
        <p:txBody>
          <a:bodyPr anchorCtr="0" anchor="t" bIns="0" lIns="0" spcFirstLastPara="1" rIns="0" wrap="square" tIns="16125">
            <a:noAutofit/>
          </a:bodyPr>
          <a:lstStyle/>
          <a:p>
            <a:pPr indent="0" lvl="0" marL="25400" rtl="0" algn="l">
              <a:lnSpc>
                <a:spcPct val="100000"/>
              </a:lnSpc>
              <a:spcBef>
                <a:spcPts val="0"/>
              </a:spcBef>
              <a:spcAft>
                <a:spcPts val="0"/>
              </a:spcAft>
              <a:buNone/>
            </a:pPr>
            <a:r>
              <a:rPr lang="en"/>
              <a:t>Patricia Jean Goedecke</a:t>
            </a:r>
            <a:endParaRPr/>
          </a:p>
        </p:txBody>
      </p:sp>
      <p:sp>
        <p:nvSpPr>
          <p:cNvPr id="209" name="Google Shape;209;p30"/>
          <p:cNvSpPr txBox="1"/>
          <p:nvPr>
            <p:ph idx="10" type="dt"/>
          </p:nvPr>
        </p:nvSpPr>
        <p:spPr>
          <a:xfrm>
            <a:off x="4758934" y="4943654"/>
            <a:ext cx="1054500" cy="177600"/>
          </a:xfrm>
          <a:prstGeom prst="rect">
            <a:avLst/>
          </a:prstGeom>
          <a:noFill/>
          <a:ln>
            <a:noFill/>
          </a:ln>
        </p:spPr>
        <p:txBody>
          <a:bodyPr anchorCtr="0" anchor="t" bIns="0" lIns="0" spcFirstLastPara="1" rIns="0" wrap="square" tIns="16125">
            <a:noAutofit/>
          </a:bodyPr>
          <a:lstStyle/>
          <a:p>
            <a:pPr indent="0" lvl="0" marL="25400" rtl="0" algn="l">
              <a:lnSpc>
                <a:spcPct val="100000"/>
              </a:lnSpc>
              <a:spcBef>
                <a:spcPts val="0"/>
              </a:spcBef>
              <a:spcAft>
                <a:spcPts val="0"/>
              </a:spcAft>
              <a:buNone/>
            </a:pPr>
            <a:r>
              <a:rPr lang="en"/>
              <a:t>Topic Modeling</a:t>
            </a:r>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1"/>
          <p:cNvSpPr txBox="1"/>
          <p:nvPr/>
        </p:nvSpPr>
        <p:spPr>
          <a:xfrm>
            <a:off x="1250083" y="13280"/>
            <a:ext cx="3131100" cy="758100"/>
          </a:xfrm>
          <a:prstGeom prst="rect">
            <a:avLst/>
          </a:prstGeom>
          <a:noFill/>
          <a:ln>
            <a:noFill/>
          </a:ln>
        </p:spPr>
        <p:txBody>
          <a:bodyPr anchorCtr="0" anchor="t" bIns="0" lIns="0" spcFirstLastPara="1" rIns="0" wrap="square" tIns="23075">
            <a:noAutofit/>
          </a:bodyPr>
          <a:lstStyle/>
          <a:p>
            <a:pPr indent="2044700" lvl="0" marL="76200" marR="12700" rtl="0" algn="l">
              <a:lnSpc>
                <a:spcPct val="105800"/>
              </a:lnSpc>
              <a:spcBef>
                <a:spcPts val="0"/>
              </a:spcBef>
              <a:spcAft>
                <a:spcPts val="0"/>
              </a:spcAft>
              <a:buNone/>
            </a:pPr>
            <a:r>
              <a:rPr lang="en" sz="1100">
                <a:solidFill>
                  <a:srgbClr val="7F7F7F"/>
                </a:solidFill>
                <a:latin typeface="Arial"/>
                <a:ea typeface="Arial"/>
                <a:cs typeface="Arial"/>
                <a:sym typeface="Arial"/>
              </a:rPr>
              <a:t>Introduction  Methods leading to Latent Dirichlet Allocation</a:t>
            </a:r>
            <a:endParaRPr sz="1100">
              <a:latin typeface="Arial"/>
              <a:ea typeface="Arial"/>
              <a:cs typeface="Arial"/>
              <a:sym typeface="Arial"/>
            </a:endParaRPr>
          </a:p>
          <a:p>
            <a:pPr indent="1397000" lvl="0" marL="25400" marR="12700" rtl="0" algn="l">
              <a:lnSpc>
                <a:spcPct val="105800"/>
              </a:lnSpc>
              <a:spcBef>
                <a:spcPts val="0"/>
              </a:spcBef>
              <a:spcAft>
                <a:spcPts val="0"/>
              </a:spcAft>
              <a:buNone/>
            </a:pPr>
            <a:r>
              <a:rPr lang="en" sz="1100">
                <a:solidFill>
                  <a:srgbClr val="7F7F7F"/>
                </a:solidFill>
                <a:latin typeface="Arial"/>
                <a:ea typeface="Arial"/>
                <a:cs typeface="Arial"/>
                <a:sym typeface="Arial"/>
              </a:rPr>
              <a:t>LDA and current trends  Topic modeling using latent Dirichlet allocation</a:t>
            </a:r>
            <a:endParaRPr sz="1100">
              <a:latin typeface="Arial"/>
              <a:ea typeface="Arial"/>
              <a:cs typeface="Arial"/>
              <a:sym typeface="Arial"/>
            </a:endParaRPr>
          </a:p>
          <a:p>
            <a:pPr indent="0" lvl="0" marL="1409700" marR="0" rtl="0" algn="l">
              <a:lnSpc>
                <a:spcPct val="100000"/>
              </a:lnSpc>
              <a:spcBef>
                <a:spcPts val="100"/>
              </a:spcBef>
              <a:spcAft>
                <a:spcPts val="0"/>
              </a:spcAft>
              <a:buNone/>
            </a:pPr>
            <a:r>
              <a:rPr lang="en" sz="1100">
                <a:solidFill>
                  <a:srgbClr val="FFFFFF"/>
                </a:solidFill>
                <a:latin typeface="Arial"/>
                <a:ea typeface="Arial"/>
                <a:cs typeface="Arial"/>
                <a:sym typeface="Arial"/>
              </a:rPr>
              <a:t>K optimization methods</a:t>
            </a:r>
            <a:endParaRPr sz="1100">
              <a:latin typeface="Arial"/>
              <a:ea typeface="Arial"/>
              <a:cs typeface="Arial"/>
              <a:sym typeface="Arial"/>
            </a:endParaRPr>
          </a:p>
        </p:txBody>
      </p:sp>
      <p:sp>
        <p:nvSpPr>
          <p:cNvPr id="215" name="Google Shape;215;p31"/>
          <p:cNvSpPr/>
          <p:nvPr/>
        </p:nvSpPr>
        <p:spPr>
          <a:xfrm>
            <a:off x="4569907" y="0"/>
            <a:ext cx="4568503" cy="826989"/>
          </a:xfrm>
          <a:custGeom>
            <a:rect b="b" l="l" r="r" t="t"/>
            <a:pathLst>
              <a:path extrusionOk="0" h="556895" w="2304415">
                <a:moveTo>
                  <a:pt x="0" y="556348"/>
                </a:moveTo>
                <a:lnTo>
                  <a:pt x="2303995" y="556348"/>
                </a:lnTo>
                <a:lnTo>
                  <a:pt x="2303995" y="0"/>
                </a:lnTo>
                <a:lnTo>
                  <a:pt x="0" y="0"/>
                </a:lnTo>
                <a:lnTo>
                  <a:pt x="0" y="556348"/>
                </a:lnTo>
                <a:close/>
              </a:path>
            </a:pathLst>
          </a:custGeom>
          <a:solidFill>
            <a:srgbClr val="3333B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16" name="Google Shape;216;p31"/>
          <p:cNvSpPr/>
          <p:nvPr/>
        </p:nvSpPr>
        <p:spPr>
          <a:xfrm>
            <a:off x="0" y="823088"/>
            <a:ext cx="9139800" cy="442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17" name="Google Shape;217;p31"/>
          <p:cNvSpPr txBox="1"/>
          <p:nvPr/>
        </p:nvSpPr>
        <p:spPr>
          <a:xfrm>
            <a:off x="0" y="803306"/>
            <a:ext cx="9140400" cy="363300"/>
          </a:xfrm>
          <a:prstGeom prst="rect">
            <a:avLst/>
          </a:prstGeom>
          <a:noFill/>
          <a:ln>
            <a:noFill/>
          </a:ln>
        </p:spPr>
        <p:txBody>
          <a:bodyPr anchorCtr="0" anchor="t" bIns="0" lIns="0" spcFirstLastPara="1" rIns="0" wrap="square" tIns="31125">
            <a:noAutofit/>
          </a:bodyPr>
          <a:lstStyle/>
          <a:p>
            <a:pPr indent="0" lvl="0" marL="292100" marR="0" rtl="0" algn="l">
              <a:lnSpc>
                <a:spcPct val="100000"/>
              </a:lnSpc>
              <a:spcBef>
                <a:spcPts val="0"/>
              </a:spcBef>
              <a:spcAft>
                <a:spcPts val="0"/>
              </a:spcAft>
              <a:buNone/>
            </a:pPr>
            <a:r>
              <a:rPr lang="en" sz="2500">
                <a:solidFill>
                  <a:srgbClr val="FFFFFF"/>
                </a:solidFill>
                <a:latin typeface="Arial"/>
                <a:ea typeface="Arial"/>
                <a:cs typeface="Arial"/>
                <a:sym typeface="Arial"/>
              </a:rPr>
              <a:t>Change in perplexity (dP)</a:t>
            </a:r>
            <a:endParaRPr sz="2500">
              <a:latin typeface="Arial"/>
              <a:ea typeface="Arial"/>
              <a:cs typeface="Arial"/>
              <a:sym typeface="Arial"/>
            </a:endParaRPr>
          </a:p>
        </p:txBody>
      </p:sp>
      <p:sp>
        <p:nvSpPr>
          <p:cNvPr id="218" name="Google Shape;218;p31"/>
          <p:cNvSpPr/>
          <p:nvPr/>
        </p:nvSpPr>
        <p:spPr>
          <a:xfrm>
            <a:off x="1713757" y="1635215"/>
            <a:ext cx="5712300" cy="26751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19" name="Google Shape;219;p31"/>
          <p:cNvSpPr/>
          <p:nvPr/>
        </p:nvSpPr>
        <p:spPr>
          <a:xfrm>
            <a:off x="714038" y="4649855"/>
            <a:ext cx="3625596" cy="0"/>
          </a:xfrm>
          <a:custGeom>
            <a:rect b="b" l="l" r="r" t="t"/>
            <a:pathLst>
              <a:path extrusionOk="0" h="120000" w="1828800">
                <a:moveTo>
                  <a:pt x="0" y="0"/>
                </a:moveTo>
                <a:lnTo>
                  <a:pt x="182880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20" name="Google Shape;220;p31"/>
          <p:cNvSpPr txBox="1"/>
          <p:nvPr/>
        </p:nvSpPr>
        <p:spPr>
          <a:xfrm>
            <a:off x="877571" y="4715606"/>
            <a:ext cx="1263300" cy="173400"/>
          </a:xfrm>
          <a:prstGeom prst="rect">
            <a:avLst/>
          </a:prstGeom>
          <a:noFill/>
          <a:ln>
            <a:noFill/>
          </a:ln>
        </p:spPr>
        <p:txBody>
          <a:bodyPr anchorCtr="0" anchor="t" bIns="0" lIns="0" spcFirstLastPara="1" rIns="0" wrap="square" tIns="21900">
            <a:noAutofit/>
          </a:bodyPr>
          <a:lstStyle/>
          <a:p>
            <a:pPr indent="0" lvl="0" marL="25400" marR="0" rtl="0" algn="l">
              <a:lnSpc>
                <a:spcPct val="100000"/>
              </a:lnSpc>
              <a:spcBef>
                <a:spcPts val="0"/>
              </a:spcBef>
              <a:spcAft>
                <a:spcPts val="0"/>
              </a:spcAft>
              <a:buNone/>
            </a:pPr>
            <a:r>
              <a:rPr baseline="30000" lang="en" sz="1400">
                <a:latin typeface="Arial"/>
                <a:ea typeface="Arial"/>
                <a:cs typeface="Arial"/>
                <a:sym typeface="Arial"/>
              </a:rPr>
              <a:t>1 </a:t>
            </a:r>
            <a:r>
              <a:rPr lang="en" sz="1100">
                <a:latin typeface="Arial"/>
                <a:ea typeface="Arial"/>
                <a:cs typeface="Arial"/>
                <a:sym typeface="Arial"/>
              </a:rPr>
              <a:t>Zhao et al., 2015</a:t>
            </a:r>
            <a:endParaRPr sz="1100">
              <a:latin typeface="Arial"/>
              <a:ea typeface="Arial"/>
              <a:cs typeface="Arial"/>
              <a:sym typeface="Arial"/>
            </a:endParaRPr>
          </a:p>
        </p:txBody>
      </p:sp>
      <p:sp>
        <p:nvSpPr>
          <p:cNvPr id="221" name="Google Shape;221;p31"/>
          <p:cNvSpPr/>
          <p:nvPr/>
        </p:nvSpPr>
        <p:spPr>
          <a:xfrm>
            <a:off x="0" y="4922528"/>
            <a:ext cx="4568503" cy="214055"/>
          </a:xfrm>
          <a:custGeom>
            <a:rect b="b" l="l" r="r" t="t"/>
            <a:pathLst>
              <a:path extrusionOk="0" h="144145" w="2304415">
                <a:moveTo>
                  <a:pt x="0" y="143929"/>
                </a:moveTo>
                <a:lnTo>
                  <a:pt x="2303995" y="143929"/>
                </a:lnTo>
                <a:lnTo>
                  <a:pt x="2303995" y="0"/>
                </a:lnTo>
                <a:lnTo>
                  <a:pt x="0" y="0"/>
                </a:lnTo>
                <a:lnTo>
                  <a:pt x="0" y="14392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22" name="Google Shape;222;p31"/>
          <p:cNvSpPr/>
          <p:nvPr/>
        </p:nvSpPr>
        <p:spPr>
          <a:xfrm>
            <a:off x="4569907" y="4922528"/>
            <a:ext cx="4568503" cy="214055"/>
          </a:xfrm>
          <a:custGeom>
            <a:rect b="b" l="l" r="r" t="t"/>
            <a:pathLst>
              <a:path extrusionOk="0" h="144145" w="2304415">
                <a:moveTo>
                  <a:pt x="0" y="143929"/>
                </a:moveTo>
                <a:lnTo>
                  <a:pt x="2303995" y="143929"/>
                </a:lnTo>
                <a:lnTo>
                  <a:pt x="2303995" y="0"/>
                </a:lnTo>
                <a:lnTo>
                  <a:pt x="0" y="0"/>
                </a:lnTo>
                <a:lnTo>
                  <a:pt x="0" y="143929"/>
                </a:lnTo>
                <a:close/>
              </a:path>
            </a:pathLst>
          </a:custGeom>
          <a:solidFill>
            <a:srgbClr val="3333B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23" name="Google Shape;223;p31"/>
          <p:cNvSpPr txBox="1"/>
          <p:nvPr>
            <p:ph idx="11" type="ftr"/>
          </p:nvPr>
        </p:nvSpPr>
        <p:spPr>
          <a:xfrm>
            <a:off x="2741813" y="4943654"/>
            <a:ext cx="1639800" cy="177600"/>
          </a:xfrm>
          <a:prstGeom prst="rect">
            <a:avLst/>
          </a:prstGeom>
          <a:noFill/>
          <a:ln>
            <a:noFill/>
          </a:ln>
        </p:spPr>
        <p:txBody>
          <a:bodyPr anchorCtr="0" anchor="t" bIns="0" lIns="0" spcFirstLastPara="1" rIns="0" wrap="square" tIns="16125">
            <a:noAutofit/>
          </a:bodyPr>
          <a:lstStyle/>
          <a:p>
            <a:pPr indent="0" lvl="0" marL="25400" rtl="0" algn="l">
              <a:lnSpc>
                <a:spcPct val="100000"/>
              </a:lnSpc>
              <a:spcBef>
                <a:spcPts val="0"/>
              </a:spcBef>
              <a:spcAft>
                <a:spcPts val="0"/>
              </a:spcAft>
              <a:buNone/>
            </a:pPr>
            <a:r>
              <a:rPr lang="en"/>
              <a:t>Patricia Jean Goedecke</a:t>
            </a:r>
            <a:endParaRPr/>
          </a:p>
        </p:txBody>
      </p:sp>
      <p:sp>
        <p:nvSpPr>
          <p:cNvPr id="224" name="Google Shape;224;p31"/>
          <p:cNvSpPr txBox="1"/>
          <p:nvPr>
            <p:ph idx="10" type="dt"/>
          </p:nvPr>
        </p:nvSpPr>
        <p:spPr>
          <a:xfrm>
            <a:off x="4758934" y="4943654"/>
            <a:ext cx="1054500" cy="177600"/>
          </a:xfrm>
          <a:prstGeom prst="rect">
            <a:avLst/>
          </a:prstGeom>
          <a:noFill/>
          <a:ln>
            <a:noFill/>
          </a:ln>
        </p:spPr>
        <p:txBody>
          <a:bodyPr anchorCtr="0" anchor="t" bIns="0" lIns="0" spcFirstLastPara="1" rIns="0" wrap="square" tIns="16125">
            <a:noAutofit/>
          </a:bodyPr>
          <a:lstStyle/>
          <a:p>
            <a:pPr indent="0" lvl="0" marL="25400" rtl="0" algn="l">
              <a:lnSpc>
                <a:spcPct val="100000"/>
              </a:lnSpc>
              <a:spcBef>
                <a:spcPts val="0"/>
              </a:spcBef>
              <a:spcAft>
                <a:spcPts val="0"/>
              </a:spcAft>
              <a:buNone/>
            </a:pPr>
            <a:r>
              <a:rPr lang="en"/>
              <a:t>Topic Modeling</a:t>
            </a:r>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2"/>
          <p:cNvSpPr txBox="1"/>
          <p:nvPr/>
        </p:nvSpPr>
        <p:spPr>
          <a:xfrm>
            <a:off x="1250083" y="13280"/>
            <a:ext cx="3131100" cy="758100"/>
          </a:xfrm>
          <a:prstGeom prst="rect">
            <a:avLst/>
          </a:prstGeom>
          <a:noFill/>
          <a:ln>
            <a:noFill/>
          </a:ln>
        </p:spPr>
        <p:txBody>
          <a:bodyPr anchorCtr="0" anchor="t" bIns="0" lIns="0" spcFirstLastPara="1" rIns="0" wrap="square" tIns="23075">
            <a:noAutofit/>
          </a:bodyPr>
          <a:lstStyle/>
          <a:p>
            <a:pPr indent="2044700" lvl="0" marL="76200" marR="12700" rtl="0" algn="l">
              <a:lnSpc>
                <a:spcPct val="105800"/>
              </a:lnSpc>
              <a:spcBef>
                <a:spcPts val="0"/>
              </a:spcBef>
              <a:spcAft>
                <a:spcPts val="0"/>
              </a:spcAft>
              <a:buNone/>
            </a:pPr>
            <a:r>
              <a:rPr lang="en" sz="1100">
                <a:solidFill>
                  <a:srgbClr val="7F7F7F"/>
                </a:solidFill>
                <a:latin typeface="Arial"/>
                <a:ea typeface="Arial"/>
                <a:cs typeface="Arial"/>
                <a:sym typeface="Arial"/>
              </a:rPr>
              <a:t>Introduction  Methods leading to Latent Dirichlet Allocation</a:t>
            </a:r>
            <a:endParaRPr sz="1100">
              <a:latin typeface="Arial"/>
              <a:ea typeface="Arial"/>
              <a:cs typeface="Arial"/>
              <a:sym typeface="Arial"/>
            </a:endParaRPr>
          </a:p>
          <a:p>
            <a:pPr indent="1397000" lvl="0" marL="25400" marR="12700" rtl="0" algn="l">
              <a:lnSpc>
                <a:spcPct val="105800"/>
              </a:lnSpc>
              <a:spcBef>
                <a:spcPts val="0"/>
              </a:spcBef>
              <a:spcAft>
                <a:spcPts val="0"/>
              </a:spcAft>
              <a:buNone/>
            </a:pPr>
            <a:r>
              <a:rPr lang="en" sz="1100">
                <a:solidFill>
                  <a:srgbClr val="7F7F7F"/>
                </a:solidFill>
                <a:latin typeface="Arial"/>
                <a:ea typeface="Arial"/>
                <a:cs typeface="Arial"/>
                <a:sym typeface="Arial"/>
              </a:rPr>
              <a:t>LDA and current trends  Topic modeling using latent Dirichlet allocation</a:t>
            </a:r>
            <a:endParaRPr sz="1100">
              <a:latin typeface="Arial"/>
              <a:ea typeface="Arial"/>
              <a:cs typeface="Arial"/>
              <a:sym typeface="Arial"/>
            </a:endParaRPr>
          </a:p>
          <a:p>
            <a:pPr indent="0" lvl="0" marL="1409700" marR="0" rtl="0" algn="l">
              <a:lnSpc>
                <a:spcPct val="100000"/>
              </a:lnSpc>
              <a:spcBef>
                <a:spcPts val="100"/>
              </a:spcBef>
              <a:spcAft>
                <a:spcPts val="0"/>
              </a:spcAft>
              <a:buNone/>
            </a:pPr>
            <a:r>
              <a:rPr lang="en" sz="1100">
                <a:solidFill>
                  <a:srgbClr val="FFFFFF"/>
                </a:solidFill>
                <a:latin typeface="Arial"/>
                <a:ea typeface="Arial"/>
                <a:cs typeface="Arial"/>
                <a:sym typeface="Arial"/>
              </a:rPr>
              <a:t>K optimization methods</a:t>
            </a:r>
            <a:endParaRPr sz="1100">
              <a:latin typeface="Arial"/>
              <a:ea typeface="Arial"/>
              <a:cs typeface="Arial"/>
              <a:sym typeface="Arial"/>
            </a:endParaRPr>
          </a:p>
        </p:txBody>
      </p:sp>
      <p:sp>
        <p:nvSpPr>
          <p:cNvPr id="230" name="Google Shape;230;p32"/>
          <p:cNvSpPr/>
          <p:nvPr/>
        </p:nvSpPr>
        <p:spPr>
          <a:xfrm>
            <a:off x="4569907" y="0"/>
            <a:ext cx="4568503" cy="826989"/>
          </a:xfrm>
          <a:custGeom>
            <a:rect b="b" l="l" r="r" t="t"/>
            <a:pathLst>
              <a:path extrusionOk="0" h="556895" w="2304415">
                <a:moveTo>
                  <a:pt x="0" y="556348"/>
                </a:moveTo>
                <a:lnTo>
                  <a:pt x="2303995" y="556348"/>
                </a:lnTo>
                <a:lnTo>
                  <a:pt x="2303995" y="0"/>
                </a:lnTo>
                <a:lnTo>
                  <a:pt x="0" y="0"/>
                </a:lnTo>
                <a:lnTo>
                  <a:pt x="0" y="556348"/>
                </a:lnTo>
                <a:close/>
              </a:path>
            </a:pathLst>
          </a:custGeom>
          <a:solidFill>
            <a:srgbClr val="3333B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31" name="Google Shape;231;p32"/>
          <p:cNvSpPr/>
          <p:nvPr/>
        </p:nvSpPr>
        <p:spPr>
          <a:xfrm>
            <a:off x="0" y="823088"/>
            <a:ext cx="9139800" cy="442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32" name="Google Shape;232;p32"/>
          <p:cNvSpPr txBox="1"/>
          <p:nvPr/>
        </p:nvSpPr>
        <p:spPr>
          <a:xfrm>
            <a:off x="0" y="803306"/>
            <a:ext cx="9140400" cy="363300"/>
          </a:xfrm>
          <a:prstGeom prst="rect">
            <a:avLst/>
          </a:prstGeom>
          <a:noFill/>
          <a:ln>
            <a:noFill/>
          </a:ln>
        </p:spPr>
        <p:txBody>
          <a:bodyPr anchorCtr="0" anchor="t" bIns="0" lIns="0" spcFirstLastPara="1" rIns="0" wrap="square" tIns="31125">
            <a:noAutofit/>
          </a:bodyPr>
          <a:lstStyle/>
          <a:p>
            <a:pPr indent="0" lvl="0" marL="292100" marR="0" rtl="0" algn="l">
              <a:lnSpc>
                <a:spcPct val="100000"/>
              </a:lnSpc>
              <a:spcBef>
                <a:spcPts val="0"/>
              </a:spcBef>
              <a:spcAft>
                <a:spcPts val="0"/>
              </a:spcAft>
              <a:buNone/>
            </a:pPr>
            <a:r>
              <a:rPr lang="en" sz="2500">
                <a:solidFill>
                  <a:srgbClr val="FFFFFF"/>
                </a:solidFill>
                <a:latin typeface="Arial"/>
                <a:ea typeface="Arial"/>
                <a:cs typeface="Arial"/>
                <a:sym typeface="Arial"/>
              </a:rPr>
              <a:t>2nd derivative of perplexity (d2P)</a:t>
            </a:r>
            <a:endParaRPr sz="2500">
              <a:latin typeface="Arial"/>
              <a:ea typeface="Arial"/>
              <a:cs typeface="Arial"/>
              <a:sym typeface="Arial"/>
            </a:endParaRPr>
          </a:p>
        </p:txBody>
      </p:sp>
      <p:sp>
        <p:nvSpPr>
          <p:cNvPr id="233" name="Google Shape;233;p32"/>
          <p:cNvSpPr/>
          <p:nvPr/>
        </p:nvSpPr>
        <p:spPr>
          <a:xfrm>
            <a:off x="1713757" y="1693124"/>
            <a:ext cx="5712300" cy="26751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34" name="Google Shape;234;p32"/>
          <p:cNvSpPr/>
          <p:nvPr/>
        </p:nvSpPr>
        <p:spPr>
          <a:xfrm>
            <a:off x="0" y="4922528"/>
            <a:ext cx="4568503" cy="214055"/>
          </a:xfrm>
          <a:custGeom>
            <a:rect b="b" l="l" r="r" t="t"/>
            <a:pathLst>
              <a:path extrusionOk="0" h="144145" w="2304415">
                <a:moveTo>
                  <a:pt x="0" y="143929"/>
                </a:moveTo>
                <a:lnTo>
                  <a:pt x="2303995" y="143929"/>
                </a:lnTo>
                <a:lnTo>
                  <a:pt x="2303995" y="0"/>
                </a:lnTo>
                <a:lnTo>
                  <a:pt x="0" y="0"/>
                </a:lnTo>
                <a:lnTo>
                  <a:pt x="0" y="14392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35" name="Google Shape;235;p32"/>
          <p:cNvSpPr/>
          <p:nvPr/>
        </p:nvSpPr>
        <p:spPr>
          <a:xfrm>
            <a:off x="4569907" y="4922528"/>
            <a:ext cx="4568503" cy="214055"/>
          </a:xfrm>
          <a:custGeom>
            <a:rect b="b" l="l" r="r" t="t"/>
            <a:pathLst>
              <a:path extrusionOk="0" h="144145" w="2304415">
                <a:moveTo>
                  <a:pt x="0" y="143929"/>
                </a:moveTo>
                <a:lnTo>
                  <a:pt x="2303995" y="143929"/>
                </a:lnTo>
                <a:lnTo>
                  <a:pt x="2303995" y="0"/>
                </a:lnTo>
                <a:lnTo>
                  <a:pt x="0" y="0"/>
                </a:lnTo>
                <a:lnTo>
                  <a:pt x="0" y="143929"/>
                </a:lnTo>
                <a:close/>
              </a:path>
            </a:pathLst>
          </a:custGeom>
          <a:solidFill>
            <a:srgbClr val="3333B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36" name="Google Shape;236;p32"/>
          <p:cNvSpPr txBox="1"/>
          <p:nvPr>
            <p:ph idx="11" type="ftr"/>
          </p:nvPr>
        </p:nvSpPr>
        <p:spPr>
          <a:xfrm>
            <a:off x="2741813" y="4943654"/>
            <a:ext cx="1639800" cy="177600"/>
          </a:xfrm>
          <a:prstGeom prst="rect">
            <a:avLst/>
          </a:prstGeom>
          <a:noFill/>
          <a:ln>
            <a:noFill/>
          </a:ln>
        </p:spPr>
        <p:txBody>
          <a:bodyPr anchorCtr="0" anchor="t" bIns="0" lIns="0" spcFirstLastPara="1" rIns="0" wrap="square" tIns="16125">
            <a:noAutofit/>
          </a:bodyPr>
          <a:lstStyle/>
          <a:p>
            <a:pPr indent="0" lvl="0" marL="25400" rtl="0" algn="l">
              <a:lnSpc>
                <a:spcPct val="100000"/>
              </a:lnSpc>
              <a:spcBef>
                <a:spcPts val="0"/>
              </a:spcBef>
              <a:spcAft>
                <a:spcPts val="0"/>
              </a:spcAft>
              <a:buNone/>
            </a:pPr>
            <a:r>
              <a:rPr lang="en"/>
              <a:t>Patricia Jean Goedecke</a:t>
            </a:r>
            <a:endParaRPr/>
          </a:p>
        </p:txBody>
      </p:sp>
      <p:sp>
        <p:nvSpPr>
          <p:cNvPr id="237" name="Google Shape;237;p32"/>
          <p:cNvSpPr txBox="1"/>
          <p:nvPr>
            <p:ph idx="10" type="dt"/>
          </p:nvPr>
        </p:nvSpPr>
        <p:spPr>
          <a:xfrm>
            <a:off x="4758934" y="4943654"/>
            <a:ext cx="1054500" cy="177600"/>
          </a:xfrm>
          <a:prstGeom prst="rect">
            <a:avLst/>
          </a:prstGeom>
          <a:noFill/>
          <a:ln>
            <a:noFill/>
          </a:ln>
        </p:spPr>
        <p:txBody>
          <a:bodyPr anchorCtr="0" anchor="t" bIns="0" lIns="0" spcFirstLastPara="1" rIns="0" wrap="square" tIns="16125">
            <a:noAutofit/>
          </a:bodyPr>
          <a:lstStyle/>
          <a:p>
            <a:pPr indent="0" lvl="0" marL="25400" rtl="0" algn="l">
              <a:lnSpc>
                <a:spcPct val="100000"/>
              </a:lnSpc>
              <a:spcBef>
                <a:spcPts val="0"/>
              </a:spcBef>
              <a:spcAft>
                <a:spcPts val="0"/>
              </a:spcAft>
              <a:buNone/>
            </a:pPr>
            <a:r>
              <a:rPr lang="en"/>
              <a:t>Topic Modeling</a:t>
            </a:r>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3"/>
          <p:cNvSpPr txBox="1"/>
          <p:nvPr/>
        </p:nvSpPr>
        <p:spPr>
          <a:xfrm>
            <a:off x="1250083" y="13280"/>
            <a:ext cx="3131100" cy="758100"/>
          </a:xfrm>
          <a:prstGeom prst="rect">
            <a:avLst/>
          </a:prstGeom>
          <a:noFill/>
          <a:ln>
            <a:noFill/>
          </a:ln>
        </p:spPr>
        <p:txBody>
          <a:bodyPr anchorCtr="0" anchor="t" bIns="0" lIns="0" spcFirstLastPara="1" rIns="0" wrap="square" tIns="23075">
            <a:noAutofit/>
          </a:bodyPr>
          <a:lstStyle/>
          <a:p>
            <a:pPr indent="2044700" lvl="0" marL="76200" marR="12700" rtl="0" algn="l">
              <a:lnSpc>
                <a:spcPct val="105800"/>
              </a:lnSpc>
              <a:spcBef>
                <a:spcPts val="0"/>
              </a:spcBef>
              <a:spcAft>
                <a:spcPts val="0"/>
              </a:spcAft>
              <a:buNone/>
            </a:pPr>
            <a:r>
              <a:rPr lang="en" sz="1100">
                <a:solidFill>
                  <a:srgbClr val="7F7F7F"/>
                </a:solidFill>
                <a:latin typeface="Arial"/>
                <a:ea typeface="Arial"/>
                <a:cs typeface="Arial"/>
                <a:sym typeface="Arial"/>
              </a:rPr>
              <a:t>Introduction  Methods leading to Latent Dirichlet Allocation</a:t>
            </a:r>
            <a:endParaRPr sz="1100">
              <a:latin typeface="Arial"/>
              <a:ea typeface="Arial"/>
              <a:cs typeface="Arial"/>
              <a:sym typeface="Arial"/>
            </a:endParaRPr>
          </a:p>
          <a:p>
            <a:pPr indent="1397000" lvl="0" marL="25400" marR="12700" rtl="0" algn="l">
              <a:lnSpc>
                <a:spcPct val="105800"/>
              </a:lnSpc>
              <a:spcBef>
                <a:spcPts val="0"/>
              </a:spcBef>
              <a:spcAft>
                <a:spcPts val="0"/>
              </a:spcAft>
              <a:buNone/>
            </a:pPr>
            <a:r>
              <a:rPr lang="en" sz="1100">
                <a:solidFill>
                  <a:srgbClr val="7F7F7F"/>
                </a:solidFill>
                <a:latin typeface="Arial"/>
                <a:ea typeface="Arial"/>
                <a:cs typeface="Arial"/>
                <a:sym typeface="Arial"/>
              </a:rPr>
              <a:t>LDA and current trends  Topic modeling using latent Dirichlet allocation</a:t>
            </a:r>
            <a:endParaRPr sz="1100">
              <a:latin typeface="Arial"/>
              <a:ea typeface="Arial"/>
              <a:cs typeface="Arial"/>
              <a:sym typeface="Arial"/>
            </a:endParaRPr>
          </a:p>
          <a:p>
            <a:pPr indent="0" lvl="0" marL="1409700" marR="0" rtl="0" algn="l">
              <a:lnSpc>
                <a:spcPct val="100000"/>
              </a:lnSpc>
              <a:spcBef>
                <a:spcPts val="100"/>
              </a:spcBef>
              <a:spcAft>
                <a:spcPts val="0"/>
              </a:spcAft>
              <a:buNone/>
            </a:pPr>
            <a:r>
              <a:rPr lang="en" sz="1100">
                <a:solidFill>
                  <a:srgbClr val="FFFFFF"/>
                </a:solidFill>
                <a:latin typeface="Arial"/>
                <a:ea typeface="Arial"/>
                <a:cs typeface="Arial"/>
                <a:sym typeface="Arial"/>
              </a:rPr>
              <a:t>K optimization methods</a:t>
            </a:r>
            <a:endParaRPr sz="1100">
              <a:latin typeface="Arial"/>
              <a:ea typeface="Arial"/>
              <a:cs typeface="Arial"/>
              <a:sym typeface="Arial"/>
            </a:endParaRPr>
          </a:p>
        </p:txBody>
      </p:sp>
      <p:sp>
        <p:nvSpPr>
          <p:cNvPr id="243" name="Google Shape;243;p33"/>
          <p:cNvSpPr/>
          <p:nvPr/>
        </p:nvSpPr>
        <p:spPr>
          <a:xfrm>
            <a:off x="4569907" y="0"/>
            <a:ext cx="4568503" cy="826989"/>
          </a:xfrm>
          <a:custGeom>
            <a:rect b="b" l="l" r="r" t="t"/>
            <a:pathLst>
              <a:path extrusionOk="0" h="556895" w="2304415">
                <a:moveTo>
                  <a:pt x="0" y="556348"/>
                </a:moveTo>
                <a:lnTo>
                  <a:pt x="2303995" y="556348"/>
                </a:lnTo>
                <a:lnTo>
                  <a:pt x="2303995" y="0"/>
                </a:lnTo>
                <a:lnTo>
                  <a:pt x="0" y="0"/>
                </a:lnTo>
                <a:lnTo>
                  <a:pt x="0" y="556348"/>
                </a:lnTo>
                <a:close/>
              </a:path>
            </a:pathLst>
          </a:custGeom>
          <a:solidFill>
            <a:srgbClr val="3333B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44" name="Google Shape;244;p33"/>
          <p:cNvSpPr/>
          <p:nvPr/>
        </p:nvSpPr>
        <p:spPr>
          <a:xfrm>
            <a:off x="0" y="823088"/>
            <a:ext cx="9139800" cy="442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45" name="Google Shape;245;p33"/>
          <p:cNvSpPr txBox="1"/>
          <p:nvPr/>
        </p:nvSpPr>
        <p:spPr>
          <a:xfrm>
            <a:off x="0" y="803306"/>
            <a:ext cx="9140400" cy="363300"/>
          </a:xfrm>
          <a:prstGeom prst="rect">
            <a:avLst/>
          </a:prstGeom>
          <a:noFill/>
          <a:ln>
            <a:noFill/>
          </a:ln>
        </p:spPr>
        <p:txBody>
          <a:bodyPr anchorCtr="0" anchor="t" bIns="0" lIns="0" spcFirstLastPara="1" rIns="0" wrap="square" tIns="31125">
            <a:noAutofit/>
          </a:bodyPr>
          <a:lstStyle/>
          <a:p>
            <a:pPr indent="0" lvl="0" marL="292100" marR="0" rtl="0" algn="l">
              <a:lnSpc>
                <a:spcPct val="100000"/>
              </a:lnSpc>
              <a:spcBef>
                <a:spcPts val="0"/>
              </a:spcBef>
              <a:spcAft>
                <a:spcPts val="0"/>
              </a:spcAft>
              <a:buNone/>
            </a:pPr>
            <a:r>
              <a:rPr lang="en" sz="2500">
                <a:solidFill>
                  <a:srgbClr val="FFFFFF"/>
                </a:solidFill>
                <a:latin typeface="Arial"/>
                <a:ea typeface="Arial"/>
                <a:cs typeface="Arial"/>
                <a:sym typeface="Arial"/>
              </a:rPr>
              <a:t>Goodness Of Fit (GOF)</a:t>
            </a:r>
            <a:endParaRPr sz="2500">
              <a:latin typeface="Arial"/>
              <a:ea typeface="Arial"/>
              <a:cs typeface="Arial"/>
              <a:sym typeface="Arial"/>
            </a:endParaRPr>
          </a:p>
        </p:txBody>
      </p:sp>
      <p:sp>
        <p:nvSpPr>
          <p:cNvPr id="246" name="Google Shape;246;p33"/>
          <p:cNvSpPr/>
          <p:nvPr/>
        </p:nvSpPr>
        <p:spPr>
          <a:xfrm>
            <a:off x="1713705" y="1635256"/>
            <a:ext cx="5712300" cy="26751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47" name="Google Shape;247;p33"/>
          <p:cNvSpPr/>
          <p:nvPr/>
        </p:nvSpPr>
        <p:spPr>
          <a:xfrm>
            <a:off x="714038" y="4649855"/>
            <a:ext cx="3625596" cy="0"/>
          </a:xfrm>
          <a:custGeom>
            <a:rect b="b" l="l" r="r" t="t"/>
            <a:pathLst>
              <a:path extrusionOk="0" h="120000" w="1828800">
                <a:moveTo>
                  <a:pt x="0" y="0"/>
                </a:moveTo>
                <a:lnTo>
                  <a:pt x="182880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48" name="Google Shape;248;p33"/>
          <p:cNvSpPr txBox="1"/>
          <p:nvPr/>
        </p:nvSpPr>
        <p:spPr>
          <a:xfrm>
            <a:off x="877571" y="4715606"/>
            <a:ext cx="2666400" cy="173400"/>
          </a:xfrm>
          <a:prstGeom prst="rect">
            <a:avLst/>
          </a:prstGeom>
          <a:noFill/>
          <a:ln>
            <a:noFill/>
          </a:ln>
        </p:spPr>
        <p:txBody>
          <a:bodyPr anchorCtr="0" anchor="t" bIns="0" lIns="0" spcFirstLastPara="1" rIns="0" wrap="square" tIns="21900">
            <a:noAutofit/>
          </a:bodyPr>
          <a:lstStyle/>
          <a:p>
            <a:pPr indent="0" lvl="0" marL="25400" marR="0" rtl="0" algn="l">
              <a:lnSpc>
                <a:spcPct val="100000"/>
              </a:lnSpc>
              <a:spcBef>
                <a:spcPts val="0"/>
              </a:spcBef>
              <a:spcAft>
                <a:spcPts val="0"/>
              </a:spcAft>
              <a:buNone/>
            </a:pPr>
            <a:r>
              <a:rPr baseline="30000" lang="en" sz="1400">
                <a:latin typeface="Arial"/>
                <a:ea typeface="Arial"/>
                <a:cs typeface="Arial"/>
                <a:sym typeface="Arial"/>
              </a:rPr>
              <a:t>1 </a:t>
            </a:r>
            <a:r>
              <a:rPr lang="en" sz="1100">
                <a:latin typeface="Arial"/>
                <a:ea typeface="Arial"/>
                <a:cs typeface="Arial"/>
                <a:sym typeface="Arial"/>
              </a:rPr>
              <a:t>Bowman, Chen and George (in press)</a:t>
            </a:r>
            <a:endParaRPr sz="1100">
              <a:latin typeface="Arial"/>
              <a:ea typeface="Arial"/>
              <a:cs typeface="Arial"/>
              <a:sym typeface="Arial"/>
            </a:endParaRPr>
          </a:p>
        </p:txBody>
      </p:sp>
      <p:sp>
        <p:nvSpPr>
          <p:cNvPr id="249" name="Google Shape;249;p33"/>
          <p:cNvSpPr/>
          <p:nvPr/>
        </p:nvSpPr>
        <p:spPr>
          <a:xfrm>
            <a:off x="0" y="4922528"/>
            <a:ext cx="4568503" cy="214055"/>
          </a:xfrm>
          <a:custGeom>
            <a:rect b="b" l="l" r="r" t="t"/>
            <a:pathLst>
              <a:path extrusionOk="0" h="144145" w="2304415">
                <a:moveTo>
                  <a:pt x="0" y="143929"/>
                </a:moveTo>
                <a:lnTo>
                  <a:pt x="2303995" y="143929"/>
                </a:lnTo>
                <a:lnTo>
                  <a:pt x="2303995" y="0"/>
                </a:lnTo>
                <a:lnTo>
                  <a:pt x="0" y="0"/>
                </a:lnTo>
                <a:lnTo>
                  <a:pt x="0" y="14392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50" name="Google Shape;250;p33"/>
          <p:cNvSpPr/>
          <p:nvPr/>
        </p:nvSpPr>
        <p:spPr>
          <a:xfrm>
            <a:off x="4569907" y="4922528"/>
            <a:ext cx="4568503" cy="214055"/>
          </a:xfrm>
          <a:custGeom>
            <a:rect b="b" l="l" r="r" t="t"/>
            <a:pathLst>
              <a:path extrusionOk="0" h="144145" w="2304415">
                <a:moveTo>
                  <a:pt x="0" y="143929"/>
                </a:moveTo>
                <a:lnTo>
                  <a:pt x="2303995" y="143929"/>
                </a:lnTo>
                <a:lnTo>
                  <a:pt x="2303995" y="0"/>
                </a:lnTo>
                <a:lnTo>
                  <a:pt x="0" y="0"/>
                </a:lnTo>
                <a:lnTo>
                  <a:pt x="0" y="143929"/>
                </a:lnTo>
                <a:close/>
              </a:path>
            </a:pathLst>
          </a:custGeom>
          <a:solidFill>
            <a:srgbClr val="3333B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51" name="Google Shape;251;p33"/>
          <p:cNvSpPr txBox="1"/>
          <p:nvPr>
            <p:ph idx="11" type="ftr"/>
          </p:nvPr>
        </p:nvSpPr>
        <p:spPr>
          <a:xfrm>
            <a:off x="2741813" y="4943654"/>
            <a:ext cx="1639800" cy="177600"/>
          </a:xfrm>
          <a:prstGeom prst="rect">
            <a:avLst/>
          </a:prstGeom>
          <a:noFill/>
          <a:ln>
            <a:noFill/>
          </a:ln>
        </p:spPr>
        <p:txBody>
          <a:bodyPr anchorCtr="0" anchor="t" bIns="0" lIns="0" spcFirstLastPara="1" rIns="0" wrap="square" tIns="16125">
            <a:noAutofit/>
          </a:bodyPr>
          <a:lstStyle/>
          <a:p>
            <a:pPr indent="0" lvl="0" marL="25400" rtl="0" algn="l">
              <a:lnSpc>
                <a:spcPct val="100000"/>
              </a:lnSpc>
              <a:spcBef>
                <a:spcPts val="0"/>
              </a:spcBef>
              <a:spcAft>
                <a:spcPts val="0"/>
              </a:spcAft>
              <a:buNone/>
            </a:pPr>
            <a:r>
              <a:rPr lang="en"/>
              <a:t>Patricia Jean Goedecke</a:t>
            </a:r>
            <a:endParaRPr/>
          </a:p>
        </p:txBody>
      </p:sp>
      <p:sp>
        <p:nvSpPr>
          <p:cNvPr id="252" name="Google Shape;252;p33"/>
          <p:cNvSpPr txBox="1"/>
          <p:nvPr>
            <p:ph idx="10" type="dt"/>
          </p:nvPr>
        </p:nvSpPr>
        <p:spPr>
          <a:xfrm>
            <a:off x="4758934" y="4943654"/>
            <a:ext cx="1054500" cy="177600"/>
          </a:xfrm>
          <a:prstGeom prst="rect">
            <a:avLst/>
          </a:prstGeom>
          <a:noFill/>
          <a:ln>
            <a:noFill/>
          </a:ln>
        </p:spPr>
        <p:txBody>
          <a:bodyPr anchorCtr="0" anchor="t" bIns="0" lIns="0" spcFirstLastPara="1" rIns="0" wrap="square" tIns="16125">
            <a:noAutofit/>
          </a:bodyPr>
          <a:lstStyle/>
          <a:p>
            <a:pPr indent="0" lvl="0" marL="25400" rtl="0" algn="l">
              <a:lnSpc>
                <a:spcPct val="100000"/>
              </a:lnSpc>
              <a:spcBef>
                <a:spcPts val="0"/>
              </a:spcBef>
              <a:spcAft>
                <a:spcPts val="0"/>
              </a:spcAft>
              <a:buNone/>
            </a:pPr>
            <a:r>
              <a:rPr lang="en"/>
              <a:t>Topic Modeling</a:t>
            </a:r>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4"/>
          <p:cNvSpPr txBox="1"/>
          <p:nvPr/>
        </p:nvSpPr>
        <p:spPr>
          <a:xfrm>
            <a:off x="1250083" y="13280"/>
            <a:ext cx="3131100" cy="758100"/>
          </a:xfrm>
          <a:prstGeom prst="rect">
            <a:avLst/>
          </a:prstGeom>
          <a:noFill/>
          <a:ln>
            <a:noFill/>
          </a:ln>
        </p:spPr>
        <p:txBody>
          <a:bodyPr anchorCtr="0" anchor="t" bIns="0" lIns="0" spcFirstLastPara="1" rIns="0" wrap="square" tIns="23075">
            <a:noAutofit/>
          </a:bodyPr>
          <a:lstStyle/>
          <a:p>
            <a:pPr indent="2044700" lvl="0" marL="76200" marR="12700" rtl="0" algn="l">
              <a:lnSpc>
                <a:spcPct val="105800"/>
              </a:lnSpc>
              <a:spcBef>
                <a:spcPts val="0"/>
              </a:spcBef>
              <a:spcAft>
                <a:spcPts val="0"/>
              </a:spcAft>
              <a:buNone/>
            </a:pPr>
            <a:r>
              <a:rPr lang="en" sz="1100">
                <a:solidFill>
                  <a:srgbClr val="7F7F7F"/>
                </a:solidFill>
                <a:latin typeface="Arial"/>
                <a:ea typeface="Arial"/>
                <a:cs typeface="Arial"/>
                <a:sym typeface="Arial"/>
              </a:rPr>
              <a:t>Introduction  Methods leading to Latent Dirichlet Allocation</a:t>
            </a:r>
            <a:endParaRPr sz="1100">
              <a:latin typeface="Arial"/>
              <a:ea typeface="Arial"/>
              <a:cs typeface="Arial"/>
              <a:sym typeface="Arial"/>
            </a:endParaRPr>
          </a:p>
          <a:p>
            <a:pPr indent="1397000" lvl="0" marL="25400" marR="12700" rtl="0" algn="l">
              <a:lnSpc>
                <a:spcPct val="105800"/>
              </a:lnSpc>
              <a:spcBef>
                <a:spcPts val="0"/>
              </a:spcBef>
              <a:spcAft>
                <a:spcPts val="0"/>
              </a:spcAft>
              <a:buNone/>
            </a:pPr>
            <a:r>
              <a:rPr lang="en" sz="1100">
                <a:solidFill>
                  <a:srgbClr val="7F7F7F"/>
                </a:solidFill>
                <a:latin typeface="Arial"/>
                <a:ea typeface="Arial"/>
                <a:cs typeface="Arial"/>
                <a:sym typeface="Arial"/>
              </a:rPr>
              <a:t>LDA and current trends  Topic modeling using latent Dirichlet allocation</a:t>
            </a:r>
            <a:endParaRPr sz="1100">
              <a:latin typeface="Arial"/>
              <a:ea typeface="Arial"/>
              <a:cs typeface="Arial"/>
              <a:sym typeface="Arial"/>
            </a:endParaRPr>
          </a:p>
          <a:p>
            <a:pPr indent="0" lvl="0" marL="1409700" marR="0" rtl="0" algn="l">
              <a:lnSpc>
                <a:spcPct val="100000"/>
              </a:lnSpc>
              <a:spcBef>
                <a:spcPts val="100"/>
              </a:spcBef>
              <a:spcAft>
                <a:spcPts val="0"/>
              </a:spcAft>
              <a:buNone/>
            </a:pPr>
            <a:r>
              <a:rPr lang="en" sz="1100">
                <a:solidFill>
                  <a:srgbClr val="FFFFFF"/>
                </a:solidFill>
                <a:latin typeface="Arial"/>
                <a:ea typeface="Arial"/>
                <a:cs typeface="Arial"/>
                <a:sym typeface="Arial"/>
              </a:rPr>
              <a:t>K optimization methods</a:t>
            </a:r>
            <a:endParaRPr sz="1100">
              <a:latin typeface="Arial"/>
              <a:ea typeface="Arial"/>
              <a:cs typeface="Arial"/>
              <a:sym typeface="Arial"/>
            </a:endParaRPr>
          </a:p>
        </p:txBody>
      </p:sp>
      <p:sp>
        <p:nvSpPr>
          <p:cNvPr id="258" name="Google Shape;258;p34"/>
          <p:cNvSpPr/>
          <p:nvPr/>
        </p:nvSpPr>
        <p:spPr>
          <a:xfrm>
            <a:off x="4569907" y="0"/>
            <a:ext cx="4568503" cy="826989"/>
          </a:xfrm>
          <a:custGeom>
            <a:rect b="b" l="l" r="r" t="t"/>
            <a:pathLst>
              <a:path extrusionOk="0" h="556895" w="2304415">
                <a:moveTo>
                  <a:pt x="0" y="556348"/>
                </a:moveTo>
                <a:lnTo>
                  <a:pt x="2303995" y="556348"/>
                </a:lnTo>
                <a:lnTo>
                  <a:pt x="2303995" y="0"/>
                </a:lnTo>
                <a:lnTo>
                  <a:pt x="0" y="0"/>
                </a:lnTo>
                <a:lnTo>
                  <a:pt x="0" y="556348"/>
                </a:lnTo>
                <a:close/>
              </a:path>
            </a:pathLst>
          </a:custGeom>
          <a:solidFill>
            <a:srgbClr val="3333B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59" name="Google Shape;259;p34"/>
          <p:cNvSpPr/>
          <p:nvPr/>
        </p:nvSpPr>
        <p:spPr>
          <a:xfrm>
            <a:off x="0" y="823088"/>
            <a:ext cx="9139800" cy="442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60" name="Google Shape;260;p34"/>
          <p:cNvSpPr txBox="1"/>
          <p:nvPr/>
        </p:nvSpPr>
        <p:spPr>
          <a:xfrm>
            <a:off x="0" y="803306"/>
            <a:ext cx="9140400" cy="363300"/>
          </a:xfrm>
          <a:prstGeom prst="rect">
            <a:avLst/>
          </a:prstGeom>
          <a:noFill/>
          <a:ln>
            <a:noFill/>
          </a:ln>
        </p:spPr>
        <p:txBody>
          <a:bodyPr anchorCtr="0" anchor="t" bIns="0" lIns="0" spcFirstLastPara="1" rIns="0" wrap="square" tIns="31125">
            <a:noAutofit/>
          </a:bodyPr>
          <a:lstStyle/>
          <a:p>
            <a:pPr indent="0" lvl="0" marL="292100" marR="0" rtl="0" algn="l">
              <a:lnSpc>
                <a:spcPct val="100000"/>
              </a:lnSpc>
              <a:spcBef>
                <a:spcPts val="0"/>
              </a:spcBef>
              <a:spcAft>
                <a:spcPts val="0"/>
              </a:spcAft>
              <a:buNone/>
            </a:pPr>
            <a:r>
              <a:rPr lang="en" sz="2500">
                <a:solidFill>
                  <a:srgbClr val="FFFFFF"/>
                </a:solidFill>
                <a:latin typeface="Arial"/>
                <a:ea typeface="Arial"/>
                <a:cs typeface="Arial"/>
                <a:sym typeface="Arial"/>
              </a:rPr>
              <a:t>Pointwise Mutual Information (PMI)</a:t>
            </a:r>
            <a:endParaRPr sz="2500">
              <a:latin typeface="Arial"/>
              <a:ea typeface="Arial"/>
              <a:cs typeface="Arial"/>
              <a:sym typeface="Arial"/>
            </a:endParaRPr>
          </a:p>
        </p:txBody>
      </p:sp>
      <p:sp>
        <p:nvSpPr>
          <p:cNvPr id="261" name="Google Shape;261;p34"/>
          <p:cNvSpPr/>
          <p:nvPr/>
        </p:nvSpPr>
        <p:spPr>
          <a:xfrm>
            <a:off x="561788" y="2546255"/>
            <a:ext cx="2142000" cy="6648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62" name="Google Shape;262;p34"/>
          <p:cNvSpPr/>
          <p:nvPr/>
        </p:nvSpPr>
        <p:spPr>
          <a:xfrm>
            <a:off x="3525477" y="2461519"/>
            <a:ext cx="152400" cy="114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63" name="Google Shape;263;p34"/>
          <p:cNvSpPr/>
          <p:nvPr/>
        </p:nvSpPr>
        <p:spPr>
          <a:xfrm>
            <a:off x="3525477" y="2773676"/>
            <a:ext cx="152400" cy="1140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64" name="Google Shape;264;p34"/>
          <p:cNvSpPr/>
          <p:nvPr/>
        </p:nvSpPr>
        <p:spPr>
          <a:xfrm>
            <a:off x="3525477" y="3085836"/>
            <a:ext cx="152400" cy="114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65" name="Google Shape;265;p34"/>
          <p:cNvSpPr txBox="1"/>
          <p:nvPr/>
        </p:nvSpPr>
        <p:spPr>
          <a:xfrm>
            <a:off x="3790022" y="2289600"/>
            <a:ext cx="4151700" cy="975000"/>
          </a:xfrm>
          <a:prstGeom prst="rect">
            <a:avLst/>
          </a:prstGeom>
          <a:noFill/>
          <a:ln>
            <a:noFill/>
          </a:ln>
        </p:spPr>
        <p:txBody>
          <a:bodyPr anchorCtr="0" anchor="t" bIns="0" lIns="0" spcFirstLastPara="1" rIns="0" wrap="square" tIns="23075">
            <a:noAutofit/>
          </a:bodyPr>
          <a:lstStyle/>
          <a:p>
            <a:pPr indent="0" lvl="0" marL="25400" marR="482600" rtl="0" algn="l">
              <a:lnSpc>
                <a:spcPct val="125299"/>
              </a:lnSpc>
              <a:spcBef>
                <a:spcPts val="0"/>
              </a:spcBef>
              <a:spcAft>
                <a:spcPts val="0"/>
              </a:spcAft>
              <a:buNone/>
            </a:pPr>
            <a:r>
              <a:rPr lang="en" sz="2000">
                <a:latin typeface="Arial"/>
                <a:ea typeface="Arial"/>
                <a:cs typeface="Arial"/>
                <a:sym typeface="Arial"/>
              </a:rPr>
              <a:t>Newman et al. (2010)  Extrinsic to modeling process</a:t>
            </a:r>
            <a:endParaRPr sz="2000">
              <a:latin typeface="Arial"/>
              <a:ea typeface="Arial"/>
              <a:cs typeface="Arial"/>
              <a:sym typeface="Arial"/>
            </a:endParaRPr>
          </a:p>
          <a:p>
            <a:pPr indent="0" lvl="0" marL="25400" marR="0" rtl="0" algn="l">
              <a:lnSpc>
                <a:spcPct val="100000"/>
              </a:lnSpc>
              <a:spcBef>
                <a:spcPts val="600"/>
              </a:spcBef>
              <a:spcAft>
                <a:spcPts val="0"/>
              </a:spcAft>
              <a:buNone/>
            </a:pPr>
            <a:r>
              <a:rPr lang="en" sz="2000">
                <a:latin typeface="Arial"/>
                <a:ea typeface="Arial"/>
                <a:cs typeface="Arial"/>
                <a:sym typeface="Arial"/>
              </a:rPr>
              <a:t>Corroborated by human judgment</a:t>
            </a:r>
            <a:endParaRPr sz="2000">
              <a:latin typeface="Arial"/>
              <a:ea typeface="Arial"/>
              <a:cs typeface="Arial"/>
              <a:sym typeface="Arial"/>
            </a:endParaRPr>
          </a:p>
        </p:txBody>
      </p:sp>
      <p:sp>
        <p:nvSpPr>
          <p:cNvPr id="266" name="Google Shape;266;p34"/>
          <p:cNvSpPr/>
          <p:nvPr/>
        </p:nvSpPr>
        <p:spPr>
          <a:xfrm>
            <a:off x="714038" y="4649855"/>
            <a:ext cx="3625596" cy="0"/>
          </a:xfrm>
          <a:custGeom>
            <a:rect b="b" l="l" r="r" t="t"/>
            <a:pathLst>
              <a:path extrusionOk="0" h="120000" w="1828800">
                <a:moveTo>
                  <a:pt x="0" y="0"/>
                </a:moveTo>
                <a:lnTo>
                  <a:pt x="182880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67" name="Google Shape;267;p34"/>
          <p:cNvSpPr txBox="1"/>
          <p:nvPr/>
        </p:nvSpPr>
        <p:spPr>
          <a:xfrm>
            <a:off x="877571" y="4715606"/>
            <a:ext cx="3716700" cy="173400"/>
          </a:xfrm>
          <a:prstGeom prst="rect">
            <a:avLst/>
          </a:prstGeom>
          <a:noFill/>
          <a:ln>
            <a:noFill/>
          </a:ln>
        </p:spPr>
        <p:txBody>
          <a:bodyPr anchorCtr="0" anchor="t" bIns="0" lIns="0" spcFirstLastPara="1" rIns="0" wrap="square" tIns="21900">
            <a:noAutofit/>
          </a:bodyPr>
          <a:lstStyle/>
          <a:p>
            <a:pPr indent="0" lvl="0" marL="25400" marR="0" rtl="0" algn="l">
              <a:lnSpc>
                <a:spcPct val="100000"/>
              </a:lnSpc>
              <a:spcBef>
                <a:spcPts val="0"/>
              </a:spcBef>
              <a:spcAft>
                <a:spcPts val="0"/>
              </a:spcAft>
              <a:buNone/>
            </a:pPr>
            <a:r>
              <a:rPr baseline="30000" lang="en" sz="1400">
                <a:latin typeface="Arial"/>
                <a:ea typeface="Arial"/>
                <a:cs typeface="Arial"/>
                <a:sym typeface="Arial"/>
              </a:rPr>
              <a:t>1 </a:t>
            </a:r>
            <a:r>
              <a:rPr lang="en" sz="1100">
                <a:latin typeface="Arial"/>
                <a:ea typeface="Arial"/>
                <a:cs typeface="Arial"/>
                <a:sym typeface="Arial"/>
              </a:rPr>
              <a:t>Image credit: </a:t>
            </a:r>
            <a:r>
              <a:rPr lang="en" sz="1100" u="sng">
                <a:solidFill>
                  <a:schemeClr val="hlink"/>
                </a:solidFill>
                <a:latin typeface="Arial"/>
                <a:ea typeface="Arial"/>
                <a:cs typeface="Arial"/>
                <a:sym typeface="Arial"/>
                <a:hlinkClick r:id="rId8"/>
              </a:rPr>
              <a:t>http://lintool.github.io/UMD-courses.html</a:t>
            </a:r>
            <a:endParaRPr sz="1100">
              <a:latin typeface="Arial"/>
              <a:ea typeface="Arial"/>
              <a:cs typeface="Arial"/>
              <a:sym typeface="Arial"/>
            </a:endParaRPr>
          </a:p>
        </p:txBody>
      </p:sp>
      <p:sp>
        <p:nvSpPr>
          <p:cNvPr id="268" name="Google Shape;268;p34"/>
          <p:cNvSpPr/>
          <p:nvPr/>
        </p:nvSpPr>
        <p:spPr>
          <a:xfrm>
            <a:off x="0" y="4922528"/>
            <a:ext cx="4568503" cy="214055"/>
          </a:xfrm>
          <a:custGeom>
            <a:rect b="b" l="l" r="r" t="t"/>
            <a:pathLst>
              <a:path extrusionOk="0" h="144145" w="2304415">
                <a:moveTo>
                  <a:pt x="0" y="143929"/>
                </a:moveTo>
                <a:lnTo>
                  <a:pt x="2303995" y="143929"/>
                </a:lnTo>
                <a:lnTo>
                  <a:pt x="2303995" y="0"/>
                </a:lnTo>
                <a:lnTo>
                  <a:pt x="0" y="0"/>
                </a:lnTo>
                <a:lnTo>
                  <a:pt x="0" y="14392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69" name="Google Shape;269;p34"/>
          <p:cNvSpPr/>
          <p:nvPr/>
        </p:nvSpPr>
        <p:spPr>
          <a:xfrm>
            <a:off x="4569907" y="4922528"/>
            <a:ext cx="4568503" cy="214055"/>
          </a:xfrm>
          <a:custGeom>
            <a:rect b="b" l="l" r="r" t="t"/>
            <a:pathLst>
              <a:path extrusionOk="0" h="144145" w="2304415">
                <a:moveTo>
                  <a:pt x="0" y="143929"/>
                </a:moveTo>
                <a:lnTo>
                  <a:pt x="2303995" y="143929"/>
                </a:lnTo>
                <a:lnTo>
                  <a:pt x="2303995" y="0"/>
                </a:lnTo>
                <a:lnTo>
                  <a:pt x="0" y="0"/>
                </a:lnTo>
                <a:lnTo>
                  <a:pt x="0" y="143929"/>
                </a:lnTo>
                <a:close/>
              </a:path>
            </a:pathLst>
          </a:custGeom>
          <a:solidFill>
            <a:srgbClr val="3333B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70" name="Google Shape;270;p34"/>
          <p:cNvSpPr txBox="1"/>
          <p:nvPr>
            <p:ph idx="11" type="ftr"/>
          </p:nvPr>
        </p:nvSpPr>
        <p:spPr>
          <a:xfrm>
            <a:off x="2741813" y="4943654"/>
            <a:ext cx="1639800" cy="177600"/>
          </a:xfrm>
          <a:prstGeom prst="rect">
            <a:avLst/>
          </a:prstGeom>
          <a:noFill/>
          <a:ln>
            <a:noFill/>
          </a:ln>
        </p:spPr>
        <p:txBody>
          <a:bodyPr anchorCtr="0" anchor="t" bIns="0" lIns="0" spcFirstLastPara="1" rIns="0" wrap="square" tIns="16125">
            <a:noAutofit/>
          </a:bodyPr>
          <a:lstStyle/>
          <a:p>
            <a:pPr indent="0" lvl="0" marL="25400" rtl="0" algn="l">
              <a:lnSpc>
                <a:spcPct val="100000"/>
              </a:lnSpc>
              <a:spcBef>
                <a:spcPts val="0"/>
              </a:spcBef>
              <a:spcAft>
                <a:spcPts val="0"/>
              </a:spcAft>
              <a:buNone/>
            </a:pPr>
            <a:r>
              <a:rPr lang="en"/>
              <a:t>Patricia Jean Goedecke</a:t>
            </a:r>
            <a:endParaRPr/>
          </a:p>
        </p:txBody>
      </p:sp>
      <p:sp>
        <p:nvSpPr>
          <p:cNvPr id="271" name="Google Shape;271;p34"/>
          <p:cNvSpPr txBox="1"/>
          <p:nvPr>
            <p:ph idx="10" type="dt"/>
          </p:nvPr>
        </p:nvSpPr>
        <p:spPr>
          <a:xfrm>
            <a:off x="4758934" y="4943654"/>
            <a:ext cx="1054500" cy="177600"/>
          </a:xfrm>
          <a:prstGeom prst="rect">
            <a:avLst/>
          </a:prstGeom>
          <a:noFill/>
          <a:ln>
            <a:noFill/>
          </a:ln>
        </p:spPr>
        <p:txBody>
          <a:bodyPr anchorCtr="0" anchor="t" bIns="0" lIns="0" spcFirstLastPara="1" rIns="0" wrap="square" tIns="16125">
            <a:noAutofit/>
          </a:bodyPr>
          <a:lstStyle/>
          <a:p>
            <a:pPr indent="0" lvl="0" marL="25400" rtl="0" algn="l">
              <a:lnSpc>
                <a:spcPct val="100000"/>
              </a:lnSpc>
              <a:spcBef>
                <a:spcPts val="0"/>
              </a:spcBef>
              <a:spcAft>
                <a:spcPts val="0"/>
              </a:spcAft>
              <a:buNone/>
            </a:pPr>
            <a:r>
              <a:rPr lang="en"/>
              <a:t>Topic Modeling</a:t>
            </a:r>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5"/>
          <p:cNvSpPr txBox="1"/>
          <p:nvPr/>
        </p:nvSpPr>
        <p:spPr>
          <a:xfrm>
            <a:off x="1250083" y="13280"/>
            <a:ext cx="3131100" cy="758100"/>
          </a:xfrm>
          <a:prstGeom prst="rect">
            <a:avLst/>
          </a:prstGeom>
          <a:noFill/>
          <a:ln>
            <a:noFill/>
          </a:ln>
        </p:spPr>
        <p:txBody>
          <a:bodyPr anchorCtr="0" anchor="t" bIns="0" lIns="0" spcFirstLastPara="1" rIns="0" wrap="square" tIns="23075">
            <a:noAutofit/>
          </a:bodyPr>
          <a:lstStyle/>
          <a:p>
            <a:pPr indent="2044700" lvl="0" marL="76200" marR="12700" rtl="0" algn="l">
              <a:lnSpc>
                <a:spcPct val="105800"/>
              </a:lnSpc>
              <a:spcBef>
                <a:spcPts val="0"/>
              </a:spcBef>
              <a:spcAft>
                <a:spcPts val="0"/>
              </a:spcAft>
              <a:buNone/>
            </a:pPr>
            <a:r>
              <a:rPr lang="en" sz="1100">
                <a:solidFill>
                  <a:srgbClr val="7F7F7F"/>
                </a:solidFill>
                <a:latin typeface="Arial"/>
                <a:ea typeface="Arial"/>
                <a:cs typeface="Arial"/>
                <a:sym typeface="Arial"/>
              </a:rPr>
              <a:t>Introduction  Methods leading to Latent Dirichlet Allocation</a:t>
            </a:r>
            <a:endParaRPr sz="1100">
              <a:latin typeface="Arial"/>
              <a:ea typeface="Arial"/>
              <a:cs typeface="Arial"/>
              <a:sym typeface="Arial"/>
            </a:endParaRPr>
          </a:p>
          <a:p>
            <a:pPr indent="1397000" lvl="0" marL="25400" marR="12700" rtl="0" algn="l">
              <a:lnSpc>
                <a:spcPct val="105800"/>
              </a:lnSpc>
              <a:spcBef>
                <a:spcPts val="0"/>
              </a:spcBef>
              <a:spcAft>
                <a:spcPts val="0"/>
              </a:spcAft>
              <a:buNone/>
            </a:pPr>
            <a:r>
              <a:rPr lang="en" sz="1100">
                <a:solidFill>
                  <a:srgbClr val="7F7F7F"/>
                </a:solidFill>
                <a:latin typeface="Arial"/>
                <a:ea typeface="Arial"/>
                <a:cs typeface="Arial"/>
                <a:sym typeface="Arial"/>
              </a:rPr>
              <a:t>LDA and current trends  Topic modeling using latent Dirichlet allocation</a:t>
            </a:r>
            <a:endParaRPr sz="1100">
              <a:latin typeface="Arial"/>
              <a:ea typeface="Arial"/>
              <a:cs typeface="Arial"/>
              <a:sym typeface="Arial"/>
            </a:endParaRPr>
          </a:p>
          <a:p>
            <a:pPr indent="0" lvl="0" marL="1409700" marR="0" rtl="0" algn="l">
              <a:lnSpc>
                <a:spcPct val="100000"/>
              </a:lnSpc>
              <a:spcBef>
                <a:spcPts val="100"/>
              </a:spcBef>
              <a:spcAft>
                <a:spcPts val="0"/>
              </a:spcAft>
              <a:buNone/>
            </a:pPr>
            <a:r>
              <a:rPr lang="en" sz="1100">
                <a:solidFill>
                  <a:srgbClr val="FFFFFF"/>
                </a:solidFill>
                <a:latin typeface="Arial"/>
                <a:ea typeface="Arial"/>
                <a:cs typeface="Arial"/>
                <a:sym typeface="Arial"/>
              </a:rPr>
              <a:t>K optimization methods</a:t>
            </a:r>
            <a:endParaRPr sz="1100">
              <a:latin typeface="Arial"/>
              <a:ea typeface="Arial"/>
              <a:cs typeface="Arial"/>
              <a:sym typeface="Arial"/>
            </a:endParaRPr>
          </a:p>
        </p:txBody>
      </p:sp>
      <p:sp>
        <p:nvSpPr>
          <p:cNvPr id="277" name="Google Shape;277;p35"/>
          <p:cNvSpPr/>
          <p:nvPr/>
        </p:nvSpPr>
        <p:spPr>
          <a:xfrm>
            <a:off x="4569907" y="0"/>
            <a:ext cx="4568503" cy="826989"/>
          </a:xfrm>
          <a:custGeom>
            <a:rect b="b" l="l" r="r" t="t"/>
            <a:pathLst>
              <a:path extrusionOk="0" h="556895" w="2304415">
                <a:moveTo>
                  <a:pt x="0" y="556348"/>
                </a:moveTo>
                <a:lnTo>
                  <a:pt x="2303995" y="556348"/>
                </a:lnTo>
                <a:lnTo>
                  <a:pt x="2303995" y="0"/>
                </a:lnTo>
                <a:lnTo>
                  <a:pt x="0" y="0"/>
                </a:lnTo>
                <a:lnTo>
                  <a:pt x="0" y="556348"/>
                </a:lnTo>
                <a:close/>
              </a:path>
            </a:pathLst>
          </a:custGeom>
          <a:solidFill>
            <a:srgbClr val="3333B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78" name="Google Shape;278;p35"/>
          <p:cNvSpPr/>
          <p:nvPr/>
        </p:nvSpPr>
        <p:spPr>
          <a:xfrm>
            <a:off x="0" y="823088"/>
            <a:ext cx="9139800" cy="442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79" name="Google Shape;279;p35"/>
          <p:cNvSpPr txBox="1"/>
          <p:nvPr/>
        </p:nvSpPr>
        <p:spPr>
          <a:xfrm>
            <a:off x="0" y="803306"/>
            <a:ext cx="9140400" cy="363300"/>
          </a:xfrm>
          <a:prstGeom prst="rect">
            <a:avLst/>
          </a:prstGeom>
          <a:noFill/>
          <a:ln>
            <a:noFill/>
          </a:ln>
        </p:spPr>
        <p:txBody>
          <a:bodyPr anchorCtr="0" anchor="t" bIns="0" lIns="0" spcFirstLastPara="1" rIns="0" wrap="square" tIns="31125">
            <a:noAutofit/>
          </a:bodyPr>
          <a:lstStyle/>
          <a:p>
            <a:pPr indent="0" lvl="0" marL="292100" marR="0" rtl="0" algn="l">
              <a:lnSpc>
                <a:spcPct val="100000"/>
              </a:lnSpc>
              <a:spcBef>
                <a:spcPts val="0"/>
              </a:spcBef>
              <a:spcAft>
                <a:spcPts val="0"/>
              </a:spcAft>
              <a:buNone/>
            </a:pPr>
            <a:r>
              <a:rPr lang="en" sz="2500">
                <a:solidFill>
                  <a:srgbClr val="FFFFFF"/>
                </a:solidFill>
                <a:latin typeface="Arial"/>
                <a:ea typeface="Arial"/>
                <a:cs typeface="Arial"/>
                <a:sym typeface="Arial"/>
              </a:rPr>
              <a:t>Pointwise Mutual Information (PMI)</a:t>
            </a:r>
            <a:endParaRPr sz="2500">
              <a:latin typeface="Arial"/>
              <a:ea typeface="Arial"/>
              <a:cs typeface="Arial"/>
              <a:sym typeface="Arial"/>
            </a:endParaRPr>
          </a:p>
        </p:txBody>
      </p:sp>
      <p:sp>
        <p:nvSpPr>
          <p:cNvPr id="280" name="Google Shape;280;p35"/>
          <p:cNvSpPr/>
          <p:nvPr/>
        </p:nvSpPr>
        <p:spPr>
          <a:xfrm>
            <a:off x="1713705" y="1635160"/>
            <a:ext cx="5712300" cy="26751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81" name="Google Shape;281;p35"/>
          <p:cNvSpPr/>
          <p:nvPr/>
        </p:nvSpPr>
        <p:spPr>
          <a:xfrm>
            <a:off x="714038" y="4649855"/>
            <a:ext cx="3625596" cy="0"/>
          </a:xfrm>
          <a:custGeom>
            <a:rect b="b" l="l" r="r" t="t"/>
            <a:pathLst>
              <a:path extrusionOk="0" h="120000" w="1828800">
                <a:moveTo>
                  <a:pt x="0" y="0"/>
                </a:moveTo>
                <a:lnTo>
                  <a:pt x="182880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82" name="Google Shape;282;p35"/>
          <p:cNvSpPr txBox="1"/>
          <p:nvPr/>
        </p:nvSpPr>
        <p:spPr>
          <a:xfrm>
            <a:off x="877571" y="4715606"/>
            <a:ext cx="1446000" cy="173400"/>
          </a:xfrm>
          <a:prstGeom prst="rect">
            <a:avLst/>
          </a:prstGeom>
          <a:noFill/>
          <a:ln>
            <a:noFill/>
          </a:ln>
        </p:spPr>
        <p:txBody>
          <a:bodyPr anchorCtr="0" anchor="t" bIns="0" lIns="0" spcFirstLastPara="1" rIns="0" wrap="square" tIns="21900">
            <a:noAutofit/>
          </a:bodyPr>
          <a:lstStyle/>
          <a:p>
            <a:pPr indent="0" lvl="0" marL="25400" marR="0" rtl="0" algn="l">
              <a:lnSpc>
                <a:spcPct val="100000"/>
              </a:lnSpc>
              <a:spcBef>
                <a:spcPts val="0"/>
              </a:spcBef>
              <a:spcAft>
                <a:spcPts val="0"/>
              </a:spcAft>
              <a:buNone/>
            </a:pPr>
            <a:r>
              <a:rPr baseline="30000" lang="en" sz="1400">
                <a:latin typeface="Arial"/>
                <a:ea typeface="Arial"/>
                <a:cs typeface="Arial"/>
                <a:sym typeface="Arial"/>
              </a:rPr>
              <a:t>1 </a:t>
            </a:r>
            <a:r>
              <a:rPr lang="en" sz="1100">
                <a:latin typeface="Arial"/>
                <a:ea typeface="Arial"/>
                <a:cs typeface="Arial"/>
                <a:sym typeface="Arial"/>
              </a:rPr>
              <a:t>Naraula et al., 2013</a:t>
            </a:r>
            <a:endParaRPr sz="1100">
              <a:latin typeface="Arial"/>
              <a:ea typeface="Arial"/>
              <a:cs typeface="Arial"/>
              <a:sym typeface="Arial"/>
            </a:endParaRPr>
          </a:p>
        </p:txBody>
      </p:sp>
      <p:sp>
        <p:nvSpPr>
          <p:cNvPr id="283" name="Google Shape;283;p35"/>
          <p:cNvSpPr/>
          <p:nvPr/>
        </p:nvSpPr>
        <p:spPr>
          <a:xfrm>
            <a:off x="0" y="4922528"/>
            <a:ext cx="4568503" cy="214055"/>
          </a:xfrm>
          <a:custGeom>
            <a:rect b="b" l="l" r="r" t="t"/>
            <a:pathLst>
              <a:path extrusionOk="0" h="144145" w="2304415">
                <a:moveTo>
                  <a:pt x="0" y="143929"/>
                </a:moveTo>
                <a:lnTo>
                  <a:pt x="2303995" y="143929"/>
                </a:lnTo>
                <a:lnTo>
                  <a:pt x="2303995" y="0"/>
                </a:lnTo>
                <a:lnTo>
                  <a:pt x="0" y="0"/>
                </a:lnTo>
                <a:lnTo>
                  <a:pt x="0" y="14392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84" name="Google Shape;284;p35"/>
          <p:cNvSpPr/>
          <p:nvPr/>
        </p:nvSpPr>
        <p:spPr>
          <a:xfrm>
            <a:off x="4569907" y="4922528"/>
            <a:ext cx="4568503" cy="214055"/>
          </a:xfrm>
          <a:custGeom>
            <a:rect b="b" l="l" r="r" t="t"/>
            <a:pathLst>
              <a:path extrusionOk="0" h="144145" w="2304415">
                <a:moveTo>
                  <a:pt x="0" y="143929"/>
                </a:moveTo>
                <a:lnTo>
                  <a:pt x="2303995" y="143929"/>
                </a:lnTo>
                <a:lnTo>
                  <a:pt x="2303995" y="0"/>
                </a:lnTo>
                <a:lnTo>
                  <a:pt x="0" y="0"/>
                </a:lnTo>
                <a:lnTo>
                  <a:pt x="0" y="143929"/>
                </a:lnTo>
                <a:close/>
              </a:path>
            </a:pathLst>
          </a:custGeom>
          <a:solidFill>
            <a:srgbClr val="3333B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85" name="Google Shape;285;p35"/>
          <p:cNvSpPr txBox="1"/>
          <p:nvPr>
            <p:ph idx="11" type="ftr"/>
          </p:nvPr>
        </p:nvSpPr>
        <p:spPr>
          <a:xfrm>
            <a:off x="2741813" y="4943654"/>
            <a:ext cx="1639800" cy="177600"/>
          </a:xfrm>
          <a:prstGeom prst="rect">
            <a:avLst/>
          </a:prstGeom>
          <a:noFill/>
          <a:ln>
            <a:noFill/>
          </a:ln>
        </p:spPr>
        <p:txBody>
          <a:bodyPr anchorCtr="0" anchor="t" bIns="0" lIns="0" spcFirstLastPara="1" rIns="0" wrap="square" tIns="16125">
            <a:noAutofit/>
          </a:bodyPr>
          <a:lstStyle/>
          <a:p>
            <a:pPr indent="0" lvl="0" marL="25400" rtl="0" algn="l">
              <a:lnSpc>
                <a:spcPct val="100000"/>
              </a:lnSpc>
              <a:spcBef>
                <a:spcPts val="0"/>
              </a:spcBef>
              <a:spcAft>
                <a:spcPts val="0"/>
              </a:spcAft>
              <a:buNone/>
            </a:pPr>
            <a:r>
              <a:rPr lang="en"/>
              <a:t>Patricia Jean Goedecke</a:t>
            </a:r>
            <a:endParaRPr/>
          </a:p>
        </p:txBody>
      </p:sp>
      <p:sp>
        <p:nvSpPr>
          <p:cNvPr id="286" name="Google Shape;286;p35"/>
          <p:cNvSpPr txBox="1"/>
          <p:nvPr>
            <p:ph idx="10" type="dt"/>
          </p:nvPr>
        </p:nvSpPr>
        <p:spPr>
          <a:xfrm>
            <a:off x="4758934" y="4943654"/>
            <a:ext cx="1054500" cy="177600"/>
          </a:xfrm>
          <a:prstGeom prst="rect">
            <a:avLst/>
          </a:prstGeom>
          <a:noFill/>
          <a:ln>
            <a:noFill/>
          </a:ln>
        </p:spPr>
        <p:txBody>
          <a:bodyPr anchorCtr="0" anchor="t" bIns="0" lIns="0" spcFirstLastPara="1" rIns="0" wrap="square" tIns="16125">
            <a:noAutofit/>
          </a:bodyPr>
          <a:lstStyle/>
          <a:p>
            <a:pPr indent="0" lvl="0" marL="25400" rtl="0" algn="l">
              <a:lnSpc>
                <a:spcPct val="100000"/>
              </a:lnSpc>
              <a:spcBef>
                <a:spcPts val="0"/>
              </a:spcBef>
              <a:spcAft>
                <a:spcPts val="0"/>
              </a:spcAft>
              <a:buNone/>
            </a:pPr>
            <a:r>
              <a:rPr lang="en"/>
              <a:t>Topic Modeling</a:t>
            </a:r>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6"/>
          <p:cNvSpPr txBox="1"/>
          <p:nvPr/>
        </p:nvSpPr>
        <p:spPr>
          <a:xfrm>
            <a:off x="1250083" y="13280"/>
            <a:ext cx="3131100" cy="758100"/>
          </a:xfrm>
          <a:prstGeom prst="rect">
            <a:avLst/>
          </a:prstGeom>
          <a:noFill/>
          <a:ln>
            <a:noFill/>
          </a:ln>
        </p:spPr>
        <p:txBody>
          <a:bodyPr anchorCtr="0" anchor="t" bIns="0" lIns="0" spcFirstLastPara="1" rIns="0" wrap="square" tIns="23075">
            <a:noAutofit/>
          </a:bodyPr>
          <a:lstStyle/>
          <a:p>
            <a:pPr indent="2044700" lvl="0" marL="76200" marR="12700" rtl="0" algn="l">
              <a:lnSpc>
                <a:spcPct val="105800"/>
              </a:lnSpc>
              <a:spcBef>
                <a:spcPts val="0"/>
              </a:spcBef>
              <a:spcAft>
                <a:spcPts val="0"/>
              </a:spcAft>
              <a:buNone/>
            </a:pPr>
            <a:r>
              <a:rPr lang="en" sz="1100">
                <a:solidFill>
                  <a:srgbClr val="7F7F7F"/>
                </a:solidFill>
                <a:latin typeface="Arial"/>
                <a:ea typeface="Arial"/>
                <a:cs typeface="Arial"/>
                <a:sym typeface="Arial"/>
              </a:rPr>
              <a:t>Introduction  Methods leading to Latent Dirichlet Allocation</a:t>
            </a:r>
            <a:endParaRPr sz="1100">
              <a:latin typeface="Arial"/>
              <a:ea typeface="Arial"/>
              <a:cs typeface="Arial"/>
              <a:sym typeface="Arial"/>
            </a:endParaRPr>
          </a:p>
          <a:p>
            <a:pPr indent="1397000" lvl="0" marL="25400" marR="12700" rtl="0" algn="l">
              <a:lnSpc>
                <a:spcPct val="105800"/>
              </a:lnSpc>
              <a:spcBef>
                <a:spcPts val="0"/>
              </a:spcBef>
              <a:spcAft>
                <a:spcPts val="0"/>
              </a:spcAft>
              <a:buNone/>
            </a:pPr>
            <a:r>
              <a:rPr lang="en" sz="1100">
                <a:solidFill>
                  <a:srgbClr val="7F7F7F"/>
                </a:solidFill>
                <a:latin typeface="Arial"/>
                <a:ea typeface="Arial"/>
                <a:cs typeface="Arial"/>
                <a:sym typeface="Arial"/>
              </a:rPr>
              <a:t>LDA and current trends  Topic modeling using latent Dirichlet allocation</a:t>
            </a:r>
            <a:endParaRPr sz="1100">
              <a:latin typeface="Arial"/>
              <a:ea typeface="Arial"/>
              <a:cs typeface="Arial"/>
              <a:sym typeface="Arial"/>
            </a:endParaRPr>
          </a:p>
          <a:p>
            <a:pPr indent="0" lvl="0" marL="1409700" marR="0" rtl="0" algn="l">
              <a:lnSpc>
                <a:spcPct val="100000"/>
              </a:lnSpc>
              <a:spcBef>
                <a:spcPts val="100"/>
              </a:spcBef>
              <a:spcAft>
                <a:spcPts val="0"/>
              </a:spcAft>
              <a:buNone/>
            </a:pPr>
            <a:r>
              <a:rPr lang="en" sz="1100">
                <a:solidFill>
                  <a:srgbClr val="FFFFFF"/>
                </a:solidFill>
                <a:latin typeface="Arial"/>
                <a:ea typeface="Arial"/>
                <a:cs typeface="Arial"/>
                <a:sym typeface="Arial"/>
              </a:rPr>
              <a:t>K optimization methods</a:t>
            </a:r>
            <a:endParaRPr sz="1100">
              <a:latin typeface="Arial"/>
              <a:ea typeface="Arial"/>
              <a:cs typeface="Arial"/>
              <a:sym typeface="Arial"/>
            </a:endParaRPr>
          </a:p>
        </p:txBody>
      </p:sp>
      <p:sp>
        <p:nvSpPr>
          <p:cNvPr id="292" name="Google Shape;292;p36"/>
          <p:cNvSpPr/>
          <p:nvPr/>
        </p:nvSpPr>
        <p:spPr>
          <a:xfrm>
            <a:off x="4569907" y="0"/>
            <a:ext cx="4568503" cy="826989"/>
          </a:xfrm>
          <a:custGeom>
            <a:rect b="b" l="l" r="r" t="t"/>
            <a:pathLst>
              <a:path extrusionOk="0" h="556895" w="2304415">
                <a:moveTo>
                  <a:pt x="0" y="556348"/>
                </a:moveTo>
                <a:lnTo>
                  <a:pt x="2303995" y="556348"/>
                </a:lnTo>
                <a:lnTo>
                  <a:pt x="2303995" y="0"/>
                </a:lnTo>
                <a:lnTo>
                  <a:pt x="0" y="0"/>
                </a:lnTo>
                <a:lnTo>
                  <a:pt x="0" y="556348"/>
                </a:lnTo>
                <a:close/>
              </a:path>
            </a:pathLst>
          </a:custGeom>
          <a:solidFill>
            <a:srgbClr val="3333B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93" name="Google Shape;293;p36"/>
          <p:cNvSpPr/>
          <p:nvPr/>
        </p:nvSpPr>
        <p:spPr>
          <a:xfrm>
            <a:off x="0" y="823088"/>
            <a:ext cx="9139800" cy="442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94" name="Google Shape;294;p36"/>
          <p:cNvSpPr txBox="1"/>
          <p:nvPr/>
        </p:nvSpPr>
        <p:spPr>
          <a:xfrm>
            <a:off x="0" y="803306"/>
            <a:ext cx="9140400" cy="363300"/>
          </a:xfrm>
          <a:prstGeom prst="rect">
            <a:avLst/>
          </a:prstGeom>
          <a:noFill/>
          <a:ln>
            <a:noFill/>
          </a:ln>
        </p:spPr>
        <p:txBody>
          <a:bodyPr anchorCtr="0" anchor="t" bIns="0" lIns="0" spcFirstLastPara="1" rIns="0" wrap="square" tIns="31125">
            <a:noAutofit/>
          </a:bodyPr>
          <a:lstStyle/>
          <a:p>
            <a:pPr indent="0" lvl="0" marL="292100" marR="0" rtl="0" algn="l">
              <a:lnSpc>
                <a:spcPct val="100000"/>
              </a:lnSpc>
              <a:spcBef>
                <a:spcPts val="0"/>
              </a:spcBef>
              <a:spcAft>
                <a:spcPts val="0"/>
              </a:spcAft>
              <a:buNone/>
            </a:pPr>
            <a:r>
              <a:rPr lang="en" sz="2500">
                <a:solidFill>
                  <a:srgbClr val="FFFFFF"/>
                </a:solidFill>
                <a:latin typeface="Arial"/>
                <a:ea typeface="Arial"/>
                <a:cs typeface="Arial"/>
                <a:sym typeface="Arial"/>
              </a:rPr>
              <a:t>Pointwise Mutual Information per K (PMI / K)</a:t>
            </a:r>
            <a:endParaRPr sz="2500">
              <a:latin typeface="Arial"/>
              <a:ea typeface="Arial"/>
              <a:cs typeface="Arial"/>
              <a:sym typeface="Arial"/>
            </a:endParaRPr>
          </a:p>
        </p:txBody>
      </p:sp>
      <p:sp>
        <p:nvSpPr>
          <p:cNvPr id="295" name="Google Shape;295;p36"/>
          <p:cNvSpPr/>
          <p:nvPr/>
        </p:nvSpPr>
        <p:spPr>
          <a:xfrm>
            <a:off x="1713705" y="1693087"/>
            <a:ext cx="5712300" cy="26751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96" name="Google Shape;296;p36"/>
          <p:cNvSpPr/>
          <p:nvPr/>
        </p:nvSpPr>
        <p:spPr>
          <a:xfrm>
            <a:off x="0" y="4922528"/>
            <a:ext cx="4568503" cy="214055"/>
          </a:xfrm>
          <a:custGeom>
            <a:rect b="b" l="l" r="r" t="t"/>
            <a:pathLst>
              <a:path extrusionOk="0" h="144145" w="2304415">
                <a:moveTo>
                  <a:pt x="0" y="143929"/>
                </a:moveTo>
                <a:lnTo>
                  <a:pt x="2303995" y="143929"/>
                </a:lnTo>
                <a:lnTo>
                  <a:pt x="2303995" y="0"/>
                </a:lnTo>
                <a:lnTo>
                  <a:pt x="0" y="0"/>
                </a:lnTo>
                <a:lnTo>
                  <a:pt x="0" y="14392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97" name="Google Shape;297;p36"/>
          <p:cNvSpPr/>
          <p:nvPr/>
        </p:nvSpPr>
        <p:spPr>
          <a:xfrm>
            <a:off x="4569907" y="4922528"/>
            <a:ext cx="4568503" cy="214055"/>
          </a:xfrm>
          <a:custGeom>
            <a:rect b="b" l="l" r="r" t="t"/>
            <a:pathLst>
              <a:path extrusionOk="0" h="144145" w="2304415">
                <a:moveTo>
                  <a:pt x="0" y="143929"/>
                </a:moveTo>
                <a:lnTo>
                  <a:pt x="2303995" y="143929"/>
                </a:lnTo>
                <a:lnTo>
                  <a:pt x="2303995" y="0"/>
                </a:lnTo>
                <a:lnTo>
                  <a:pt x="0" y="0"/>
                </a:lnTo>
                <a:lnTo>
                  <a:pt x="0" y="143929"/>
                </a:lnTo>
                <a:close/>
              </a:path>
            </a:pathLst>
          </a:custGeom>
          <a:solidFill>
            <a:srgbClr val="3333B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98" name="Google Shape;298;p36"/>
          <p:cNvSpPr txBox="1"/>
          <p:nvPr>
            <p:ph idx="11" type="ftr"/>
          </p:nvPr>
        </p:nvSpPr>
        <p:spPr>
          <a:xfrm>
            <a:off x="2741813" y="4943654"/>
            <a:ext cx="1639800" cy="177600"/>
          </a:xfrm>
          <a:prstGeom prst="rect">
            <a:avLst/>
          </a:prstGeom>
          <a:noFill/>
          <a:ln>
            <a:noFill/>
          </a:ln>
        </p:spPr>
        <p:txBody>
          <a:bodyPr anchorCtr="0" anchor="t" bIns="0" lIns="0" spcFirstLastPara="1" rIns="0" wrap="square" tIns="16125">
            <a:noAutofit/>
          </a:bodyPr>
          <a:lstStyle/>
          <a:p>
            <a:pPr indent="0" lvl="0" marL="25400" rtl="0" algn="l">
              <a:lnSpc>
                <a:spcPct val="100000"/>
              </a:lnSpc>
              <a:spcBef>
                <a:spcPts val="0"/>
              </a:spcBef>
              <a:spcAft>
                <a:spcPts val="0"/>
              </a:spcAft>
              <a:buNone/>
            </a:pPr>
            <a:r>
              <a:rPr lang="en"/>
              <a:t>Patricia Jean Goedecke</a:t>
            </a:r>
            <a:endParaRPr/>
          </a:p>
        </p:txBody>
      </p:sp>
      <p:sp>
        <p:nvSpPr>
          <p:cNvPr id="299" name="Google Shape;299;p36"/>
          <p:cNvSpPr txBox="1"/>
          <p:nvPr>
            <p:ph idx="10" type="dt"/>
          </p:nvPr>
        </p:nvSpPr>
        <p:spPr>
          <a:xfrm>
            <a:off x="4758934" y="4943654"/>
            <a:ext cx="1054500" cy="177600"/>
          </a:xfrm>
          <a:prstGeom prst="rect">
            <a:avLst/>
          </a:prstGeom>
          <a:noFill/>
          <a:ln>
            <a:noFill/>
          </a:ln>
        </p:spPr>
        <p:txBody>
          <a:bodyPr anchorCtr="0" anchor="t" bIns="0" lIns="0" spcFirstLastPara="1" rIns="0" wrap="square" tIns="16125">
            <a:noAutofit/>
          </a:bodyPr>
          <a:lstStyle/>
          <a:p>
            <a:pPr indent="0" lvl="0" marL="25400" rtl="0" algn="l">
              <a:lnSpc>
                <a:spcPct val="100000"/>
              </a:lnSpc>
              <a:spcBef>
                <a:spcPts val="0"/>
              </a:spcBef>
              <a:spcAft>
                <a:spcPts val="0"/>
              </a:spcAft>
              <a:buNone/>
            </a:pPr>
            <a:r>
              <a:rPr lang="en"/>
              <a:t>Topic Modeling</a:t>
            </a:r>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37"/>
          <p:cNvSpPr txBox="1"/>
          <p:nvPr/>
        </p:nvSpPr>
        <p:spPr>
          <a:xfrm>
            <a:off x="1250083" y="13280"/>
            <a:ext cx="3131100" cy="758100"/>
          </a:xfrm>
          <a:prstGeom prst="rect">
            <a:avLst/>
          </a:prstGeom>
          <a:noFill/>
          <a:ln>
            <a:noFill/>
          </a:ln>
        </p:spPr>
        <p:txBody>
          <a:bodyPr anchorCtr="0" anchor="t" bIns="0" lIns="0" spcFirstLastPara="1" rIns="0" wrap="square" tIns="23075">
            <a:noAutofit/>
          </a:bodyPr>
          <a:lstStyle/>
          <a:p>
            <a:pPr indent="2044700" lvl="0" marL="76200" marR="12700" rtl="0" algn="l">
              <a:lnSpc>
                <a:spcPct val="105800"/>
              </a:lnSpc>
              <a:spcBef>
                <a:spcPts val="0"/>
              </a:spcBef>
              <a:spcAft>
                <a:spcPts val="0"/>
              </a:spcAft>
              <a:buNone/>
            </a:pPr>
            <a:r>
              <a:rPr lang="en" sz="1100">
                <a:solidFill>
                  <a:srgbClr val="7F7F7F"/>
                </a:solidFill>
                <a:latin typeface="Arial"/>
                <a:ea typeface="Arial"/>
                <a:cs typeface="Arial"/>
                <a:sym typeface="Arial"/>
              </a:rPr>
              <a:t>Introduction  Methods leading to Latent Dirichlet Allocation</a:t>
            </a:r>
            <a:endParaRPr sz="1100">
              <a:latin typeface="Arial"/>
              <a:ea typeface="Arial"/>
              <a:cs typeface="Arial"/>
              <a:sym typeface="Arial"/>
            </a:endParaRPr>
          </a:p>
          <a:p>
            <a:pPr indent="1397000" lvl="0" marL="25400" marR="12700" rtl="0" algn="l">
              <a:lnSpc>
                <a:spcPct val="105800"/>
              </a:lnSpc>
              <a:spcBef>
                <a:spcPts val="0"/>
              </a:spcBef>
              <a:spcAft>
                <a:spcPts val="0"/>
              </a:spcAft>
              <a:buNone/>
            </a:pPr>
            <a:r>
              <a:rPr lang="en" sz="1100">
                <a:solidFill>
                  <a:srgbClr val="7F7F7F"/>
                </a:solidFill>
                <a:latin typeface="Arial"/>
                <a:ea typeface="Arial"/>
                <a:cs typeface="Arial"/>
                <a:sym typeface="Arial"/>
              </a:rPr>
              <a:t>LDA and current trends  Topic modeling using latent Dirichlet allocation</a:t>
            </a:r>
            <a:endParaRPr sz="1100">
              <a:latin typeface="Arial"/>
              <a:ea typeface="Arial"/>
              <a:cs typeface="Arial"/>
              <a:sym typeface="Arial"/>
            </a:endParaRPr>
          </a:p>
          <a:p>
            <a:pPr indent="0" lvl="0" marL="1409700" marR="0" rtl="0" algn="l">
              <a:lnSpc>
                <a:spcPct val="100000"/>
              </a:lnSpc>
              <a:spcBef>
                <a:spcPts val="100"/>
              </a:spcBef>
              <a:spcAft>
                <a:spcPts val="0"/>
              </a:spcAft>
              <a:buNone/>
            </a:pPr>
            <a:r>
              <a:rPr lang="en" sz="1100">
                <a:solidFill>
                  <a:srgbClr val="FFFFFF"/>
                </a:solidFill>
                <a:latin typeface="Arial"/>
                <a:ea typeface="Arial"/>
                <a:cs typeface="Arial"/>
                <a:sym typeface="Arial"/>
              </a:rPr>
              <a:t>K optimization methods</a:t>
            </a:r>
            <a:endParaRPr sz="1100">
              <a:latin typeface="Arial"/>
              <a:ea typeface="Arial"/>
              <a:cs typeface="Arial"/>
              <a:sym typeface="Arial"/>
            </a:endParaRPr>
          </a:p>
        </p:txBody>
      </p:sp>
      <p:sp>
        <p:nvSpPr>
          <p:cNvPr id="305" name="Google Shape;305;p37"/>
          <p:cNvSpPr/>
          <p:nvPr/>
        </p:nvSpPr>
        <p:spPr>
          <a:xfrm>
            <a:off x="4569907" y="0"/>
            <a:ext cx="4568503" cy="826989"/>
          </a:xfrm>
          <a:custGeom>
            <a:rect b="b" l="l" r="r" t="t"/>
            <a:pathLst>
              <a:path extrusionOk="0" h="556895" w="2304415">
                <a:moveTo>
                  <a:pt x="0" y="556348"/>
                </a:moveTo>
                <a:lnTo>
                  <a:pt x="2303995" y="556348"/>
                </a:lnTo>
                <a:lnTo>
                  <a:pt x="2303995" y="0"/>
                </a:lnTo>
                <a:lnTo>
                  <a:pt x="0" y="0"/>
                </a:lnTo>
                <a:lnTo>
                  <a:pt x="0" y="556348"/>
                </a:lnTo>
                <a:close/>
              </a:path>
            </a:pathLst>
          </a:custGeom>
          <a:solidFill>
            <a:srgbClr val="3333B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06" name="Google Shape;306;p37"/>
          <p:cNvSpPr/>
          <p:nvPr/>
        </p:nvSpPr>
        <p:spPr>
          <a:xfrm>
            <a:off x="0" y="823089"/>
            <a:ext cx="9139800" cy="781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07" name="Google Shape;307;p37"/>
          <p:cNvSpPr txBox="1"/>
          <p:nvPr/>
        </p:nvSpPr>
        <p:spPr>
          <a:xfrm>
            <a:off x="289484" y="803306"/>
            <a:ext cx="8445900" cy="701400"/>
          </a:xfrm>
          <a:prstGeom prst="rect">
            <a:avLst/>
          </a:prstGeom>
          <a:noFill/>
          <a:ln>
            <a:noFill/>
          </a:ln>
        </p:spPr>
        <p:txBody>
          <a:bodyPr anchorCtr="0" anchor="t" bIns="0" lIns="0" spcFirstLastPara="1" rIns="0" wrap="square" tIns="4600">
            <a:noAutofit/>
          </a:bodyPr>
          <a:lstStyle/>
          <a:p>
            <a:pPr indent="0" lvl="0" marL="25400" marR="12700" rtl="0" algn="l">
              <a:lnSpc>
                <a:spcPct val="106700"/>
              </a:lnSpc>
              <a:spcBef>
                <a:spcPts val="0"/>
              </a:spcBef>
              <a:spcAft>
                <a:spcPts val="0"/>
              </a:spcAft>
              <a:buNone/>
            </a:pPr>
            <a:r>
              <a:rPr lang="en" sz="2500">
                <a:solidFill>
                  <a:srgbClr val="FFFFFF"/>
                </a:solidFill>
                <a:latin typeface="Arial"/>
                <a:ea typeface="Arial"/>
                <a:cs typeface="Arial"/>
                <a:sym typeface="Arial"/>
              </a:rPr>
              <a:t>Change in Pointwise Mutual Information per K (PMI /  K)</a:t>
            </a:r>
            <a:endParaRPr sz="2500">
              <a:latin typeface="Arial"/>
              <a:ea typeface="Arial"/>
              <a:cs typeface="Arial"/>
              <a:sym typeface="Arial"/>
            </a:endParaRPr>
          </a:p>
        </p:txBody>
      </p:sp>
      <p:sp>
        <p:nvSpPr>
          <p:cNvPr id="308" name="Google Shape;308;p37"/>
          <p:cNvSpPr/>
          <p:nvPr/>
        </p:nvSpPr>
        <p:spPr>
          <a:xfrm>
            <a:off x="1713705" y="1896167"/>
            <a:ext cx="5712300" cy="26751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09" name="Google Shape;309;p37"/>
          <p:cNvSpPr/>
          <p:nvPr/>
        </p:nvSpPr>
        <p:spPr>
          <a:xfrm>
            <a:off x="0" y="4922528"/>
            <a:ext cx="4568503" cy="214055"/>
          </a:xfrm>
          <a:custGeom>
            <a:rect b="b" l="l" r="r" t="t"/>
            <a:pathLst>
              <a:path extrusionOk="0" h="144145" w="2304415">
                <a:moveTo>
                  <a:pt x="0" y="143929"/>
                </a:moveTo>
                <a:lnTo>
                  <a:pt x="2303995" y="143929"/>
                </a:lnTo>
                <a:lnTo>
                  <a:pt x="2303995" y="0"/>
                </a:lnTo>
                <a:lnTo>
                  <a:pt x="0" y="0"/>
                </a:lnTo>
                <a:lnTo>
                  <a:pt x="0" y="14392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10" name="Google Shape;310;p37"/>
          <p:cNvSpPr/>
          <p:nvPr/>
        </p:nvSpPr>
        <p:spPr>
          <a:xfrm>
            <a:off x="4569907" y="4922528"/>
            <a:ext cx="4568503" cy="214055"/>
          </a:xfrm>
          <a:custGeom>
            <a:rect b="b" l="l" r="r" t="t"/>
            <a:pathLst>
              <a:path extrusionOk="0" h="144145" w="2304415">
                <a:moveTo>
                  <a:pt x="0" y="143929"/>
                </a:moveTo>
                <a:lnTo>
                  <a:pt x="2303995" y="143929"/>
                </a:lnTo>
                <a:lnTo>
                  <a:pt x="2303995" y="0"/>
                </a:lnTo>
                <a:lnTo>
                  <a:pt x="0" y="0"/>
                </a:lnTo>
                <a:lnTo>
                  <a:pt x="0" y="143929"/>
                </a:lnTo>
                <a:close/>
              </a:path>
            </a:pathLst>
          </a:custGeom>
          <a:solidFill>
            <a:srgbClr val="3333B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11" name="Google Shape;311;p37"/>
          <p:cNvSpPr txBox="1"/>
          <p:nvPr>
            <p:ph idx="11" type="ftr"/>
          </p:nvPr>
        </p:nvSpPr>
        <p:spPr>
          <a:xfrm>
            <a:off x="2741813" y="4943654"/>
            <a:ext cx="1639800" cy="177600"/>
          </a:xfrm>
          <a:prstGeom prst="rect">
            <a:avLst/>
          </a:prstGeom>
          <a:noFill/>
          <a:ln>
            <a:noFill/>
          </a:ln>
        </p:spPr>
        <p:txBody>
          <a:bodyPr anchorCtr="0" anchor="t" bIns="0" lIns="0" spcFirstLastPara="1" rIns="0" wrap="square" tIns="16125">
            <a:noAutofit/>
          </a:bodyPr>
          <a:lstStyle/>
          <a:p>
            <a:pPr indent="0" lvl="0" marL="25400" rtl="0" algn="l">
              <a:lnSpc>
                <a:spcPct val="100000"/>
              </a:lnSpc>
              <a:spcBef>
                <a:spcPts val="0"/>
              </a:spcBef>
              <a:spcAft>
                <a:spcPts val="0"/>
              </a:spcAft>
              <a:buNone/>
            </a:pPr>
            <a:r>
              <a:rPr lang="en"/>
              <a:t>Patricia Jean Goedecke</a:t>
            </a:r>
            <a:endParaRPr/>
          </a:p>
        </p:txBody>
      </p:sp>
      <p:sp>
        <p:nvSpPr>
          <p:cNvPr id="312" name="Google Shape;312;p37"/>
          <p:cNvSpPr txBox="1"/>
          <p:nvPr>
            <p:ph idx="10" type="dt"/>
          </p:nvPr>
        </p:nvSpPr>
        <p:spPr>
          <a:xfrm>
            <a:off x="4758934" y="4943654"/>
            <a:ext cx="1054500" cy="177600"/>
          </a:xfrm>
          <a:prstGeom prst="rect">
            <a:avLst/>
          </a:prstGeom>
          <a:noFill/>
          <a:ln>
            <a:noFill/>
          </a:ln>
        </p:spPr>
        <p:txBody>
          <a:bodyPr anchorCtr="0" anchor="t" bIns="0" lIns="0" spcFirstLastPara="1" rIns="0" wrap="square" tIns="16125">
            <a:noAutofit/>
          </a:bodyPr>
          <a:lstStyle/>
          <a:p>
            <a:pPr indent="0" lvl="0" marL="25400" rtl="0" algn="l">
              <a:lnSpc>
                <a:spcPct val="100000"/>
              </a:lnSpc>
              <a:spcBef>
                <a:spcPts val="0"/>
              </a:spcBef>
              <a:spcAft>
                <a:spcPts val="0"/>
              </a:spcAft>
              <a:buNone/>
            </a:pPr>
            <a:r>
              <a:rPr lang="en"/>
              <a:t>Topic Modeling</a:t>
            </a:r>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Quick Recap</a:t>
            </a:r>
            <a:endParaRPr/>
          </a:p>
        </p:txBody>
      </p:sp>
      <p:sp>
        <p:nvSpPr>
          <p:cNvPr id="131" name="Google Shape;131;p20"/>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 know you forgot.</a:t>
            </a:r>
            <a:endParaRPr/>
          </a:p>
        </p:txBody>
      </p:sp>
      <p:sp>
        <p:nvSpPr>
          <p:cNvPr id="132" name="Google Shape;132;p20"/>
          <p:cNvSpPr txBox="1"/>
          <p:nvPr/>
        </p:nvSpPr>
        <p:spPr>
          <a:xfrm>
            <a:off x="5023100" y="926600"/>
            <a:ext cx="3535800" cy="297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sz="1200">
                <a:solidFill>
                  <a:srgbClr val="24292E"/>
                </a:solidFill>
                <a:highlight>
                  <a:srgbClr val="FFFFFF"/>
                </a:highlight>
              </a:rPr>
              <a:t>      Choosing a JavaScript frameworks for a new project can be a challenging process. </a:t>
            </a:r>
            <a:endParaRPr sz="1200">
              <a:solidFill>
                <a:srgbClr val="24292E"/>
              </a:solidFill>
              <a:highlight>
                <a:srgbClr val="FFFFFF"/>
              </a:highlight>
            </a:endParaRPr>
          </a:p>
          <a:p>
            <a:pPr indent="-304800" lvl="0" marL="457200" rtl="0" algn="l">
              <a:lnSpc>
                <a:spcPct val="115000"/>
              </a:lnSpc>
              <a:spcBef>
                <a:spcPts val="1600"/>
              </a:spcBef>
              <a:spcAft>
                <a:spcPts val="0"/>
              </a:spcAft>
              <a:buClr>
                <a:srgbClr val="24292E"/>
              </a:buClr>
              <a:buSzPts val="1200"/>
              <a:buChar char="●"/>
            </a:pPr>
            <a:r>
              <a:rPr lang="en" sz="1200">
                <a:solidFill>
                  <a:srgbClr val="24292E"/>
                </a:solidFill>
                <a:highlight>
                  <a:srgbClr val="FFFFFF"/>
                </a:highlight>
              </a:rPr>
              <a:t>There seems to be a new handful gaining popularity every year or so</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Previous ones don’t seem to lose steam either.</a:t>
            </a:r>
            <a:endParaRPr sz="1200">
              <a:solidFill>
                <a:srgbClr val="24292E"/>
              </a:solidFill>
              <a:highlight>
                <a:srgbClr val="FFFFFF"/>
              </a:highlight>
            </a:endParaRPr>
          </a:p>
          <a:p>
            <a:pPr indent="0" lvl="0" marL="0" rtl="0" algn="l">
              <a:lnSpc>
                <a:spcPct val="115000"/>
              </a:lnSpc>
              <a:spcBef>
                <a:spcPts val="1600"/>
              </a:spcBef>
              <a:spcAft>
                <a:spcPts val="0"/>
              </a:spcAft>
              <a:buNone/>
            </a:pPr>
            <a:r>
              <a:rPr lang="en" sz="1200">
                <a:solidFill>
                  <a:srgbClr val="24292E"/>
                </a:solidFill>
                <a:highlight>
                  <a:srgbClr val="FFFFFF"/>
                </a:highlight>
              </a:rPr>
              <a:t>Some of the  most popular frameworks: </a:t>
            </a:r>
            <a:endParaRPr sz="1200">
              <a:solidFill>
                <a:srgbClr val="24292E"/>
              </a:solidFill>
              <a:highlight>
                <a:srgbClr val="FFFFFF"/>
              </a:highlight>
            </a:endParaRPr>
          </a:p>
          <a:p>
            <a:pPr indent="-304800" lvl="0" marL="457200" rtl="0" algn="l">
              <a:lnSpc>
                <a:spcPct val="115000"/>
              </a:lnSpc>
              <a:spcBef>
                <a:spcPts val="1600"/>
              </a:spcBef>
              <a:spcAft>
                <a:spcPts val="0"/>
              </a:spcAft>
              <a:buClr>
                <a:srgbClr val="24292E"/>
              </a:buClr>
              <a:buSzPts val="1200"/>
              <a:buChar char="●"/>
            </a:pPr>
            <a:r>
              <a:rPr lang="en" sz="1200">
                <a:solidFill>
                  <a:srgbClr val="24292E"/>
                </a:solidFill>
              </a:rPr>
              <a:t>React.js (maintained by Facebook)</a:t>
            </a:r>
            <a:endParaRPr sz="1200">
              <a:solidFill>
                <a:srgbClr val="24292E"/>
              </a:solidFill>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rPr>
              <a:t>Angular.js (supported by Google)</a:t>
            </a:r>
            <a:endParaRPr sz="1200">
              <a:solidFill>
                <a:srgbClr val="24292E"/>
              </a:solidFill>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rPr>
              <a:t>Ember.js (opinionated best practices) </a:t>
            </a:r>
            <a:endParaRPr sz="1200">
              <a:solidFill>
                <a:srgbClr val="24292E"/>
              </a:solidFill>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rPr>
              <a:t>Backbone.js</a:t>
            </a:r>
            <a:endParaRPr sz="1200">
              <a:solidFill>
                <a:srgbClr val="24292E"/>
              </a:solidFill>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rPr>
              <a:t>jQuery</a:t>
            </a:r>
            <a:endParaRPr sz="1200">
              <a:solidFill>
                <a:srgbClr val="24292E"/>
              </a:solidFill>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rPr>
              <a:t>VueJS</a:t>
            </a:r>
            <a:endParaRPr sz="1200">
              <a:solidFill>
                <a:srgbClr val="24292E"/>
              </a:solidFill>
            </a:endParaRPr>
          </a:p>
          <a:p>
            <a:pPr indent="0" lvl="0" marL="0" rtl="0" algn="l">
              <a:lnSpc>
                <a:spcPct val="115000"/>
              </a:lnSpc>
              <a:spcBef>
                <a:spcPts val="1200"/>
              </a:spcBef>
              <a:spcAft>
                <a:spcPts val="1600"/>
              </a:spcAft>
              <a:buNone/>
            </a:pPr>
            <a:r>
              <a:t/>
            </a:r>
            <a:endParaRPr sz="1200">
              <a:solidFill>
                <a:srgbClr val="24292E"/>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38"/>
          <p:cNvSpPr txBox="1"/>
          <p:nvPr/>
        </p:nvSpPr>
        <p:spPr>
          <a:xfrm>
            <a:off x="1250083" y="13280"/>
            <a:ext cx="3131100" cy="758100"/>
          </a:xfrm>
          <a:prstGeom prst="rect">
            <a:avLst/>
          </a:prstGeom>
          <a:noFill/>
          <a:ln>
            <a:noFill/>
          </a:ln>
        </p:spPr>
        <p:txBody>
          <a:bodyPr anchorCtr="0" anchor="t" bIns="0" lIns="0" spcFirstLastPara="1" rIns="0" wrap="square" tIns="23075">
            <a:noAutofit/>
          </a:bodyPr>
          <a:lstStyle/>
          <a:p>
            <a:pPr indent="2044700" lvl="0" marL="76200" marR="12700" rtl="0" algn="l">
              <a:lnSpc>
                <a:spcPct val="105800"/>
              </a:lnSpc>
              <a:spcBef>
                <a:spcPts val="0"/>
              </a:spcBef>
              <a:spcAft>
                <a:spcPts val="0"/>
              </a:spcAft>
              <a:buNone/>
            </a:pPr>
            <a:r>
              <a:rPr lang="en" sz="1100">
                <a:solidFill>
                  <a:srgbClr val="7F7F7F"/>
                </a:solidFill>
                <a:latin typeface="Arial"/>
                <a:ea typeface="Arial"/>
                <a:cs typeface="Arial"/>
                <a:sym typeface="Arial"/>
              </a:rPr>
              <a:t>Introduction  Methods leading to Latent Dirichlet Allocation</a:t>
            </a:r>
            <a:endParaRPr sz="1100">
              <a:latin typeface="Arial"/>
              <a:ea typeface="Arial"/>
              <a:cs typeface="Arial"/>
              <a:sym typeface="Arial"/>
            </a:endParaRPr>
          </a:p>
          <a:p>
            <a:pPr indent="1397000" lvl="0" marL="25400" marR="12700" rtl="0" algn="l">
              <a:lnSpc>
                <a:spcPct val="105800"/>
              </a:lnSpc>
              <a:spcBef>
                <a:spcPts val="0"/>
              </a:spcBef>
              <a:spcAft>
                <a:spcPts val="0"/>
              </a:spcAft>
              <a:buNone/>
            </a:pPr>
            <a:r>
              <a:rPr lang="en" sz="1100">
                <a:solidFill>
                  <a:srgbClr val="7F7F7F"/>
                </a:solidFill>
                <a:latin typeface="Arial"/>
                <a:ea typeface="Arial"/>
                <a:cs typeface="Arial"/>
                <a:sym typeface="Arial"/>
              </a:rPr>
              <a:t>LDA and current trends  Topic modeling using latent Dirichlet allocation</a:t>
            </a:r>
            <a:endParaRPr sz="1100">
              <a:latin typeface="Arial"/>
              <a:ea typeface="Arial"/>
              <a:cs typeface="Arial"/>
              <a:sym typeface="Arial"/>
            </a:endParaRPr>
          </a:p>
          <a:p>
            <a:pPr indent="0" lvl="0" marL="1409700" marR="0" rtl="0" algn="l">
              <a:lnSpc>
                <a:spcPct val="100000"/>
              </a:lnSpc>
              <a:spcBef>
                <a:spcPts val="100"/>
              </a:spcBef>
              <a:spcAft>
                <a:spcPts val="0"/>
              </a:spcAft>
              <a:buNone/>
            </a:pPr>
            <a:r>
              <a:rPr lang="en" sz="1100">
                <a:solidFill>
                  <a:srgbClr val="FFFFFF"/>
                </a:solidFill>
                <a:latin typeface="Arial"/>
                <a:ea typeface="Arial"/>
                <a:cs typeface="Arial"/>
                <a:sym typeface="Arial"/>
              </a:rPr>
              <a:t>K optimization methods</a:t>
            </a:r>
            <a:endParaRPr sz="1100">
              <a:latin typeface="Arial"/>
              <a:ea typeface="Arial"/>
              <a:cs typeface="Arial"/>
              <a:sym typeface="Arial"/>
            </a:endParaRPr>
          </a:p>
        </p:txBody>
      </p:sp>
      <p:sp>
        <p:nvSpPr>
          <p:cNvPr id="318" name="Google Shape;318;p38"/>
          <p:cNvSpPr/>
          <p:nvPr/>
        </p:nvSpPr>
        <p:spPr>
          <a:xfrm>
            <a:off x="4569907" y="0"/>
            <a:ext cx="4568503" cy="826989"/>
          </a:xfrm>
          <a:custGeom>
            <a:rect b="b" l="l" r="r" t="t"/>
            <a:pathLst>
              <a:path extrusionOk="0" h="556895" w="2304415">
                <a:moveTo>
                  <a:pt x="0" y="556348"/>
                </a:moveTo>
                <a:lnTo>
                  <a:pt x="2303995" y="556348"/>
                </a:lnTo>
                <a:lnTo>
                  <a:pt x="2303995" y="0"/>
                </a:lnTo>
                <a:lnTo>
                  <a:pt x="0" y="0"/>
                </a:lnTo>
                <a:lnTo>
                  <a:pt x="0" y="556348"/>
                </a:lnTo>
                <a:close/>
              </a:path>
            </a:pathLst>
          </a:custGeom>
          <a:solidFill>
            <a:srgbClr val="3333B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19" name="Google Shape;319;p38"/>
          <p:cNvSpPr/>
          <p:nvPr/>
        </p:nvSpPr>
        <p:spPr>
          <a:xfrm>
            <a:off x="0" y="823088"/>
            <a:ext cx="9139800" cy="442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20" name="Google Shape;320;p38"/>
          <p:cNvSpPr txBox="1"/>
          <p:nvPr/>
        </p:nvSpPr>
        <p:spPr>
          <a:xfrm>
            <a:off x="0" y="803306"/>
            <a:ext cx="9140400" cy="363300"/>
          </a:xfrm>
          <a:prstGeom prst="rect">
            <a:avLst/>
          </a:prstGeom>
          <a:noFill/>
          <a:ln>
            <a:noFill/>
          </a:ln>
        </p:spPr>
        <p:txBody>
          <a:bodyPr anchorCtr="0" anchor="t" bIns="0" lIns="0" spcFirstLastPara="1" rIns="0" wrap="square" tIns="31125">
            <a:noAutofit/>
          </a:bodyPr>
          <a:lstStyle/>
          <a:p>
            <a:pPr indent="0" lvl="0" marL="292100" marR="0" rtl="0" algn="l">
              <a:lnSpc>
                <a:spcPct val="100000"/>
              </a:lnSpc>
              <a:spcBef>
                <a:spcPts val="0"/>
              </a:spcBef>
              <a:spcAft>
                <a:spcPts val="0"/>
              </a:spcAft>
              <a:buNone/>
            </a:pPr>
            <a:r>
              <a:rPr lang="en" sz="2500">
                <a:solidFill>
                  <a:srgbClr val="FFFFFF"/>
                </a:solidFill>
                <a:latin typeface="Arial"/>
                <a:ea typeface="Arial"/>
                <a:cs typeface="Arial"/>
                <a:sym typeface="Arial"/>
              </a:rPr>
              <a:t>Conclusion: Optimization method comparisons</a:t>
            </a:r>
            <a:endParaRPr sz="2500">
              <a:latin typeface="Arial"/>
              <a:ea typeface="Arial"/>
              <a:cs typeface="Arial"/>
              <a:sym typeface="Arial"/>
            </a:endParaRPr>
          </a:p>
        </p:txBody>
      </p:sp>
      <p:sp>
        <p:nvSpPr>
          <p:cNvPr id="321" name="Google Shape;321;p38"/>
          <p:cNvSpPr/>
          <p:nvPr/>
        </p:nvSpPr>
        <p:spPr>
          <a:xfrm>
            <a:off x="973898" y="2394586"/>
            <a:ext cx="152400" cy="114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22" name="Google Shape;322;p38"/>
          <p:cNvSpPr/>
          <p:nvPr/>
        </p:nvSpPr>
        <p:spPr>
          <a:xfrm>
            <a:off x="973898" y="2706745"/>
            <a:ext cx="152400" cy="114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23" name="Google Shape;323;p38"/>
          <p:cNvSpPr/>
          <p:nvPr/>
        </p:nvSpPr>
        <p:spPr>
          <a:xfrm>
            <a:off x="973898" y="3274644"/>
            <a:ext cx="152400" cy="114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24" name="Google Shape;324;p38"/>
          <p:cNvSpPr txBox="1"/>
          <p:nvPr/>
        </p:nvSpPr>
        <p:spPr>
          <a:xfrm>
            <a:off x="1238469" y="2222649"/>
            <a:ext cx="6452700" cy="1230600"/>
          </a:xfrm>
          <a:prstGeom prst="rect">
            <a:avLst/>
          </a:prstGeom>
          <a:noFill/>
          <a:ln>
            <a:noFill/>
          </a:ln>
        </p:spPr>
        <p:txBody>
          <a:bodyPr anchorCtr="0" anchor="t" bIns="0" lIns="0" spcFirstLastPara="1" rIns="0" wrap="square" tIns="100375">
            <a:noAutofit/>
          </a:bodyPr>
          <a:lstStyle/>
          <a:p>
            <a:pPr indent="0" lvl="0" marL="25400" marR="0" rtl="0" algn="l">
              <a:lnSpc>
                <a:spcPct val="100000"/>
              </a:lnSpc>
              <a:spcBef>
                <a:spcPts val="0"/>
              </a:spcBef>
              <a:spcAft>
                <a:spcPts val="0"/>
              </a:spcAft>
              <a:buNone/>
            </a:pPr>
            <a:r>
              <a:rPr lang="en" sz="2000">
                <a:latin typeface="Arial"/>
                <a:ea typeface="Arial"/>
                <a:cs typeface="Arial"/>
                <a:sym typeface="Arial"/>
              </a:rPr>
              <a:t>Methods of optimizing </a:t>
            </a:r>
            <a:r>
              <a:rPr i="1" lang="en" sz="2000">
                <a:latin typeface="Arial"/>
                <a:ea typeface="Arial"/>
                <a:cs typeface="Arial"/>
                <a:sym typeface="Arial"/>
              </a:rPr>
              <a:t>K </a:t>
            </a:r>
            <a:r>
              <a:rPr lang="en" sz="2000">
                <a:latin typeface="Arial"/>
                <a:ea typeface="Arial"/>
                <a:cs typeface="Arial"/>
                <a:sym typeface="Arial"/>
              </a:rPr>
              <a:t>do not converge</a:t>
            </a:r>
            <a:endParaRPr sz="2000">
              <a:latin typeface="Arial"/>
              <a:ea typeface="Arial"/>
              <a:cs typeface="Arial"/>
              <a:sym typeface="Arial"/>
            </a:endParaRPr>
          </a:p>
          <a:p>
            <a:pPr indent="0" lvl="0" marL="25400" marR="12700" rtl="0" algn="l">
              <a:lnSpc>
                <a:spcPct val="102600"/>
              </a:lnSpc>
              <a:spcBef>
                <a:spcPts val="500"/>
              </a:spcBef>
              <a:spcAft>
                <a:spcPts val="0"/>
              </a:spcAft>
              <a:buNone/>
            </a:pPr>
            <a:r>
              <a:rPr lang="en" sz="2000">
                <a:latin typeface="Arial"/>
                <a:ea typeface="Arial"/>
                <a:cs typeface="Arial"/>
                <a:sym typeface="Arial"/>
              </a:rPr>
              <a:t>Different optimization methods will be appropriate for  differing purposes</a:t>
            </a:r>
            <a:endParaRPr sz="2000">
              <a:latin typeface="Arial"/>
              <a:ea typeface="Arial"/>
              <a:cs typeface="Arial"/>
              <a:sym typeface="Arial"/>
            </a:endParaRPr>
          </a:p>
          <a:p>
            <a:pPr indent="0" lvl="0" marL="25400" marR="0" rtl="0" algn="l">
              <a:lnSpc>
                <a:spcPct val="100000"/>
              </a:lnSpc>
              <a:spcBef>
                <a:spcPts val="600"/>
              </a:spcBef>
              <a:spcAft>
                <a:spcPts val="0"/>
              </a:spcAft>
              <a:buNone/>
            </a:pPr>
            <a:r>
              <a:rPr lang="en" sz="2000">
                <a:latin typeface="Arial"/>
                <a:ea typeface="Arial"/>
                <a:cs typeface="Arial"/>
                <a:sym typeface="Arial"/>
              </a:rPr>
              <a:t>Judgment is called for</a:t>
            </a:r>
            <a:endParaRPr sz="2000">
              <a:latin typeface="Arial"/>
              <a:ea typeface="Arial"/>
              <a:cs typeface="Arial"/>
              <a:sym typeface="Arial"/>
            </a:endParaRPr>
          </a:p>
        </p:txBody>
      </p:sp>
      <p:sp>
        <p:nvSpPr>
          <p:cNvPr id="325" name="Google Shape;325;p38"/>
          <p:cNvSpPr/>
          <p:nvPr/>
        </p:nvSpPr>
        <p:spPr>
          <a:xfrm>
            <a:off x="0" y="4922528"/>
            <a:ext cx="4568503" cy="214055"/>
          </a:xfrm>
          <a:custGeom>
            <a:rect b="b" l="l" r="r" t="t"/>
            <a:pathLst>
              <a:path extrusionOk="0" h="144145" w="2304415">
                <a:moveTo>
                  <a:pt x="0" y="143929"/>
                </a:moveTo>
                <a:lnTo>
                  <a:pt x="2303995" y="143929"/>
                </a:lnTo>
                <a:lnTo>
                  <a:pt x="2303995" y="0"/>
                </a:lnTo>
                <a:lnTo>
                  <a:pt x="0" y="0"/>
                </a:lnTo>
                <a:lnTo>
                  <a:pt x="0" y="14392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26" name="Google Shape;326;p38"/>
          <p:cNvSpPr/>
          <p:nvPr/>
        </p:nvSpPr>
        <p:spPr>
          <a:xfrm>
            <a:off x="4569907" y="4922528"/>
            <a:ext cx="4568503" cy="214055"/>
          </a:xfrm>
          <a:custGeom>
            <a:rect b="b" l="l" r="r" t="t"/>
            <a:pathLst>
              <a:path extrusionOk="0" h="144145" w="2304415">
                <a:moveTo>
                  <a:pt x="0" y="143929"/>
                </a:moveTo>
                <a:lnTo>
                  <a:pt x="2303995" y="143929"/>
                </a:lnTo>
                <a:lnTo>
                  <a:pt x="2303995" y="0"/>
                </a:lnTo>
                <a:lnTo>
                  <a:pt x="0" y="0"/>
                </a:lnTo>
                <a:lnTo>
                  <a:pt x="0" y="143929"/>
                </a:lnTo>
                <a:close/>
              </a:path>
            </a:pathLst>
          </a:custGeom>
          <a:solidFill>
            <a:srgbClr val="3333B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27" name="Google Shape;327;p38"/>
          <p:cNvSpPr txBox="1"/>
          <p:nvPr>
            <p:ph idx="11" type="ftr"/>
          </p:nvPr>
        </p:nvSpPr>
        <p:spPr>
          <a:xfrm>
            <a:off x="2741813" y="4943654"/>
            <a:ext cx="1639800" cy="177600"/>
          </a:xfrm>
          <a:prstGeom prst="rect">
            <a:avLst/>
          </a:prstGeom>
          <a:noFill/>
          <a:ln>
            <a:noFill/>
          </a:ln>
        </p:spPr>
        <p:txBody>
          <a:bodyPr anchorCtr="0" anchor="t" bIns="0" lIns="0" spcFirstLastPara="1" rIns="0" wrap="square" tIns="16125">
            <a:noAutofit/>
          </a:bodyPr>
          <a:lstStyle/>
          <a:p>
            <a:pPr indent="0" lvl="0" marL="25400" rtl="0" algn="l">
              <a:lnSpc>
                <a:spcPct val="100000"/>
              </a:lnSpc>
              <a:spcBef>
                <a:spcPts val="0"/>
              </a:spcBef>
              <a:spcAft>
                <a:spcPts val="0"/>
              </a:spcAft>
              <a:buNone/>
            </a:pPr>
            <a:r>
              <a:rPr lang="en"/>
              <a:t>Patricia Jean Goedecke</a:t>
            </a:r>
            <a:endParaRPr/>
          </a:p>
        </p:txBody>
      </p:sp>
      <p:sp>
        <p:nvSpPr>
          <p:cNvPr id="328" name="Google Shape;328;p38"/>
          <p:cNvSpPr txBox="1"/>
          <p:nvPr>
            <p:ph idx="10" type="dt"/>
          </p:nvPr>
        </p:nvSpPr>
        <p:spPr>
          <a:xfrm>
            <a:off x="4758934" y="4943654"/>
            <a:ext cx="1054500" cy="177600"/>
          </a:xfrm>
          <a:prstGeom prst="rect">
            <a:avLst/>
          </a:prstGeom>
          <a:noFill/>
          <a:ln>
            <a:noFill/>
          </a:ln>
        </p:spPr>
        <p:txBody>
          <a:bodyPr anchorCtr="0" anchor="t" bIns="0" lIns="0" spcFirstLastPara="1" rIns="0" wrap="square" tIns="16125">
            <a:noAutofit/>
          </a:bodyPr>
          <a:lstStyle/>
          <a:p>
            <a:pPr indent="0" lvl="0" marL="25400" rtl="0" algn="l">
              <a:lnSpc>
                <a:spcPct val="100000"/>
              </a:lnSpc>
              <a:spcBef>
                <a:spcPts val="0"/>
              </a:spcBef>
              <a:spcAft>
                <a:spcPts val="0"/>
              </a:spcAft>
              <a:buNone/>
            </a:pPr>
            <a:r>
              <a:rPr lang="en"/>
              <a:t>Topic Modeling</a:t>
            </a:r>
            <a:endParaRP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39"/>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Questions?</a:t>
            </a:r>
            <a:endParaRPr/>
          </a:p>
        </p:txBody>
      </p:sp>
      <p:sp>
        <p:nvSpPr>
          <p:cNvPr id="334" name="Google Shape;334;p39"/>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Objectives</a:t>
            </a:r>
            <a:endParaRPr/>
          </a:p>
        </p:txBody>
      </p:sp>
      <p:sp>
        <p:nvSpPr>
          <p:cNvPr id="138" name="Google Shape;138;p21"/>
          <p:cNvSpPr txBox="1"/>
          <p:nvPr/>
        </p:nvSpPr>
        <p:spPr>
          <a:xfrm>
            <a:off x="5047500" y="866550"/>
            <a:ext cx="3681900" cy="3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4292E"/>
                </a:solidFill>
                <a:highlight>
                  <a:srgbClr val="FFFFFF"/>
                </a:highlight>
              </a:rPr>
              <a:t>1) </a:t>
            </a:r>
            <a:r>
              <a:rPr lang="en">
                <a:solidFill>
                  <a:srgbClr val="24292E"/>
                </a:solidFill>
                <a:highlight>
                  <a:srgbClr val="FFFFFF"/>
                </a:highlight>
              </a:rPr>
              <a:t>Collect framework related resources</a:t>
            </a:r>
            <a:endParaRPr>
              <a:solidFill>
                <a:srgbClr val="24292E"/>
              </a:solidFill>
              <a:highlight>
                <a:srgbClr val="FFFFFF"/>
              </a:highlight>
            </a:endParaRPr>
          </a:p>
          <a:p>
            <a:pPr indent="-317500" lvl="0" marL="457200" rtl="0" algn="l">
              <a:spcBef>
                <a:spcPts val="0"/>
              </a:spcBef>
              <a:spcAft>
                <a:spcPts val="0"/>
              </a:spcAft>
              <a:buClr>
                <a:srgbClr val="24292E"/>
              </a:buClr>
              <a:buSzPts val="1400"/>
              <a:buChar char="●"/>
            </a:pPr>
            <a:r>
              <a:rPr lang="en">
                <a:solidFill>
                  <a:srgbClr val="24292E"/>
                </a:solidFill>
                <a:highlight>
                  <a:srgbClr val="FFFFFF"/>
                </a:highlight>
              </a:rPr>
              <a:t>Identify Projects that use the frameworks.</a:t>
            </a:r>
            <a:endParaRPr>
              <a:solidFill>
                <a:srgbClr val="24292E"/>
              </a:solidFill>
              <a:highlight>
                <a:srgbClr val="FFFFFF"/>
              </a:highlight>
            </a:endParaRPr>
          </a:p>
          <a:p>
            <a:pPr indent="-317500" lvl="0" marL="457200" rtl="0" algn="l">
              <a:spcBef>
                <a:spcPts val="0"/>
              </a:spcBef>
              <a:spcAft>
                <a:spcPts val="0"/>
              </a:spcAft>
              <a:buClr>
                <a:srgbClr val="24292E"/>
              </a:buClr>
              <a:buSzPts val="1400"/>
              <a:buChar char="●"/>
            </a:pPr>
            <a:r>
              <a:rPr lang="en">
                <a:solidFill>
                  <a:srgbClr val="24292E"/>
                </a:solidFill>
                <a:highlight>
                  <a:srgbClr val="FFFFFF"/>
                </a:highlight>
              </a:rPr>
              <a:t>Collect dependencies of the frameworks.</a:t>
            </a:r>
            <a:endParaRPr>
              <a:solidFill>
                <a:srgbClr val="24292E"/>
              </a:solidFill>
              <a:highlight>
                <a:srgbClr val="FFFFFF"/>
              </a:highlight>
            </a:endParaRPr>
          </a:p>
          <a:p>
            <a:pPr indent="-317500" lvl="0" marL="457200" rtl="0" algn="l">
              <a:spcBef>
                <a:spcPts val="0"/>
              </a:spcBef>
              <a:spcAft>
                <a:spcPts val="0"/>
              </a:spcAft>
              <a:buClr>
                <a:srgbClr val="24292E"/>
              </a:buClr>
              <a:buSzPts val="1400"/>
              <a:buChar char="●"/>
            </a:pPr>
            <a:r>
              <a:rPr lang="en">
                <a:solidFill>
                  <a:srgbClr val="24292E"/>
                </a:solidFill>
                <a:highlight>
                  <a:srgbClr val="FFFFFF"/>
                </a:highlight>
              </a:rPr>
              <a:t>Attain questions and answers of frameworks on StackOverflow.</a:t>
            </a:r>
            <a:endParaRPr>
              <a:solidFill>
                <a:srgbClr val="24292E"/>
              </a:solidFill>
              <a:highlight>
                <a:srgbClr val="FFFFFF"/>
              </a:highlight>
            </a:endParaRPr>
          </a:p>
          <a:p>
            <a:pPr indent="-317500" lvl="0" marL="457200" rtl="0" algn="l">
              <a:spcBef>
                <a:spcPts val="0"/>
              </a:spcBef>
              <a:spcAft>
                <a:spcPts val="0"/>
              </a:spcAft>
              <a:buClr>
                <a:srgbClr val="24292E"/>
              </a:buClr>
              <a:buSzPts val="1400"/>
              <a:buChar char="●"/>
            </a:pPr>
            <a:r>
              <a:rPr lang="en">
                <a:solidFill>
                  <a:srgbClr val="24292E"/>
                </a:solidFill>
                <a:highlight>
                  <a:srgbClr val="FFFFFF"/>
                </a:highlight>
              </a:rPr>
              <a:t>Retrieve Issues and Responses of each framework.</a:t>
            </a:r>
            <a:endParaRPr>
              <a:solidFill>
                <a:srgbClr val="24292E"/>
              </a:solidFill>
              <a:highlight>
                <a:srgbClr val="FFFFFF"/>
              </a:highlight>
            </a:endParaRPr>
          </a:p>
          <a:p>
            <a:pPr indent="0" lvl="0" marL="0" rtl="0" algn="l">
              <a:spcBef>
                <a:spcPts val="0"/>
              </a:spcBef>
              <a:spcAft>
                <a:spcPts val="0"/>
              </a:spcAft>
              <a:buNone/>
            </a:pPr>
            <a:r>
              <a:t/>
            </a:r>
            <a:endParaRPr>
              <a:solidFill>
                <a:srgbClr val="24292E"/>
              </a:solidFill>
              <a:highlight>
                <a:srgbClr val="FFFFFF"/>
              </a:highlight>
            </a:endParaRPr>
          </a:p>
          <a:p>
            <a:pPr indent="0" lvl="0" marL="0" rtl="0" algn="l">
              <a:spcBef>
                <a:spcPts val="0"/>
              </a:spcBef>
              <a:spcAft>
                <a:spcPts val="0"/>
              </a:spcAft>
              <a:buNone/>
            </a:pPr>
            <a:r>
              <a:rPr lang="en">
                <a:solidFill>
                  <a:srgbClr val="24292E"/>
                </a:solidFill>
                <a:highlight>
                  <a:srgbClr val="FFFFFF"/>
                </a:highlight>
              </a:rPr>
              <a:t>2) Build a website to display the data that we had collected.</a:t>
            </a:r>
            <a:endParaRPr>
              <a:solidFill>
                <a:srgbClr val="24292E"/>
              </a:solidFill>
              <a:highlight>
                <a:srgbClr val="FFFFFF"/>
              </a:highlight>
            </a:endParaRPr>
          </a:p>
          <a:p>
            <a:pPr indent="0" lvl="0" marL="0" rtl="0" algn="l">
              <a:spcBef>
                <a:spcPts val="0"/>
              </a:spcBef>
              <a:spcAft>
                <a:spcPts val="0"/>
              </a:spcAft>
              <a:buNone/>
            </a:pPr>
            <a:r>
              <a:t/>
            </a:r>
            <a:endParaRPr>
              <a:solidFill>
                <a:srgbClr val="24292E"/>
              </a:solidFill>
              <a:highlight>
                <a:srgbClr val="FFFFFF"/>
              </a:highlight>
            </a:endParaRPr>
          </a:p>
          <a:p>
            <a:pPr indent="0" lvl="0" marL="0" rtl="0" algn="l">
              <a:spcBef>
                <a:spcPts val="0"/>
              </a:spcBef>
              <a:spcAft>
                <a:spcPts val="0"/>
              </a:spcAft>
              <a:buNone/>
            </a:pPr>
            <a:r>
              <a:rPr lang="en">
                <a:solidFill>
                  <a:srgbClr val="24292E"/>
                </a:solidFill>
                <a:highlight>
                  <a:srgbClr val="FFFFFF"/>
                </a:highlight>
              </a:rPr>
              <a:t>3) Derive predictors on collected data and train a model to make predictions.</a:t>
            </a:r>
            <a:endParaRPr>
              <a:solidFill>
                <a:srgbClr val="24292E"/>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idx="1" type="body"/>
          </p:nvPr>
        </p:nvSpPr>
        <p:spPr>
          <a:xfrm>
            <a:off x="311700" y="1457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Motivations.</a:t>
            </a:r>
            <a:endParaRPr sz="3600"/>
          </a:p>
        </p:txBody>
      </p:sp>
      <p:pic>
        <p:nvPicPr>
          <p:cNvPr id="144" name="Google Shape;144;p22"/>
          <p:cNvPicPr preferRelativeResize="0"/>
          <p:nvPr/>
        </p:nvPicPr>
        <p:blipFill>
          <a:blip r:embed="rId3">
            <a:alphaModFix/>
          </a:blip>
          <a:stretch>
            <a:fillRect/>
          </a:stretch>
        </p:blipFill>
        <p:spPr>
          <a:xfrm>
            <a:off x="5590965" y="1151650"/>
            <a:ext cx="2433875" cy="1216950"/>
          </a:xfrm>
          <a:prstGeom prst="rect">
            <a:avLst/>
          </a:prstGeom>
          <a:noFill/>
          <a:ln>
            <a:noFill/>
          </a:ln>
        </p:spPr>
      </p:pic>
      <p:pic>
        <p:nvPicPr>
          <p:cNvPr id="145" name="Google Shape;145;p22"/>
          <p:cNvPicPr preferRelativeResize="0"/>
          <p:nvPr/>
        </p:nvPicPr>
        <p:blipFill>
          <a:blip r:embed="rId4">
            <a:alphaModFix/>
          </a:blip>
          <a:stretch>
            <a:fillRect/>
          </a:stretch>
        </p:blipFill>
        <p:spPr>
          <a:xfrm>
            <a:off x="276852" y="105277"/>
            <a:ext cx="8590301" cy="1046375"/>
          </a:xfrm>
          <a:prstGeom prst="rect">
            <a:avLst/>
          </a:prstGeom>
          <a:noFill/>
          <a:ln>
            <a:noFill/>
          </a:ln>
        </p:spPr>
      </p:pic>
      <p:pic>
        <p:nvPicPr>
          <p:cNvPr id="146" name="Google Shape;146;p22"/>
          <p:cNvPicPr preferRelativeResize="0"/>
          <p:nvPr/>
        </p:nvPicPr>
        <p:blipFill>
          <a:blip r:embed="rId5">
            <a:alphaModFix/>
          </a:blip>
          <a:stretch>
            <a:fillRect/>
          </a:stretch>
        </p:blipFill>
        <p:spPr>
          <a:xfrm>
            <a:off x="4654280" y="2397775"/>
            <a:ext cx="4307244" cy="2437900"/>
          </a:xfrm>
          <a:prstGeom prst="rect">
            <a:avLst/>
          </a:prstGeom>
          <a:noFill/>
          <a:ln>
            <a:noFill/>
          </a:ln>
        </p:spPr>
      </p:pic>
      <p:pic>
        <p:nvPicPr>
          <p:cNvPr id="147" name="Google Shape;147;p22"/>
          <p:cNvPicPr preferRelativeResize="0"/>
          <p:nvPr/>
        </p:nvPicPr>
        <p:blipFill>
          <a:blip r:embed="rId6">
            <a:alphaModFix/>
          </a:blip>
          <a:stretch>
            <a:fillRect/>
          </a:stretch>
        </p:blipFill>
        <p:spPr>
          <a:xfrm>
            <a:off x="311700" y="2368600"/>
            <a:ext cx="3903615" cy="2467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3"/>
          <p:cNvSpPr txBox="1"/>
          <p:nvPr>
            <p:ph idx="1" type="body"/>
          </p:nvPr>
        </p:nvSpPr>
        <p:spPr>
          <a:xfrm>
            <a:off x="338125" y="3211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Motivations Cont.</a:t>
            </a:r>
            <a:endParaRPr sz="3600"/>
          </a:p>
        </p:txBody>
      </p:sp>
      <p:sp>
        <p:nvSpPr>
          <p:cNvPr id="153" name="Google Shape;153;p23"/>
          <p:cNvSpPr txBox="1"/>
          <p:nvPr>
            <p:ph idx="1" type="body"/>
          </p:nvPr>
        </p:nvSpPr>
        <p:spPr>
          <a:xfrm>
            <a:off x="338125" y="631425"/>
            <a:ext cx="4316100" cy="3416400"/>
          </a:xfrm>
          <a:prstGeom prst="rect">
            <a:avLst/>
          </a:prstGeom>
        </p:spPr>
        <p:txBody>
          <a:bodyPr anchorCtr="0" anchor="ctr" bIns="0" lIns="91425" spcFirstLastPara="1" rIns="91425" wrap="square" tIns="0">
            <a:noAutofit/>
          </a:bodyPr>
          <a:lstStyle/>
          <a:p>
            <a:pPr indent="0" lvl="1" marL="0" rtl="0" algn="l">
              <a:lnSpc>
                <a:spcPct val="115000"/>
              </a:lnSpc>
              <a:spcBef>
                <a:spcPts val="0"/>
              </a:spcBef>
              <a:spcAft>
                <a:spcPts val="0"/>
              </a:spcAft>
              <a:buSzPts val="1800"/>
              <a:buNone/>
            </a:pPr>
            <a:r>
              <a:rPr lang="en" sz="1800"/>
              <a:t>Jokes aside, frameworks are developed and used in projects haphazardly. With so many frameworks being created and maintained it is hard to tell which frameworks will be relevant years down the road. </a:t>
            </a:r>
            <a:endParaRPr sz="1800"/>
          </a:p>
        </p:txBody>
      </p:sp>
      <p:pic>
        <p:nvPicPr>
          <p:cNvPr id="154" name="Google Shape;154;p23"/>
          <p:cNvPicPr preferRelativeResize="0"/>
          <p:nvPr/>
        </p:nvPicPr>
        <p:blipFill>
          <a:blip r:embed="rId3">
            <a:alphaModFix/>
          </a:blip>
          <a:stretch>
            <a:fillRect/>
          </a:stretch>
        </p:blipFill>
        <p:spPr>
          <a:xfrm>
            <a:off x="5186106" y="1313218"/>
            <a:ext cx="3584725" cy="25170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1700" y="798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 us out on the Web!</a:t>
            </a:r>
            <a:endParaRPr/>
          </a:p>
        </p:txBody>
      </p:sp>
      <p:sp>
        <p:nvSpPr>
          <p:cNvPr id="160" name="Google Shape;160;p24"/>
          <p:cNvSpPr txBox="1"/>
          <p:nvPr>
            <p:ph idx="1" type="body"/>
          </p:nvPr>
        </p:nvSpPr>
        <p:spPr>
          <a:xfrm>
            <a:off x="311700" y="1506200"/>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that we collected is easily accessible on the web.</a:t>
            </a:r>
            <a:endParaRPr/>
          </a:p>
          <a:p>
            <a:pPr indent="0" lvl="0" marL="0" rtl="0" algn="l">
              <a:spcBef>
                <a:spcPts val="1600"/>
              </a:spcBef>
              <a:spcAft>
                <a:spcPts val="0"/>
              </a:spcAft>
              <a:buNone/>
            </a:pPr>
            <a:r>
              <a:rPr lang="en"/>
              <a:t>If you would like to see the visuals (and amazing web design) please follow us as we go to:</a:t>
            </a:r>
            <a:endParaRPr/>
          </a:p>
          <a:p>
            <a:pPr indent="0" lvl="0" marL="0" rtl="0" algn="l">
              <a:spcBef>
                <a:spcPts val="1600"/>
              </a:spcBef>
              <a:spcAft>
                <a:spcPts val="1600"/>
              </a:spcAft>
              <a:buNone/>
            </a:pPr>
            <a:r>
              <a:rPr lang="en" sz="1700" u="sng">
                <a:solidFill>
                  <a:schemeClr val="hlink"/>
                </a:solidFill>
                <a:hlinkClick r:id="rId3"/>
              </a:rPr>
              <a:t>https://fdac-frameworks.herokuapp.com/</a:t>
            </a:r>
            <a:endParaRPr sz="1700"/>
          </a:p>
        </p:txBody>
      </p:sp>
      <p:pic>
        <p:nvPicPr>
          <p:cNvPr id="161" name="Google Shape;161;p24"/>
          <p:cNvPicPr preferRelativeResize="0"/>
          <p:nvPr/>
        </p:nvPicPr>
        <p:blipFill>
          <a:blip r:embed="rId4">
            <a:alphaModFix/>
          </a:blip>
          <a:stretch>
            <a:fillRect/>
          </a:stretch>
        </p:blipFill>
        <p:spPr>
          <a:xfrm>
            <a:off x="4572000" y="863550"/>
            <a:ext cx="4432593" cy="34164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Collecting the Data</a:t>
            </a:r>
            <a:endParaRPr/>
          </a:p>
        </p:txBody>
      </p:sp>
      <p:sp>
        <p:nvSpPr>
          <p:cNvPr id="167" name="Google Shape;167;p2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Data attained from GitHub and StackOverflow:</a:t>
            </a:r>
            <a:endParaRPr/>
          </a:p>
          <a:p>
            <a:pPr indent="-317500" lvl="0" marL="457200" rtl="0" algn="l">
              <a:lnSpc>
                <a:spcPct val="115000"/>
              </a:lnSpc>
              <a:spcBef>
                <a:spcPts val="1600"/>
              </a:spcBef>
              <a:spcAft>
                <a:spcPts val="0"/>
              </a:spcAft>
              <a:buSzPts val="1400"/>
              <a:buChar char="●"/>
            </a:pPr>
            <a:r>
              <a:rPr lang="en"/>
              <a:t>GitHub Issues required stripping information from repository pages.</a:t>
            </a:r>
            <a:endParaRPr/>
          </a:p>
          <a:p>
            <a:pPr indent="-304800" lvl="1" marL="914400" rtl="0" algn="l">
              <a:lnSpc>
                <a:spcPct val="115000"/>
              </a:lnSpc>
              <a:spcBef>
                <a:spcPts val="0"/>
              </a:spcBef>
              <a:spcAft>
                <a:spcPts val="0"/>
              </a:spcAft>
              <a:buSzPts val="1200"/>
              <a:buChar char="○"/>
            </a:pPr>
            <a:r>
              <a:rPr lang="en"/>
              <a:t>Stored in .json files, not kept in database.</a:t>
            </a:r>
            <a:endParaRPr/>
          </a:p>
          <a:p>
            <a:pPr indent="-317500" lvl="0" marL="457200" rtl="0" algn="l">
              <a:lnSpc>
                <a:spcPct val="115000"/>
              </a:lnSpc>
              <a:spcBef>
                <a:spcPts val="0"/>
              </a:spcBef>
              <a:spcAft>
                <a:spcPts val="0"/>
              </a:spcAft>
              <a:buSzPts val="1400"/>
              <a:buChar char="●"/>
            </a:pPr>
            <a:r>
              <a:rPr lang="en"/>
              <a:t>StackOverflow had a poorly designed SQL Database, but made dumps that </a:t>
            </a:r>
            <a:r>
              <a:rPr lang="en"/>
              <a:t>were</a:t>
            </a:r>
            <a:r>
              <a:rPr lang="en"/>
              <a:t> .xml formatted</a:t>
            </a:r>
            <a:endParaRPr/>
          </a:p>
          <a:p>
            <a:pPr indent="-304800" lvl="1" marL="914400" rtl="0" algn="l">
              <a:lnSpc>
                <a:spcPct val="115000"/>
              </a:lnSpc>
              <a:spcBef>
                <a:spcPts val="0"/>
              </a:spcBef>
              <a:spcAft>
                <a:spcPts val="0"/>
              </a:spcAft>
              <a:buSzPts val="1200"/>
              <a:buChar char="○"/>
            </a:pPr>
            <a:r>
              <a:rPr lang="en"/>
              <a:t>A python script was made to take XML data and </a:t>
            </a:r>
            <a:r>
              <a:rPr lang="en"/>
              <a:t>place</a:t>
            </a:r>
            <a:r>
              <a:rPr lang="en"/>
              <a:t> inside MongoDB</a:t>
            </a:r>
            <a:endParaRPr/>
          </a:p>
          <a:p>
            <a:pPr indent="-304800" lvl="1" marL="914400" rtl="0" algn="l">
              <a:lnSpc>
                <a:spcPct val="115000"/>
              </a:lnSpc>
              <a:spcBef>
                <a:spcPts val="0"/>
              </a:spcBef>
              <a:spcAft>
                <a:spcPts val="0"/>
              </a:spcAft>
              <a:buSzPts val="1200"/>
              <a:buChar char="○"/>
            </a:pPr>
            <a:r>
              <a:rPr lang="en"/>
              <a:t>I should probably ask StackOverflow to pay me for my troubles.</a:t>
            </a:r>
            <a:endParaRPr/>
          </a:p>
        </p:txBody>
      </p:sp>
      <p:sp>
        <p:nvSpPr>
          <p:cNvPr id="168" name="Google Shape;168;p2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Collection Tools:</a:t>
            </a:r>
            <a:endParaRPr/>
          </a:p>
          <a:p>
            <a:pPr indent="-317500" lvl="0" marL="457200" rtl="0" algn="l">
              <a:spcBef>
                <a:spcPts val="1600"/>
              </a:spcBef>
              <a:spcAft>
                <a:spcPts val="0"/>
              </a:spcAft>
              <a:buSzPts val="1400"/>
              <a:buChar char="●"/>
            </a:pPr>
            <a:r>
              <a:rPr lang="en"/>
              <a:t>Python was used solely.</a:t>
            </a:r>
            <a:endParaRPr/>
          </a:p>
          <a:p>
            <a:pPr indent="-317500" lvl="0" marL="457200" rtl="0" algn="l">
              <a:spcBef>
                <a:spcPts val="0"/>
              </a:spcBef>
              <a:spcAft>
                <a:spcPts val="0"/>
              </a:spcAft>
              <a:buSzPts val="1400"/>
              <a:buChar char="●"/>
            </a:pPr>
            <a:r>
              <a:rPr lang="en"/>
              <a:t>MongoDB was our best option for Database </a:t>
            </a:r>
            <a:endParaRPr/>
          </a:p>
          <a:p>
            <a:pPr indent="-304800" lvl="1" marL="914400" rtl="0" algn="l">
              <a:spcBef>
                <a:spcPts val="0"/>
              </a:spcBef>
              <a:spcAft>
                <a:spcPts val="0"/>
              </a:spcAft>
              <a:buSzPts val="1200"/>
              <a:buChar char="○"/>
            </a:pPr>
            <a:r>
              <a:rPr lang="en"/>
              <a:t>Most data came in incomplete. </a:t>
            </a:r>
            <a:endParaRPr/>
          </a:p>
          <a:p>
            <a:pPr indent="-304800" lvl="1" marL="914400" rtl="0" algn="l">
              <a:spcBef>
                <a:spcPts val="0"/>
              </a:spcBef>
              <a:spcAft>
                <a:spcPts val="0"/>
              </a:spcAft>
              <a:buSzPts val="1200"/>
              <a:buChar char="○"/>
            </a:pPr>
            <a:r>
              <a:rPr lang="en"/>
              <a:t>StackOverflow was SQL, but poorly structured.</a:t>
            </a:r>
            <a:endParaRPr/>
          </a:p>
        </p:txBody>
      </p:sp>
      <p:pic>
        <p:nvPicPr>
          <p:cNvPr id="169" name="Google Shape;169;p25"/>
          <p:cNvPicPr preferRelativeResize="0"/>
          <p:nvPr/>
        </p:nvPicPr>
        <p:blipFill>
          <a:blip r:embed="rId3">
            <a:alphaModFix/>
          </a:blip>
          <a:stretch>
            <a:fillRect/>
          </a:stretch>
        </p:blipFill>
        <p:spPr>
          <a:xfrm>
            <a:off x="4832400" y="3034875"/>
            <a:ext cx="1534000" cy="1534000"/>
          </a:xfrm>
          <a:prstGeom prst="rect">
            <a:avLst/>
          </a:prstGeom>
          <a:noFill/>
          <a:ln>
            <a:noFill/>
          </a:ln>
        </p:spPr>
      </p:pic>
      <p:pic>
        <p:nvPicPr>
          <p:cNvPr id="170" name="Google Shape;170;p25"/>
          <p:cNvPicPr preferRelativeResize="0"/>
          <p:nvPr/>
        </p:nvPicPr>
        <p:blipFill rotWithShape="1">
          <a:blip r:embed="rId4">
            <a:alphaModFix/>
          </a:blip>
          <a:srcRect b="0" l="0" r="84690" t="0"/>
          <a:stretch/>
        </p:blipFill>
        <p:spPr>
          <a:xfrm>
            <a:off x="7572595" y="3034875"/>
            <a:ext cx="864549" cy="1534000"/>
          </a:xfrm>
          <a:prstGeom prst="rect">
            <a:avLst/>
          </a:prstGeom>
          <a:noFill/>
          <a:ln>
            <a:noFill/>
          </a:ln>
        </p:spPr>
      </p:pic>
      <p:sp>
        <p:nvSpPr>
          <p:cNvPr id="171" name="Google Shape;171;p25"/>
          <p:cNvSpPr/>
          <p:nvPr/>
        </p:nvSpPr>
        <p:spPr>
          <a:xfrm>
            <a:off x="6537200" y="3689075"/>
            <a:ext cx="864600" cy="225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pic>
        <p:nvPicPr>
          <p:cNvPr id="176" name="Google Shape;176;p26"/>
          <p:cNvPicPr preferRelativeResize="0"/>
          <p:nvPr/>
        </p:nvPicPr>
        <p:blipFill>
          <a:blip r:embed="rId3">
            <a:alphaModFix/>
          </a:blip>
          <a:stretch>
            <a:fillRect/>
          </a:stretch>
        </p:blipFill>
        <p:spPr>
          <a:xfrm>
            <a:off x="0" y="0"/>
            <a:ext cx="9144000"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Google Shape;181;p27"/>
          <p:cNvPicPr preferRelativeResize="0"/>
          <p:nvPr/>
        </p:nvPicPr>
        <p:blipFill>
          <a:blip r:embed="rId3">
            <a:alphaModFix/>
          </a:blip>
          <a:stretch>
            <a:fillRect/>
          </a:stretch>
        </p:blipFill>
        <p:spPr>
          <a:xfrm>
            <a:off x="0" y="0"/>
            <a:ext cx="9144000" cy="54968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