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17ccf5a0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817ccf5a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throw numbers at you all day, but what does a “significant event” actually look like?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an example of an event in the package htmlnano. As you can see, there is a significant rise, and then subsequent fall (or a “spike”) in downloads.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817ccf5a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817ccf5a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looked at 30 different packages, and across those packages, we detected 71 significant events.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6 Add/ Drop, 36 Similar Delta, 24 Unexplained, 2 Holiday, and 3 New Versions.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it is worth mentioning that the package pino-toke, who’s download data is highly erratic, </a:t>
            </a:r>
            <a:r>
              <a:rPr lang="en"/>
              <a:t>accounted</a:t>
            </a:r>
            <a:r>
              <a:rPr lang="en"/>
              <a:t> for half of our unexplained events, and if that outlier is removed our numbers look much nicer.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817ccf5a0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817ccf5a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817ccf5a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817ccf5a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17ccf5a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17ccf5a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81acba32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81acba32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17ccf5a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17ccf5a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817ccf5a0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817ccf5a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817ccf5a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817ccf5a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17ccf5a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17ccf5a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1acba3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1acba3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17ccf5a0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17ccf5a0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965c84cd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965c84cd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17ccf5a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17ccf5a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 great, now we have data, but we have somewhere on the order of 50,000 data points.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do we actually need to look at?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Vulnerabilities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Steinberg, Bryan Pace, Jeffrey Dong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and Explanations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Add/ Drop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 download 𝚫 in dependent package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New version release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Holidays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Unexplained events</a:t>
            </a:r>
            <a:endParaRPr sz="16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850" y="2749221"/>
            <a:ext cx="3555000" cy="172952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6284950" y="3262250"/>
            <a:ext cx="8313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316,782</a:t>
            </a:r>
            <a:endParaRPr/>
          </a:p>
        </p:txBody>
      </p:sp>
      <p:cxnSp>
        <p:nvCxnSpPr>
          <p:cNvPr id="195" name="Google Shape;195;p22"/>
          <p:cNvCxnSpPr/>
          <p:nvPr/>
        </p:nvCxnSpPr>
        <p:spPr>
          <a:xfrm flipH="1">
            <a:off x="6693725" y="3551125"/>
            <a:ext cx="21000" cy="33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2"/>
          <p:cNvSpPr txBox="1"/>
          <p:nvPr/>
        </p:nvSpPr>
        <p:spPr>
          <a:xfrm>
            <a:off x="5679000" y="3790675"/>
            <a:ext cx="690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4,582</a:t>
            </a:r>
            <a:endParaRPr/>
          </a:p>
        </p:txBody>
      </p:sp>
      <p:cxnSp>
        <p:nvCxnSpPr>
          <p:cNvPr id="197" name="Google Shape;197;p22"/>
          <p:cNvCxnSpPr/>
          <p:nvPr/>
        </p:nvCxnSpPr>
        <p:spPr>
          <a:xfrm>
            <a:off x="6235625" y="4079575"/>
            <a:ext cx="422700" cy="15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 txBox="1"/>
          <p:nvPr/>
        </p:nvSpPr>
        <p:spPr>
          <a:xfrm>
            <a:off x="7038850" y="3606175"/>
            <a:ext cx="8313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4,500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6778050" y="3945700"/>
            <a:ext cx="401700" cy="288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975225"/>
            <a:ext cx="22959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Across 30 checked packages, we detected 71 significant rise/ fall events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350" y="832325"/>
            <a:ext cx="4795249" cy="39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4820175" y="4770075"/>
            <a:ext cx="4058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*pino-toke was responsible for 12 </a:t>
            </a:r>
            <a:r>
              <a:rPr lang="en" sz="1000">
                <a:solidFill>
                  <a:srgbClr val="FFFFFF"/>
                </a:solidFill>
              </a:rPr>
              <a:t>occurrences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19" y="3382925"/>
            <a:ext cx="3362700" cy="1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Limitations/Scope and Recurring Issues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1297500" y="972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Consecutive weeks of rises or consecutive weeks of falls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Rise early in packages history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there are two rises, but one is significantly larger than the other only the larger one is detected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Rises coming off of NPM downtime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Recurring Issue: Re-writing large pieces of code multiple times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Recurring Issue: Re-running data retrieval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How Our Model Can Be Used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297500" y="150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our hope that our application can be used either as a basis or a guide for future developers.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Supervised m</a:t>
            </a:r>
            <a:r>
              <a:rPr lang="en"/>
              <a:t>achine learning could be used to simplify our algorithm and make it more efficiently and accurately recognize a suspicious package or pattern. In other words, it would greatly enhance the ability to find the cause of an event.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Additionally, a depth-first recursive search could be implemented and built upon to look deeper into possible causes and dependent lists. This search would traverse a packages dependents like a search tree and would be very useful for dependent download spikes</a:t>
            </a:r>
            <a:endParaRPr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050" y="4045200"/>
            <a:ext cx="1307775" cy="10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019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overall experience in creating our application was extremely worthwhile. Each group member gained valuable experience throughout the duration of the project. This included: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Working on a software project in a team setting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Modern software development experience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Experience coding a new language (Python)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how to use GitHub for collaborations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052550" y="2338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Questions?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NPM and What Are Packages?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36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NPM site is “</a:t>
            </a:r>
            <a:r>
              <a:rPr lang="en" sz="16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rPr>
              <a:t>the package manager for JavaScript and the world’s largest software registry”. </a:t>
            </a:r>
            <a:endParaRPr sz="1600">
              <a:solidFill>
                <a:srgbClr val="F4F4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rPr>
              <a:t>It is used primarily to install and distribute code in the form of packages, and is completely open source.</a:t>
            </a:r>
            <a:endParaRPr sz="1600">
              <a:solidFill>
                <a:srgbClr val="F4F4F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rPr>
              <a:t>It contains both public and private packages, which can be easily searched for and installed.</a:t>
            </a:r>
            <a:endParaRPr sz="16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550" y="2863000"/>
            <a:ext cx="3266501" cy="22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996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NPM package dependencies are downloaded with the package a user is targeting.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malicious actor could add a package with a vulnerability as a dependency to a popular project in order to infect thousands of clients. Additionally, a bad actor could inject malicious code into a package that already exists.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019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 there any way to automatically detect if a particular package is malicious?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Observation: If a malicious package is added to a popular project, the number of downloads for the malicious package will increase significantly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Question: Is it possible to detect these increases in downloads and categorize them in order to find potentially malicious packages?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Architecture/ Methods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35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Read in version history for all packages being checked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Build a collection of weekly download data for each package being checked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Basic data cleaning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Analyze weekly download data to build list of significant rises/ falls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Analyze version history to build list of when packages were added/ dropped as a dependency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Compare rise/ fall lists with add/ drop lists to determine likely causes of an event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 Bad Package Fits In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225" y="1567550"/>
            <a:ext cx="1583875" cy="26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1036450" y="1329000"/>
            <a:ext cx="47955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 to a hacker taking over a chain of computers in order to cover up their tracks, getcookies performed the same type of malicious behavior in NPM.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would our project detect this?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program would detect a rise in getcookies, which would be paired with a similar add/drop date on express-cookies.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would be categorized as an add/drop event. This is one of the most suspicious categories, which would flag getcookies as a package with a potential vulnerability.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and Timeline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043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 divided our work into seven stages: Proposal Phase, Initial Extraction Phase, Development Phase, Database Phase, Prototype Phase, Main Project Phase, and the Data Analysis Phase.</a:t>
            </a:r>
            <a:endParaRPr sz="16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476" y="3039405"/>
            <a:ext cx="4673401" cy="143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 Large data sets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Complete version history for each package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Includes all dependents 	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Source: NPMPackages.json.gz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Weekly download history for each package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Source: NPMjs API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Weekly download history for each dependent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Source: NPMjs API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MongoDB for storage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our Data and Detecting Events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411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 Significant Rise/ Fall Events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each package compare weekly download data to previous week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% difference is &gt;30% or &lt; -30%, we have an event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Filter out events that aren’t at least 30% the size of highest ever downloads to determine which events are significant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Add/ Drop Correlation Detection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 compares to rise, while drop compares to fall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time difference is in the past 7 days or the following 4, we say a correlation exists (this should then be manually checked for causation)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