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/>
    <p:restoredTop sz="94663"/>
  </p:normalViewPr>
  <p:slideViewPr>
    <p:cSldViewPr snapToGrid="0" snapToObjects="1">
      <p:cViewPr varScale="1">
        <p:scale>
          <a:sx n="101" d="100"/>
          <a:sy n="101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D2A8-6BBC-BB4A-B63B-2B6DA420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4B7EA-194A-0144-BB84-C9BB386D7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Linsey Sara Passarella, Emily Joyce Herron, Maria Mahbub and Gerald Leon Jones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AE6-1EC4-7A44-A23F-ED670A71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E5E-E78B-5041-86DF-8B24B772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Overview:</a:t>
            </a:r>
          </a:p>
          <a:p>
            <a:pPr lvl="1"/>
            <a:r>
              <a:rPr lang="en-GB" dirty="0"/>
              <a:t>“Identify social responses during natural disasters to improve disaster management and response capacity to limit social, physical and economic impacts of disasters”</a:t>
            </a:r>
            <a:endParaRPr lang="en-US" dirty="0"/>
          </a:p>
          <a:p>
            <a:r>
              <a:rPr lang="en-US" dirty="0"/>
              <a:t>Our focus:</a:t>
            </a:r>
          </a:p>
          <a:p>
            <a:pPr lvl="1"/>
            <a:r>
              <a:rPr lang="en-US" dirty="0"/>
              <a:t>We propose a project in which data from tweets will be used to compare conditions in different socioeconomic areas (e.g. cities, counties, neighborhoods) within an affected region before, during, and after a particular natural disaster.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B86D-D55C-0548-AD12-AECC025D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1D86-D9E3-A144-BD9C-47B56E39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Hurricanes pose both an economic and social threat to communities. </a:t>
            </a:r>
          </a:p>
          <a:p>
            <a:r>
              <a:rPr lang="en-US" dirty="0"/>
              <a:t>Areas of lower income are generally more vulnerable to natural disasters:</a:t>
            </a:r>
          </a:p>
          <a:p>
            <a:pPr lvl="1"/>
            <a:r>
              <a:rPr lang="en-US" dirty="0"/>
              <a:t>While flood damages occurred regardless of area or neighborhood, a number of limiting factors including transportation issues, lack of quality insurance (if any) and a higher chance of poorly con- structed houses and buildings lead to a greater relative impact for low-income areas 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3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1EF7-1406-AD4F-8E4C-49D6049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8A50-EAA5-D047-BDB4-64FEB1B7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an API such as </a:t>
            </a:r>
            <a:r>
              <a:rPr lang="en-US" dirty="0" err="1"/>
              <a:t>BeautifulSoup</a:t>
            </a:r>
            <a:r>
              <a:rPr lang="en-US" dirty="0"/>
              <a:t> or an open-source tool such as </a:t>
            </a:r>
            <a:r>
              <a:rPr lang="en-US" dirty="0" err="1"/>
              <a:t>DisasterMasters</a:t>
            </a:r>
            <a:r>
              <a:rPr lang="en-US" dirty="0"/>
              <a:t>  will be used to directly download disaster-related tweets along with their metadata</a:t>
            </a:r>
          </a:p>
          <a:p>
            <a:pPr lvl="1"/>
            <a:r>
              <a:rPr lang="en-US" dirty="0"/>
              <a:t>contain keywords or hashtags related to the disaster and were posted within a time frame beginning two weeks before the disaster and ending one month after the disaster 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53707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1F35-395D-B242-825E-C44C879F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1D34-02E5-9E46-BA99-A760EC17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remove hash tags ’#’, </a:t>
            </a:r>
            <a:r>
              <a:rPr lang="en-US" dirty="0" err="1"/>
              <a:t>stopwords</a:t>
            </a:r>
            <a:r>
              <a:rPr lang="en-US" dirty="0"/>
              <a:t>, punctuation marks and user- mentions which is usually started with a symbol ’@’ followed by a username </a:t>
            </a:r>
          </a:p>
          <a:p>
            <a:pPr lvl="1"/>
            <a:r>
              <a:rPr lang="en-US" dirty="0"/>
              <a:t>focus removing the embedded URLs which might be in the texts </a:t>
            </a:r>
          </a:p>
          <a:p>
            <a:pPr lvl="1"/>
            <a:r>
              <a:rPr lang="en-US" dirty="0"/>
              <a:t>lemmatize words if necessary </a:t>
            </a:r>
          </a:p>
          <a:p>
            <a:r>
              <a:rPr lang="en-US" dirty="0"/>
              <a:t>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9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E8A-3219-B24C-BDC2-79D154AA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B482-DAA7-504C-A7E9-17C231AE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Using a list of cities, counties, and states in the affected area, tweets will be tagged and grouped by location </a:t>
            </a:r>
          </a:p>
          <a:p>
            <a:pPr lvl="1"/>
            <a:r>
              <a:rPr lang="en-US" dirty="0"/>
              <a:t>identify the most frequently tweeted words before, during, and in the aftermath of the disaster and compare how these frequencies differ by location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5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CDBB-7905-DC46-9249-DD586CB8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1E97-5E09-2046-A6C2-3DE45D6A9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By analyzing the tweets we hope to answer the following questions : </a:t>
            </a:r>
          </a:p>
          <a:p>
            <a:r>
              <a:rPr lang="en-US" dirty="0"/>
              <a:t>Whether useful information can be gained about the varying effects of natural disaster on different areas </a:t>
            </a:r>
          </a:p>
          <a:p>
            <a:r>
              <a:rPr lang="en-US" dirty="0"/>
              <a:t>How much destruction and damages have been caused by this disaster </a:t>
            </a:r>
          </a:p>
          <a:p>
            <a:r>
              <a:rPr lang="en-US" dirty="0"/>
              <a:t>In case of getting relief or aide, how does it depend on area or locality </a:t>
            </a:r>
          </a:p>
          <a:p>
            <a:r>
              <a:rPr lang="en-US" dirty="0"/>
              <a:t>Is there any certain types of tweets that lead to an increase in the speed or amount of help to an area </a:t>
            </a:r>
          </a:p>
          <a:p>
            <a:r>
              <a:rPr lang="en-US" dirty="0"/>
              <a:t>What is the sentiment of people regarding this particular disaster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1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0192-15C3-D144-A1D9-B673D5A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568-2B6C-F149-AAE9-32E25A9B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September 28th</a:t>
            </a:r>
            <a:r>
              <a:rPr lang="en-US" dirty="0"/>
              <a:t>: Proposal due </a:t>
            </a:r>
          </a:p>
          <a:p>
            <a:r>
              <a:rPr lang="en-US" b="1" dirty="0"/>
              <a:t>October 1st</a:t>
            </a:r>
            <a:r>
              <a:rPr lang="en-US" dirty="0"/>
              <a:t>: Begin data scraping with an API.  Cleaning and processing will also take place as we gather twitter data. </a:t>
            </a:r>
          </a:p>
          <a:p>
            <a:r>
              <a:rPr lang="en-US" b="1" dirty="0"/>
              <a:t>October 29th</a:t>
            </a:r>
            <a:r>
              <a:rPr lang="en-US" dirty="0"/>
              <a:t>: Finish processing data and begin working on evaluation and analysis. </a:t>
            </a:r>
          </a:p>
          <a:p>
            <a:r>
              <a:rPr lang="en-US" b="1" dirty="0"/>
              <a:t>November 12th</a:t>
            </a:r>
            <a:r>
              <a:rPr lang="en-US" dirty="0"/>
              <a:t>: Begin data visualization step and prepare for presentation late November. </a:t>
            </a:r>
          </a:p>
          <a:p>
            <a:r>
              <a:rPr lang="en-US" b="1" dirty="0"/>
              <a:t>Late November</a:t>
            </a:r>
            <a:r>
              <a:rPr lang="en-US" dirty="0"/>
              <a:t>: Presentation and research paper is finalized.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217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</TotalTime>
  <Words>481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Twitter data analysis</vt:lpstr>
      <vt:lpstr>objective</vt:lpstr>
      <vt:lpstr>motivation</vt:lpstr>
      <vt:lpstr>Proposed approach </vt:lpstr>
      <vt:lpstr>Proposed approach </vt:lpstr>
      <vt:lpstr>Proposed approach </vt:lpstr>
      <vt:lpstr>Expected results</vt:lpstr>
      <vt:lpstr>General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</dc:title>
  <dc:creator>Passarella, Linsey Sara (Student)</dc:creator>
  <cp:lastModifiedBy>Passarella, Linsey Sara (Student)</cp:lastModifiedBy>
  <cp:revision>2</cp:revision>
  <dcterms:created xsi:type="dcterms:W3CDTF">2018-10-01T16:53:32Z</dcterms:created>
  <dcterms:modified xsi:type="dcterms:W3CDTF">2018-10-01T17:10:02Z</dcterms:modified>
</cp:coreProperties>
</file>