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C94FAD-81A9-415A-904F-7673BB59605A}">
  <a:tblStyle styleId="{D7C94FAD-81A9-415A-904F-7673BB5960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d96b15f6_2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d96b15f6_2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d96b1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d96b1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d96b15f6_2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d96b15f6_2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d96b15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d96b15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d96b15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d96b15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d96b15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d96b15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d96b15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d96b15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d96b15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d96b15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d96b15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d96b15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nfonewt.com/apple-release-patterns" TargetMode="External"/><Relationship Id="rId4" Type="http://schemas.openxmlformats.org/officeDocument/2006/relationships/hyperlink" Target="https://www.kaggle.com/tarunpaparaju/apple-aapl-historical-stock-data" TargetMode="External"/><Relationship Id="rId5" Type="http://schemas.openxmlformats.org/officeDocument/2006/relationships/hyperlink" Target="https://finance.yahoo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eAZzwHKDpt8k9QXXStrsZoaZIs8sbi7_WUMzKukI0mA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356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Product Announcements and Stock Prices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409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Report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Braden Martin, Matthew Mohandiss, Jiuru Zhu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2071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https://infonewt.com/apple-release-patterns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https://www.kaggle.com/tarunpaparaju/apple-aapl-historical-stock-data</a:t>
            </a:r>
            <a:endParaRPr sz="17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https://finance.yahoo.com/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Motivation</a:t>
            </a:r>
            <a:endParaRPr sz="3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Interest in business and finance.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Research the effect product announcements have on stock price.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 Hope to better understand why a stock has a certain price at a given time.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Well-known events made us interested in how product announcements and customer expectations impact a stock’s price.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0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Methodology</a:t>
            </a:r>
            <a:endParaRPr sz="3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Split work into three parts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</a:rPr>
              <a:t>Each group member chose a tech company to research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Individually collected and processed 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Percentage change values were calculated using the announcement day and one, three, or seven day close prices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Clustered column charts were created to compare Google, Microsoft, and Apple stock prices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3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Results and Analysis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16650" y="1441200"/>
            <a:ext cx="44367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Hard to recognize a pattern or trend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Two product announcement on some days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Some of the products have an increasing trend even if it is negative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Data still not concrete enough to assume that the stock price went up because of the products’ announcement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6" name="Google Shape;10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0" y="1644725"/>
            <a:ext cx="4155325" cy="2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62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and Analysis continued...</a:t>
            </a:r>
            <a:endParaRPr sz="1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1000" y="1322875"/>
            <a:ext cx="40893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Little correlation across products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Large Jump in Outlook and Windows XP 7-day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Other products saw price rebound to announcement day price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3" name="Google Shape;11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375" y="1403075"/>
            <a:ext cx="4363850" cy="270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7"/>
          <p:cNvGraphicFramePr/>
          <p:nvPr/>
        </p:nvGraphicFramePr>
        <p:xfrm>
          <a:off x="3810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{D7C94FAD-81A9-415A-904F-7673BB59605A}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 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Windows 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-1.83%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-6.32%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Windows XP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-0.55%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-7.03%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Windows 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5.38%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7.86%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5.38%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Xbox 360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Outlook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13.21%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Kinect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Surface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306100" y="4040000"/>
            <a:ext cx="47103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Data: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https://docs.google.com/spreadsheets/d/1eAZzwHKDpt8k9QXXStrsZoaZIs8sbi7_WUMzKukI0mA/edit?usp=sharing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and Analysis Continued...</a:t>
            </a:r>
            <a:endParaRPr sz="22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499625" y="1853850"/>
            <a:ext cx="39186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Significant  variance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Largest price change typically on 1 or 7 days after announcement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7 day interval has largest increases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Displays the unpredictability of the stock market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2" name="Google Shape;12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1895225"/>
            <a:ext cx="4237975" cy="2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Product announcements often lead to increase in stock price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Too much variance to guarantee a correlation between product announcements and stock price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Variance could be caused by external factors (events unrelated to product announcements).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Consumer product learn-time could impact variance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Issues</a:t>
            </a:r>
            <a:endParaRPr sz="22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Missing data points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Reactive nature of stock market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83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Future Work</a:t>
            </a:r>
            <a:endParaRPr sz="22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89125" y="1684725"/>
            <a:ext cx="76887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Studies that help isolate the events impacting a stock’s price would allow us to ensure the correlation that we do see is actually caused by the product announcement.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Study that keeps track of major negative positive events in a company’s existence would be useful in granting context to our data.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Study that defines how consumers learn about new products being announced would be useful to grant context to selected timeframe.`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