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5"/>
      <p:bold r:id="rId36"/>
      <p:italic r:id="rId37"/>
      <p:boldItalic r:id="rId38"/>
    </p:embeddedFont>
    <p:embeddedFont>
      <p:font typeface="Montserrat" pitchFamily="2" charset="77"/>
      <p:regular r:id="rId39"/>
      <p:bold r:id="rId40"/>
      <p:italic r:id="rId41"/>
      <p:boldItalic r:id="rId42"/>
    </p:embeddedFont>
    <p:embeddedFont>
      <p:font typeface="Montserrat SemiBold" panose="020F0502020204030204" pitchFamily="34" charset="0"/>
      <p:regular r:id="rId43"/>
      <p:bold r:id="rId44"/>
      <p:italic r:id="rId45"/>
      <p:boldItalic r:id="rId46"/>
    </p:embeddedFont>
    <p:embeddedFont>
      <p:font typeface="Mountains of Christmas" panose="030005000506000A0004" pitchFamily="66" charset="0"/>
      <p:regular r:id="rId47"/>
      <p:bold r:id="rId48"/>
    </p:embeddedFont>
    <p:embeddedFont>
      <p:font typeface="Open Sans" panose="020B0606030504020204" pitchFamily="34" charset="0"/>
      <p:regular r:id="rId49"/>
      <p:bold r:id="rId50"/>
      <p:italic r:id="rId51"/>
      <p:boldItalic r:id="rId52"/>
    </p:embeddedFont>
    <p:embeddedFont>
      <p:font typeface="Oswald" pitchFamily="2" charset="77"/>
      <p:regular r:id="rId53"/>
      <p:bold r:id="rId5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4B28A69-4201-4AB1-8512-FC3D074FCACB}">
  <a:tblStyle styleId="{94B28A69-4201-4AB1-8512-FC3D074FCAC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854E8AD-968E-41F8-B736-8D8C439EEC3A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79"/>
  </p:normalViewPr>
  <p:slideViewPr>
    <p:cSldViewPr snapToGrid="0" snapToObjects="1">
      <p:cViewPr varScale="1">
        <p:scale>
          <a:sx n="139" d="100"/>
          <a:sy n="139" d="100"/>
        </p:scale>
        <p:origin x="8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font" Target="fonts/font8.fntdata"/><Relationship Id="rId47" Type="http://schemas.openxmlformats.org/officeDocument/2006/relationships/font" Target="fonts/font13.fntdata"/><Relationship Id="rId50" Type="http://schemas.openxmlformats.org/officeDocument/2006/relationships/font" Target="fonts/font16.fntdata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font" Target="fonts/font11.fntdata"/><Relationship Id="rId53" Type="http://schemas.openxmlformats.org/officeDocument/2006/relationships/font" Target="fonts/font19.fntdata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font" Target="fonts/font9.fntdata"/><Relationship Id="rId48" Type="http://schemas.openxmlformats.org/officeDocument/2006/relationships/font" Target="fonts/font14.fntdata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font" Target="fonts/font17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Relationship Id="rId46" Type="http://schemas.openxmlformats.org/officeDocument/2006/relationships/font" Target="fonts/font12.fntdata"/><Relationship Id="rId20" Type="http://schemas.openxmlformats.org/officeDocument/2006/relationships/slide" Target="slides/slide19.xml"/><Relationship Id="rId41" Type="http://schemas.openxmlformats.org/officeDocument/2006/relationships/font" Target="fonts/font7.fntdata"/><Relationship Id="rId54" Type="http://schemas.openxmlformats.org/officeDocument/2006/relationships/font" Target="fonts/font2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49" Type="http://schemas.openxmlformats.org/officeDocument/2006/relationships/font" Target="fonts/font15.fntdata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10.fntdata"/><Relationship Id="rId52" Type="http://schemas.openxmlformats.org/officeDocument/2006/relationships/font" Target="fonts/font1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3" name="Google Shape;291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4" name="Google Shape;291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7" name="Google Shape;3047;gfc92cfd1c1_4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8" name="Google Shape;3048;gfc92cfd1c1_4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Google Shape;3080;g105072c1577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1" name="Google Shape;3081;g105072c1577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0" name="Google Shape;3090;gee5d0c1351_3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1" name="Google Shape;3091;gee5d0c1351_3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1" name="Google Shape;3101;gfc92cfd1c1_4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2" name="Google Shape;3102;gfc92cfd1c1_4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0" name="Google Shape;3110;gfc92cfd1c1_4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1" name="Google Shape;3111;gfc92cfd1c1_4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9" name="Google Shape;3119;g104a8d2cd23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0" name="Google Shape;3120;g104a8d2cd23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5" name="Google Shape;3135;g104a8d2cd23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6" name="Google Shape;3136;g104a8d2cd23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1" name="Google Shape;3151;gee5d0c1351_3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2" name="Google Shape;3152;gee5d0c1351_3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0" name="Google Shape;3160;g102d2a9ae33_3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1" name="Google Shape;3161;g102d2a9ae33_3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7" name="Google Shape;3167;g102d2a9ae33_3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8" name="Google Shape;3168;g102d2a9ae33_3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1" name="Google Shape;2921;gee5d0c1351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2" name="Google Shape;2922;gee5d0c1351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0" name="Google Shape;3200;gee5d0c1351_3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1" name="Google Shape;3201;gee5d0c1351_3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" name="Google Shape;3225;gee5d0c1351_3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6" name="Google Shape;3226;gee5d0c1351_3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8" name="Google Shape;3318;g102d2a9ae33_3_2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9" name="Google Shape;3319;g102d2a9ae33_3_2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0" name="Google Shape;3410;g102d2a9ae33_3_4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1" name="Google Shape;3411;g102d2a9ae33_3_4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4" name="Google Shape;3504;g102d2a9ae33_3_5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5" name="Google Shape;3505;g102d2a9ae33_3_5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9" name="Google Shape;3599;g102d2a9ae33_3_3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0" name="Google Shape;3600;g102d2a9ae33_3_3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4" name="Google Shape;3694;g102d2a9ae33_3_6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5" name="Google Shape;3695;g102d2a9ae33_3_6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" name="Google Shape;3727;g102d2a9ae33_3_6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8" name="Google Shape;3728;g102d2a9ae33_3_6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3" name="Google Shape;3733;g102d2a9ae33_3_7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4" name="Google Shape;3734;g102d2a9ae33_3_7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3" name="Google Shape;3743;gebfa52ef5c_6_84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4" name="Google Shape;3744;gebfa52ef5c_6_84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0" name="Google Shape;2940;gee5d0c1351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1" name="Google Shape;2941;gee5d0c1351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0" name="Google Shape;3750;g102d2a9ae33_3_7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1" name="Google Shape;3751;g102d2a9ae33_3_7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3" name="Google Shape;3783;gee5d0c1351_3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4" name="Google Shape;3784;gee5d0c1351_3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0" name="Google Shape;3800;gee5d0c1351_3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1" name="Google Shape;3801;gee5d0c1351_3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5" name="Google Shape;2955;gebfa52ef5c_5_17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6" name="Google Shape;2956;gebfa52ef5c_5_17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8" name="Google Shape;2988;gee5d0c1351_3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9" name="Google Shape;2989;gee5d0c1351_3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我把row804删掉了哈哈哈哈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9" name="Google Shape;3009;gee5d0c1351_3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0" name="Google Shape;3010;gee5d0c1351_3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9" name="Google Shape;3019;g102d2a9ae33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0" name="Google Shape;3020;g102d2a9ae33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7" name="Google Shape;3027;gfc92cfd1c1_4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8" name="Google Shape;3028;gfc92cfd1c1_4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7" name="Google Shape;3037;gfc92cfd1c1_4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8" name="Google Shape;3038;gfc92cfd1c1_4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hyperlink" Target="http://bit.ly/2TtBDfr" TargetMode="Externa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463100" y="1489025"/>
            <a:ext cx="6217800" cy="92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Font typeface="Mountains of Christmas"/>
              <a:buNone/>
              <a:defRPr sz="7800">
                <a:solidFill>
                  <a:srgbClr val="FF9900"/>
                </a:solidFill>
                <a:latin typeface="Mountains of Christmas"/>
                <a:ea typeface="Mountains of Christmas"/>
                <a:cs typeface="Mountains of Christmas"/>
                <a:sym typeface="Mountains of Christma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463100" y="3433075"/>
            <a:ext cx="6217800" cy="49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 idx="2"/>
          </p:nvPr>
        </p:nvSpPr>
        <p:spPr>
          <a:xfrm>
            <a:off x="1463100" y="2411225"/>
            <a:ext cx="6217800" cy="102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ontserrat"/>
              <a:buNone/>
              <a:defRPr sz="36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Font typeface="Montserrat"/>
              <a:buNone/>
              <a:defRPr sz="52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Font typeface="Montserrat"/>
              <a:buNone/>
              <a:defRPr sz="52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Font typeface="Montserrat"/>
              <a:buNone/>
              <a:defRPr sz="52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Font typeface="Montserrat"/>
              <a:buNone/>
              <a:defRPr sz="52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Font typeface="Montserrat"/>
              <a:buNone/>
              <a:defRPr sz="52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Font typeface="Montserrat"/>
              <a:buNone/>
              <a:defRPr sz="52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Font typeface="Montserrat"/>
              <a:buNone/>
              <a:defRPr sz="52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Font typeface="Montserrat"/>
              <a:buNone/>
              <a:defRPr sz="52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358875" y="4383163"/>
            <a:ext cx="8555400" cy="450800"/>
            <a:chOff x="358875" y="4383163"/>
            <a:chExt cx="8555400" cy="450800"/>
          </a:xfrm>
        </p:grpSpPr>
        <p:grpSp>
          <p:nvGrpSpPr>
            <p:cNvPr id="13" name="Google Shape;13;p2"/>
            <p:cNvGrpSpPr/>
            <p:nvPr/>
          </p:nvGrpSpPr>
          <p:grpSpPr>
            <a:xfrm>
              <a:off x="358875" y="4395975"/>
              <a:ext cx="473400" cy="112750"/>
              <a:chOff x="3290800" y="4250850"/>
              <a:chExt cx="473400" cy="112750"/>
            </a:xfrm>
          </p:grpSpPr>
          <p:sp>
            <p:nvSpPr>
              <p:cNvPr id="14" name="Google Shape;14;p2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 rot="10800000">
              <a:off x="1136075" y="4721200"/>
              <a:ext cx="473400" cy="112750"/>
              <a:chOff x="3290800" y="4250850"/>
              <a:chExt cx="473400" cy="112750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1745250" y="4383163"/>
              <a:ext cx="473400" cy="112750"/>
              <a:chOff x="3290800" y="4250850"/>
              <a:chExt cx="473400" cy="112750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" name="Google Shape;28;p2"/>
            <p:cNvGrpSpPr/>
            <p:nvPr/>
          </p:nvGrpSpPr>
          <p:grpSpPr>
            <a:xfrm rot="10800000">
              <a:off x="2522450" y="4721188"/>
              <a:ext cx="473400" cy="112750"/>
              <a:chOff x="3290800" y="4250850"/>
              <a:chExt cx="473400" cy="112750"/>
            </a:xfrm>
          </p:grpSpPr>
          <p:sp>
            <p:nvSpPr>
              <p:cNvPr id="29" name="Google Shape;29;p2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" name="Google Shape;33;p2"/>
            <p:cNvGrpSpPr/>
            <p:nvPr/>
          </p:nvGrpSpPr>
          <p:grpSpPr>
            <a:xfrm>
              <a:off x="3052875" y="4395975"/>
              <a:ext cx="473400" cy="112750"/>
              <a:chOff x="3290800" y="4250850"/>
              <a:chExt cx="473400" cy="112750"/>
            </a:xfrm>
          </p:grpSpPr>
          <p:sp>
            <p:nvSpPr>
              <p:cNvPr id="34" name="Google Shape;34;p2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" name="Google Shape;38;p2"/>
            <p:cNvGrpSpPr/>
            <p:nvPr/>
          </p:nvGrpSpPr>
          <p:grpSpPr>
            <a:xfrm rot="10800000">
              <a:off x="3830075" y="4721200"/>
              <a:ext cx="473400" cy="112750"/>
              <a:chOff x="3290800" y="4250850"/>
              <a:chExt cx="473400" cy="112750"/>
            </a:xfrm>
          </p:grpSpPr>
          <p:sp>
            <p:nvSpPr>
              <p:cNvPr id="39" name="Google Shape;39;p2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" name="Google Shape;43;p2"/>
            <p:cNvGrpSpPr/>
            <p:nvPr/>
          </p:nvGrpSpPr>
          <p:grpSpPr>
            <a:xfrm>
              <a:off x="4439250" y="4383163"/>
              <a:ext cx="473400" cy="112750"/>
              <a:chOff x="3290800" y="4250850"/>
              <a:chExt cx="473400" cy="112750"/>
            </a:xfrm>
          </p:grpSpPr>
          <p:sp>
            <p:nvSpPr>
              <p:cNvPr id="44" name="Google Shape;44;p2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8" name="Google Shape;48;p2"/>
            <p:cNvGrpSpPr/>
            <p:nvPr/>
          </p:nvGrpSpPr>
          <p:grpSpPr>
            <a:xfrm rot="10800000">
              <a:off x="5216450" y="4721188"/>
              <a:ext cx="473400" cy="112750"/>
              <a:chOff x="3290800" y="4250850"/>
              <a:chExt cx="473400" cy="112750"/>
            </a:xfrm>
          </p:grpSpPr>
          <p:sp>
            <p:nvSpPr>
              <p:cNvPr id="49" name="Google Shape;49;p2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3" name="Google Shape;53;p2"/>
            <p:cNvGrpSpPr/>
            <p:nvPr/>
          </p:nvGrpSpPr>
          <p:grpSpPr>
            <a:xfrm>
              <a:off x="5746875" y="4395988"/>
              <a:ext cx="473400" cy="112750"/>
              <a:chOff x="3290800" y="4250850"/>
              <a:chExt cx="473400" cy="112750"/>
            </a:xfrm>
          </p:grpSpPr>
          <p:sp>
            <p:nvSpPr>
              <p:cNvPr id="54" name="Google Shape;54;p2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2"/>
            <p:cNvGrpSpPr/>
            <p:nvPr/>
          </p:nvGrpSpPr>
          <p:grpSpPr>
            <a:xfrm rot="10800000">
              <a:off x="6524075" y="4721213"/>
              <a:ext cx="473400" cy="112750"/>
              <a:chOff x="3290800" y="4250850"/>
              <a:chExt cx="473400" cy="112750"/>
            </a:xfrm>
          </p:grpSpPr>
          <p:sp>
            <p:nvSpPr>
              <p:cNvPr id="59" name="Google Shape;59;p2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2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2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3" name="Google Shape;63;p2"/>
            <p:cNvGrpSpPr/>
            <p:nvPr/>
          </p:nvGrpSpPr>
          <p:grpSpPr>
            <a:xfrm>
              <a:off x="7133250" y="4383175"/>
              <a:ext cx="473400" cy="112750"/>
              <a:chOff x="3290800" y="4250850"/>
              <a:chExt cx="473400" cy="112750"/>
            </a:xfrm>
          </p:grpSpPr>
          <p:sp>
            <p:nvSpPr>
              <p:cNvPr id="64" name="Google Shape;64;p2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2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2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8" name="Google Shape;68;p2"/>
            <p:cNvGrpSpPr/>
            <p:nvPr/>
          </p:nvGrpSpPr>
          <p:grpSpPr>
            <a:xfrm rot="10800000">
              <a:off x="7910450" y="4721200"/>
              <a:ext cx="473400" cy="112750"/>
              <a:chOff x="3290800" y="4250850"/>
              <a:chExt cx="473400" cy="112750"/>
            </a:xfrm>
          </p:grpSpPr>
          <p:sp>
            <p:nvSpPr>
              <p:cNvPr id="69" name="Google Shape;69;p2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2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2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3" name="Google Shape;73;p2"/>
            <p:cNvGrpSpPr/>
            <p:nvPr/>
          </p:nvGrpSpPr>
          <p:grpSpPr>
            <a:xfrm>
              <a:off x="8440875" y="4395988"/>
              <a:ext cx="473400" cy="112750"/>
              <a:chOff x="3290800" y="4250850"/>
              <a:chExt cx="473400" cy="112750"/>
            </a:xfrm>
          </p:grpSpPr>
          <p:sp>
            <p:nvSpPr>
              <p:cNvPr id="74" name="Google Shape;74;p2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2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2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8" name="Google Shape;78;p2"/>
          <p:cNvGrpSpPr/>
          <p:nvPr/>
        </p:nvGrpSpPr>
        <p:grpSpPr>
          <a:xfrm>
            <a:off x="358875" y="314088"/>
            <a:ext cx="8555400" cy="450800"/>
            <a:chOff x="358875" y="4383163"/>
            <a:chExt cx="8555400" cy="450800"/>
          </a:xfrm>
        </p:grpSpPr>
        <p:grpSp>
          <p:nvGrpSpPr>
            <p:cNvPr id="79" name="Google Shape;79;p2"/>
            <p:cNvGrpSpPr/>
            <p:nvPr/>
          </p:nvGrpSpPr>
          <p:grpSpPr>
            <a:xfrm>
              <a:off x="358875" y="4395975"/>
              <a:ext cx="473400" cy="112750"/>
              <a:chOff x="3290800" y="4250850"/>
              <a:chExt cx="473400" cy="112750"/>
            </a:xfrm>
          </p:grpSpPr>
          <p:sp>
            <p:nvSpPr>
              <p:cNvPr id="80" name="Google Shape;80;p2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2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2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2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4" name="Google Shape;84;p2"/>
            <p:cNvGrpSpPr/>
            <p:nvPr/>
          </p:nvGrpSpPr>
          <p:grpSpPr>
            <a:xfrm rot="10800000">
              <a:off x="1136075" y="4721200"/>
              <a:ext cx="473400" cy="112750"/>
              <a:chOff x="3290800" y="4250850"/>
              <a:chExt cx="473400" cy="112750"/>
            </a:xfrm>
          </p:grpSpPr>
          <p:sp>
            <p:nvSpPr>
              <p:cNvPr id="85" name="Google Shape;85;p2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2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2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9" name="Google Shape;89;p2"/>
            <p:cNvGrpSpPr/>
            <p:nvPr/>
          </p:nvGrpSpPr>
          <p:grpSpPr>
            <a:xfrm>
              <a:off x="1745250" y="4383163"/>
              <a:ext cx="473400" cy="112750"/>
              <a:chOff x="3290800" y="4250850"/>
              <a:chExt cx="473400" cy="112750"/>
            </a:xfrm>
          </p:grpSpPr>
          <p:sp>
            <p:nvSpPr>
              <p:cNvPr id="90" name="Google Shape;90;p2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2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2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2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4" name="Google Shape;94;p2"/>
            <p:cNvGrpSpPr/>
            <p:nvPr/>
          </p:nvGrpSpPr>
          <p:grpSpPr>
            <a:xfrm rot="10800000">
              <a:off x="2522450" y="4721188"/>
              <a:ext cx="473400" cy="112750"/>
              <a:chOff x="3290800" y="4250850"/>
              <a:chExt cx="473400" cy="112750"/>
            </a:xfrm>
          </p:grpSpPr>
          <p:sp>
            <p:nvSpPr>
              <p:cNvPr id="95" name="Google Shape;95;p2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2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9" name="Google Shape;99;p2"/>
            <p:cNvGrpSpPr/>
            <p:nvPr/>
          </p:nvGrpSpPr>
          <p:grpSpPr>
            <a:xfrm>
              <a:off x="3052875" y="4395975"/>
              <a:ext cx="473400" cy="112750"/>
              <a:chOff x="3290800" y="4250850"/>
              <a:chExt cx="473400" cy="112750"/>
            </a:xfrm>
          </p:grpSpPr>
          <p:sp>
            <p:nvSpPr>
              <p:cNvPr id="100" name="Google Shape;100;p2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2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2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4" name="Google Shape;104;p2"/>
            <p:cNvGrpSpPr/>
            <p:nvPr/>
          </p:nvGrpSpPr>
          <p:grpSpPr>
            <a:xfrm rot="10800000">
              <a:off x="3830075" y="4721200"/>
              <a:ext cx="473400" cy="112750"/>
              <a:chOff x="3290800" y="4250850"/>
              <a:chExt cx="473400" cy="112750"/>
            </a:xfrm>
          </p:grpSpPr>
          <p:sp>
            <p:nvSpPr>
              <p:cNvPr id="105" name="Google Shape;105;p2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2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2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2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9" name="Google Shape;109;p2"/>
            <p:cNvGrpSpPr/>
            <p:nvPr/>
          </p:nvGrpSpPr>
          <p:grpSpPr>
            <a:xfrm>
              <a:off x="4439250" y="4383163"/>
              <a:ext cx="473400" cy="112750"/>
              <a:chOff x="3290800" y="4250850"/>
              <a:chExt cx="473400" cy="112750"/>
            </a:xfrm>
          </p:grpSpPr>
          <p:sp>
            <p:nvSpPr>
              <p:cNvPr id="110" name="Google Shape;110;p2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2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2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2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4" name="Google Shape;114;p2"/>
            <p:cNvGrpSpPr/>
            <p:nvPr/>
          </p:nvGrpSpPr>
          <p:grpSpPr>
            <a:xfrm rot="10800000">
              <a:off x="5216450" y="4721188"/>
              <a:ext cx="473400" cy="112750"/>
              <a:chOff x="3290800" y="4250850"/>
              <a:chExt cx="473400" cy="112750"/>
            </a:xfrm>
          </p:grpSpPr>
          <p:sp>
            <p:nvSpPr>
              <p:cNvPr id="115" name="Google Shape;115;p2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2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2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2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9" name="Google Shape;119;p2"/>
            <p:cNvGrpSpPr/>
            <p:nvPr/>
          </p:nvGrpSpPr>
          <p:grpSpPr>
            <a:xfrm>
              <a:off x="5746875" y="4395988"/>
              <a:ext cx="473400" cy="112750"/>
              <a:chOff x="3290800" y="4250850"/>
              <a:chExt cx="473400" cy="112750"/>
            </a:xfrm>
          </p:grpSpPr>
          <p:sp>
            <p:nvSpPr>
              <p:cNvPr id="120" name="Google Shape;120;p2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2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2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2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4" name="Google Shape;124;p2"/>
            <p:cNvGrpSpPr/>
            <p:nvPr/>
          </p:nvGrpSpPr>
          <p:grpSpPr>
            <a:xfrm rot="10800000">
              <a:off x="6524075" y="4721213"/>
              <a:ext cx="473400" cy="112750"/>
              <a:chOff x="3290800" y="4250850"/>
              <a:chExt cx="473400" cy="112750"/>
            </a:xfrm>
          </p:grpSpPr>
          <p:sp>
            <p:nvSpPr>
              <p:cNvPr id="125" name="Google Shape;125;p2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2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2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2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9" name="Google Shape;129;p2"/>
            <p:cNvGrpSpPr/>
            <p:nvPr/>
          </p:nvGrpSpPr>
          <p:grpSpPr>
            <a:xfrm>
              <a:off x="7133250" y="4383175"/>
              <a:ext cx="473400" cy="112750"/>
              <a:chOff x="3290800" y="4250850"/>
              <a:chExt cx="473400" cy="112750"/>
            </a:xfrm>
          </p:grpSpPr>
          <p:sp>
            <p:nvSpPr>
              <p:cNvPr id="130" name="Google Shape;130;p2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2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2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2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4" name="Google Shape;134;p2"/>
            <p:cNvGrpSpPr/>
            <p:nvPr/>
          </p:nvGrpSpPr>
          <p:grpSpPr>
            <a:xfrm rot="10800000">
              <a:off x="7910450" y="4721200"/>
              <a:ext cx="473400" cy="112750"/>
              <a:chOff x="3290800" y="4250850"/>
              <a:chExt cx="473400" cy="112750"/>
            </a:xfrm>
          </p:grpSpPr>
          <p:sp>
            <p:nvSpPr>
              <p:cNvPr id="135" name="Google Shape;135;p2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2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2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2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9" name="Google Shape;139;p2"/>
            <p:cNvGrpSpPr/>
            <p:nvPr/>
          </p:nvGrpSpPr>
          <p:grpSpPr>
            <a:xfrm>
              <a:off x="8440875" y="4395988"/>
              <a:ext cx="473400" cy="112750"/>
              <a:chOff x="3290800" y="4250850"/>
              <a:chExt cx="473400" cy="112750"/>
            </a:xfrm>
          </p:grpSpPr>
          <p:sp>
            <p:nvSpPr>
              <p:cNvPr id="140" name="Google Shape;140;p2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2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2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2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11"/>
          <p:cNvSpPr txBox="1">
            <a:spLocks noGrp="1"/>
          </p:cNvSpPr>
          <p:nvPr>
            <p:ph type="title" hasCustomPrompt="1"/>
          </p:nvPr>
        </p:nvSpPr>
        <p:spPr>
          <a:xfrm>
            <a:off x="1505400" y="1106125"/>
            <a:ext cx="6133200" cy="19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30" name="Google Shape;830;p11"/>
          <p:cNvSpPr txBox="1">
            <a:spLocks noGrp="1"/>
          </p:cNvSpPr>
          <p:nvPr>
            <p:ph type="body" idx="1"/>
          </p:nvPr>
        </p:nvSpPr>
        <p:spPr>
          <a:xfrm>
            <a:off x="1505400" y="3152225"/>
            <a:ext cx="6133200" cy="5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831" name="Google Shape;831;p11"/>
          <p:cNvGrpSpPr/>
          <p:nvPr/>
        </p:nvGrpSpPr>
        <p:grpSpPr>
          <a:xfrm flipH="1">
            <a:off x="8440875" y="326900"/>
            <a:ext cx="473400" cy="112750"/>
            <a:chOff x="3290800" y="4250850"/>
            <a:chExt cx="473400" cy="112750"/>
          </a:xfrm>
        </p:grpSpPr>
        <p:sp>
          <p:nvSpPr>
            <p:cNvPr id="832" name="Google Shape;832;p11"/>
            <p:cNvSpPr/>
            <p:nvPr/>
          </p:nvSpPr>
          <p:spPr>
            <a:xfrm>
              <a:off x="3730800" y="4318475"/>
              <a:ext cx="33400" cy="45125"/>
            </a:xfrm>
            <a:custGeom>
              <a:avLst/>
              <a:gdLst/>
              <a:ahLst/>
              <a:cxnLst/>
              <a:rect l="l" t="t" r="r" b="b"/>
              <a:pathLst>
                <a:path w="1336" h="1805" extrusionOk="0">
                  <a:moveTo>
                    <a:pt x="1335" y="1335"/>
                  </a:moveTo>
                  <a:cubicBezTo>
                    <a:pt x="1335" y="1335"/>
                    <a:pt x="1335" y="1804"/>
                    <a:pt x="903" y="1804"/>
                  </a:cubicBezTo>
                  <a:cubicBezTo>
                    <a:pt x="434" y="1804"/>
                    <a:pt x="1" y="902"/>
                    <a:pt x="1" y="902"/>
                  </a:cubicBezTo>
                  <a:cubicBezTo>
                    <a:pt x="1" y="434"/>
                    <a:pt x="1" y="1"/>
                    <a:pt x="434" y="1"/>
                  </a:cubicBezTo>
                  <a:cubicBezTo>
                    <a:pt x="903" y="1"/>
                    <a:pt x="1335" y="434"/>
                    <a:pt x="1335" y="133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11"/>
            <p:cNvSpPr/>
            <p:nvPr/>
          </p:nvSpPr>
          <p:spPr>
            <a:xfrm>
              <a:off x="3290800" y="4306750"/>
              <a:ext cx="34275" cy="34300"/>
            </a:xfrm>
            <a:custGeom>
              <a:avLst/>
              <a:gdLst/>
              <a:ahLst/>
              <a:cxnLst/>
              <a:rect l="l" t="t" r="r" b="b"/>
              <a:pathLst>
                <a:path w="1371" h="1372" extrusionOk="0">
                  <a:moveTo>
                    <a:pt x="1371" y="903"/>
                  </a:moveTo>
                  <a:cubicBezTo>
                    <a:pt x="1371" y="903"/>
                    <a:pt x="1371" y="1371"/>
                    <a:pt x="902" y="1371"/>
                  </a:cubicBezTo>
                  <a:cubicBezTo>
                    <a:pt x="469" y="1371"/>
                    <a:pt x="0" y="903"/>
                    <a:pt x="0" y="470"/>
                  </a:cubicBezTo>
                  <a:cubicBezTo>
                    <a:pt x="0" y="470"/>
                    <a:pt x="469" y="1"/>
                    <a:pt x="902" y="1"/>
                  </a:cubicBezTo>
                  <a:cubicBezTo>
                    <a:pt x="902" y="1"/>
                    <a:pt x="1371" y="470"/>
                    <a:pt x="1371" y="90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11"/>
            <p:cNvSpPr/>
            <p:nvPr/>
          </p:nvSpPr>
          <p:spPr>
            <a:xfrm>
              <a:off x="3561300" y="4250850"/>
              <a:ext cx="34275" cy="33400"/>
            </a:xfrm>
            <a:custGeom>
              <a:avLst/>
              <a:gdLst/>
              <a:ahLst/>
              <a:cxnLst/>
              <a:rect l="l" t="t" r="r" b="b"/>
              <a:pathLst>
                <a:path w="1371" h="1336" extrusionOk="0">
                  <a:moveTo>
                    <a:pt x="469" y="1335"/>
                  </a:moveTo>
                  <a:cubicBezTo>
                    <a:pt x="0" y="1335"/>
                    <a:pt x="0" y="902"/>
                    <a:pt x="0" y="902"/>
                  </a:cubicBezTo>
                  <a:cubicBezTo>
                    <a:pt x="0" y="433"/>
                    <a:pt x="0" y="1"/>
                    <a:pt x="469" y="1"/>
                  </a:cubicBezTo>
                  <a:cubicBezTo>
                    <a:pt x="902" y="1"/>
                    <a:pt x="902" y="433"/>
                    <a:pt x="902" y="902"/>
                  </a:cubicBezTo>
                  <a:cubicBezTo>
                    <a:pt x="1371" y="902"/>
                    <a:pt x="902" y="1335"/>
                    <a:pt x="469" y="133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11"/>
            <p:cNvSpPr/>
            <p:nvPr/>
          </p:nvSpPr>
          <p:spPr>
            <a:xfrm>
              <a:off x="3640650" y="4295950"/>
              <a:ext cx="22550" cy="10825"/>
            </a:xfrm>
            <a:custGeom>
              <a:avLst/>
              <a:gdLst/>
              <a:ahLst/>
              <a:cxnLst/>
              <a:rect l="l" t="t" r="r" b="b"/>
              <a:pathLst>
                <a:path w="902" h="433" extrusionOk="0">
                  <a:moveTo>
                    <a:pt x="433" y="0"/>
                  </a:moveTo>
                  <a:lnTo>
                    <a:pt x="902" y="0"/>
                  </a:lnTo>
                  <a:lnTo>
                    <a:pt x="433" y="4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6" name="Google Shape;836;p11"/>
          <p:cNvGrpSpPr/>
          <p:nvPr/>
        </p:nvGrpSpPr>
        <p:grpSpPr>
          <a:xfrm rot="10800000" flipH="1">
            <a:off x="8120875" y="4766925"/>
            <a:ext cx="473400" cy="112750"/>
            <a:chOff x="3290800" y="4250850"/>
            <a:chExt cx="473400" cy="112750"/>
          </a:xfrm>
        </p:grpSpPr>
        <p:sp>
          <p:nvSpPr>
            <p:cNvPr id="837" name="Google Shape;837;p11"/>
            <p:cNvSpPr/>
            <p:nvPr/>
          </p:nvSpPr>
          <p:spPr>
            <a:xfrm>
              <a:off x="3730800" y="4318475"/>
              <a:ext cx="33400" cy="45125"/>
            </a:xfrm>
            <a:custGeom>
              <a:avLst/>
              <a:gdLst/>
              <a:ahLst/>
              <a:cxnLst/>
              <a:rect l="l" t="t" r="r" b="b"/>
              <a:pathLst>
                <a:path w="1336" h="1805" extrusionOk="0">
                  <a:moveTo>
                    <a:pt x="1335" y="1335"/>
                  </a:moveTo>
                  <a:cubicBezTo>
                    <a:pt x="1335" y="1335"/>
                    <a:pt x="1335" y="1804"/>
                    <a:pt x="903" y="1804"/>
                  </a:cubicBezTo>
                  <a:cubicBezTo>
                    <a:pt x="434" y="1804"/>
                    <a:pt x="1" y="902"/>
                    <a:pt x="1" y="902"/>
                  </a:cubicBezTo>
                  <a:cubicBezTo>
                    <a:pt x="1" y="434"/>
                    <a:pt x="1" y="1"/>
                    <a:pt x="434" y="1"/>
                  </a:cubicBezTo>
                  <a:cubicBezTo>
                    <a:pt x="903" y="1"/>
                    <a:pt x="1335" y="434"/>
                    <a:pt x="1335" y="133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11"/>
            <p:cNvSpPr/>
            <p:nvPr/>
          </p:nvSpPr>
          <p:spPr>
            <a:xfrm>
              <a:off x="3290800" y="4306750"/>
              <a:ext cx="34275" cy="34300"/>
            </a:xfrm>
            <a:custGeom>
              <a:avLst/>
              <a:gdLst/>
              <a:ahLst/>
              <a:cxnLst/>
              <a:rect l="l" t="t" r="r" b="b"/>
              <a:pathLst>
                <a:path w="1371" h="1372" extrusionOk="0">
                  <a:moveTo>
                    <a:pt x="1371" y="903"/>
                  </a:moveTo>
                  <a:cubicBezTo>
                    <a:pt x="1371" y="903"/>
                    <a:pt x="1371" y="1371"/>
                    <a:pt x="902" y="1371"/>
                  </a:cubicBezTo>
                  <a:cubicBezTo>
                    <a:pt x="469" y="1371"/>
                    <a:pt x="0" y="903"/>
                    <a:pt x="0" y="470"/>
                  </a:cubicBezTo>
                  <a:cubicBezTo>
                    <a:pt x="0" y="470"/>
                    <a:pt x="469" y="1"/>
                    <a:pt x="902" y="1"/>
                  </a:cubicBezTo>
                  <a:cubicBezTo>
                    <a:pt x="902" y="1"/>
                    <a:pt x="1371" y="470"/>
                    <a:pt x="1371" y="90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11"/>
            <p:cNvSpPr/>
            <p:nvPr/>
          </p:nvSpPr>
          <p:spPr>
            <a:xfrm>
              <a:off x="3561300" y="4250850"/>
              <a:ext cx="34275" cy="33400"/>
            </a:xfrm>
            <a:custGeom>
              <a:avLst/>
              <a:gdLst/>
              <a:ahLst/>
              <a:cxnLst/>
              <a:rect l="l" t="t" r="r" b="b"/>
              <a:pathLst>
                <a:path w="1371" h="1336" extrusionOk="0">
                  <a:moveTo>
                    <a:pt x="469" y="1335"/>
                  </a:moveTo>
                  <a:cubicBezTo>
                    <a:pt x="0" y="1335"/>
                    <a:pt x="0" y="902"/>
                    <a:pt x="0" y="902"/>
                  </a:cubicBezTo>
                  <a:cubicBezTo>
                    <a:pt x="0" y="433"/>
                    <a:pt x="0" y="1"/>
                    <a:pt x="469" y="1"/>
                  </a:cubicBezTo>
                  <a:cubicBezTo>
                    <a:pt x="902" y="1"/>
                    <a:pt x="902" y="433"/>
                    <a:pt x="902" y="902"/>
                  </a:cubicBezTo>
                  <a:cubicBezTo>
                    <a:pt x="1371" y="902"/>
                    <a:pt x="902" y="1335"/>
                    <a:pt x="469" y="133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11"/>
            <p:cNvSpPr/>
            <p:nvPr/>
          </p:nvSpPr>
          <p:spPr>
            <a:xfrm>
              <a:off x="3640650" y="4295950"/>
              <a:ext cx="22550" cy="10825"/>
            </a:xfrm>
            <a:custGeom>
              <a:avLst/>
              <a:gdLst/>
              <a:ahLst/>
              <a:cxnLst/>
              <a:rect l="l" t="t" r="r" b="b"/>
              <a:pathLst>
                <a:path w="902" h="433" extrusionOk="0">
                  <a:moveTo>
                    <a:pt x="433" y="0"/>
                  </a:moveTo>
                  <a:lnTo>
                    <a:pt x="902" y="0"/>
                  </a:lnTo>
                  <a:lnTo>
                    <a:pt x="433" y="4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1" name="Google Shape;841;p11"/>
          <p:cNvGrpSpPr/>
          <p:nvPr/>
        </p:nvGrpSpPr>
        <p:grpSpPr>
          <a:xfrm flipH="1">
            <a:off x="7054500" y="314088"/>
            <a:ext cx="473400" cy="112750"/>
            <a:chOff x="3290800" y="4250850"/>
            <a:chExt cx="473400" cy="112750"/>
          </a:xfrm>
        </p:grpSpPr>
        <p:sp>
          <p:nvSpPr>
            <p:cNvPr id="842" name="Google Shape;842;p11"/>
            <p:cNvSpPr/>
            <p:nvPr/>
          </p:nvSpPr>
          <p:spPr>
            <a:xfrm>
              <a:off x="3730800" y="4318475"/>
              <a:ext cx="33400" cy="45125"/>
            </a:xfrm>
            <a:custGeom>
              <a:avLst/>
              <a:gdLst/>
              <a:ahLst/>
              <a:cxnLst/>
              <a:rect l="l" t="t" r="r" b="b"/>
              <a:pathLst>
                <a:path w="1336" h="1805" extrusionOk="0">
                  <a:moveTo>
                    <a:pt x="1335" y="1335"/>
                  </a:moveTo>
                  <a:cubicBezTo>
                    <a:pt x="1335" y="1335"/>
                    <a:pt x="1335" y="1804"/>
                    <a:pt x="903" y="1804"/>
                  </a:cubicBezTo>
                  <a:cubicBezTo>
                    <a:pt x="434" y="1804"/>
                    <a:pt x="1" y="902"/>
                    <a:pt x="1" y="902"/>
                  </a:cubicBezTo>
                  <a:cubicBezTo>
                    <a:pt x="1" y="434"/>
                    <a:pt x="1" y="1"/>
                    <a:pt x="434" y="1"/>
                  </a:cubicBezTo>
                  <a:cubicBezTo>
                    <a:pt x="903" y="1"/>
                    <a:pt x="1335" y="434"/>
                    <a:pt x="1335" y="133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11"/>
            <p:cNvSpPr/>
            <p:nvPr/>
          </p:nvSpPr>
          <p:spPr>
            <a:xfrm>
              <a:off x="3290800" y="4306750"/>
              <a:ext cx="34275" cy="34300"/>
            </a:xfrm>
            <a:custGeom>
              <a:avLst/>
              <a:gdLst/>
              <a:ahLst/>
              <a:cxnLst/>
              <a:rect l="l" t="t" r="r" b="b"/>
              <a:pathLst>
                <a:path w="1371" h="1372" extrusionOk="0">
                  <a:moveTo>
                    <a:pt x="1371" y="903"/>
                  </a:moveTo>
                  <a:cubicBezTo>
                    <a:pt x="1371" y="903"/>
                    <a:pt x="1371" y="1371"/>
                    <a:pt x="902" y="1371"/>
                  </a:cubicBezTo>
                  <a:cubicBezTo>
                    <a:pt x="469" y="1371"/>
                    <a:pt x="0" y="903"/>
                    <a:pt x="0" y="470"/>
                  </a:cubicBezTo>
                  <a:cubicBezTo>
                    <a:pt x="0" y="470"/>
                    <a:pt x="469" y="1"/>
                    <a:pt x="902" y="1"/>
                  </a:cubicBezTo>
                  <a:cubicBezTo>
                    <a:pt x="902" y="1"/>
                    <a:pt x="1371" y="470"/>
                    <a:pt x="1371" y="90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11"/>
            <p:cNvSpPr/>
            <p:nvPr/>
          </p:nvSpPr>
          <p:spPr>
            <a:xfrm>
              <a:off x="3561300" y="4250850"/>
              <a:ext cx="34275" cy="33400"/>
            </a:xfrm>
            <a:custGeom>
              <a:avLst/>
              <a:gdLst/>
              <a:ahLst/>
              <a:cxnLst/>
              <a:rect l="l" t="t" r="r" b="b"/>
              <a:pathLst>
                <a:path w="1371" h="1336" extrusionOk="0">
                  <a:moveTo>
                    <a:pt x="469" y="1335"/>
                  </a:moveTo>
                  <a:cubicBezTo>
                    <a:pt x="0" y="1335"/>
                    <a:pt x="0" y="902"/>
                    <a:pt x="0" y="902"/>
                  </a:cubicBezTo>
                  <a:cubicBezTo>
                    <a:pt x="0" y="433"/>
                    <a:pt x="0" y="1"/>
                    <a:pt x="469" y="1"/>
                  </a:cubicBezTo>
                  <a:cubicBezTo>
                    <a:pt x="902" y="1"/>
                    <a:pt x="902" y="433"/>
                    <a:pt x="902" y="902"/>
                  </a:cubicBezTo>
                  <a:cubicBezTo>
                    <a:pt x="1371" y="902"/>
                    <a:pt x="902" y="1335"/>
                    <a:pt x="469" y="133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11"/>
            <p:cNvSpPr/>
            <p:nvPr/>
          </p:nvSpPr>
          <p:spPr>
            <a:xfrm>
              <a:off x="3640650" y="4295950"/>
              <a:ext cx="22550" cy="10825"/>
            </a:xfrm>
            <a:custGeom>
              <a:avLst/>
              <a:gdLst/>
              <a:ahLst/>
              <a:cxnLst/>
              <a:rect l="l" t="t" r="r" b="b"/>
              <a:pathLst>
                <a:path w="902" h="433" extrusionOk="0">
                  <a:moveTo>
                    <a:pt x="433" y="0"/>
                  </a:moveTo>
                  <a:lnTo>
                    <a:pt x="902" y="0"/>
                  </a:lnTo>
                  <a:lnTo>
                    <a:pt x="433" y="4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6" name="Google Shape;846;p11"/>
          <p:cNvGrpSpPr/>
          <p:nvPr/>
        </p:nvGrpSpPr>
        <p:grpSpPr>
          <a:xfrm rot="10800000" flipH="1">
            <a:off x="6734500" y="4766913"/>
            <a:ext cx="473400" cy="112750"/>
            <a:chOff x="3290800" y="4250850"/>
            <a:chExt cx="473400" cy="112750"/>
          </a:xfrm>
        </p:grpSpPr>
        <p:sp>
          <p:nvSpPr>
            <p:cNvPr id="847" name="Google Shape;847;p11"/>
            <p:cNvSpPr/>
            <p:nvPr/>
          </p:nvSpPr>
          <p:spPr>
            <a:xfrm>
              <a:off x="3730800" y="4318475"/>
              <a:ext cx="33400" cy="45125"/>
            </a:xfrm>
            <a:custGeom>
              <a:avLst/>
              <a:gdLst/>
              <a:ahLst/>
              <a:cxnLst/>
              <a:rect l="l" t="t" r="r" b="b"/>
              <a:pathLst>
                <a:path w="1336" h="1805" extrusionOk="0">
                  <a:moveTo>
                    <a:pt x="1335" y="1335"/>
                  </a:moveTo>
                  <a:cubicBezTo>
                    <a:pt x="1335" y="1335"/>
                    <a:pt x="1335" y="1804"/>
                    <a:pt x="903" y="1804"/>
                  </a:cubicBezTo>
                  <a:cubicBezTo>
                    <a:pt x="434" y="1804"/>
                    <a:pt x="1" y="902"/>
                    <a:pt x="1" y="902"/>
                  </a:cubicBezTo>
                  <a:cubicBezTo>
                    <a:pt x="1" y="434"/>
                    <a:pt x="1" y="1"/>
                    <a:pt x="434" y="1"/>
                  </a:cubicBezTo>
                  <a:cubicBezTo>
                    <a:pt x="903" y="1"/>
                    <a:pt x="1335" y="434"/>
                    <a:pt x="1335" y="133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11"/>
            <p:cNvSpPr/>
            <p:nvPr/>
          </p:nvSpPr>
          <p:spPr>
            <a:xfrm>
              <a:off x="3290800" y="4306750"/>
              <a:ext cx="34275" cy="34300"/>
            </a:xfrm>
            <a:custGeom>
              <a:avLst/>
              <a:gdLst/>
              <a:ahLst/>
              <a:cxnLst/>
              <a:rect l="l" t="t" r="r" b="b"/>
              <a:pathLst>
                <a:path w="1371" h="1372" extrusionOk="0">
                  <a:moveTo>
                    <a:pt x="1371" y="903"/>
                  </a:moveTo>
                  <a:cubicBezTo>
                    <a:pt x="1371" y="903"/>
                    <a:pt x="1371" y="1371"/>
                    <a:pt x="902" y="1371"/>
                  </a:cubicBezTo>
                  <a:cubicBezTo>
                    <a:pt x="469" y="1371"/>
                    <a:pt x="0" y="903"/>
                    <a:pt x="0" y="470"/>
                  </a:cubicBezTo>
                  <a:cubicBezTo>
                    <a:pt x="0" y="470"/>
                    <a:pt x="469" y="1"/>
                    <a:pt x="902" y="1"/>
                  </a:cubicBezTo>
                  <a:cubicBezTo>
                    <a:pt x="902" y="1"/>
                    <a:pt x="1371" y="470"/>
                    <a:pt x="1371" y="90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11"/>
            <p:cNvSpPr/>
            <p:nvPr/>
          </p:nvSpPr>
          <p:spPr>
            <a:xfrm>
              <a:off x="3561300" y="4250850"/>
              <a:ext cx="34275" cy="33400"/>
            </a:xfrm>
            <a:custGeom>
              <a:avLst/>
              <a:gdLst/>
              <a:ahLst/>
              <a:cxnLst/>
              <a:rect l="l" t="t" r="r" b="b"/>
              <a:pathLst>
                <a:path w="1371" h="1336" extrusionOk="0">
                  <a:moveTo>
                    <a:pt x="469" y="1335"/>
                  </a:moveTo>
                  <a:cubicBezTo>
                    <a:pt x="0" y="1335"/>
                    <a:pt x="0" y="902"/>
                    <a:pt x="0" y="902"/>
                  </a:cubicBezTo>
                  <a:cubicBezTo>
                    <a:pt x="0" y="433"/>
                    <a:pt x="0" y="1"/>
                    <a:pt x="469" y="1"/>
                  </a:cubicBezTo>
                  <a:cubicBezTo>
                    <a:pt x="902" y="1"/>
                    <a:pt x="902" y="433"/>
                    <a:pt x="902" y="902"/>
                  </a:cubicBezTo>
                  <a:cubicBezTo>
                    <a:pt x="1371" y="902"/>
                    <a:pt x="902" y="1335"/>
                    <a:pt x="469" y="133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11"/>
            <p:cNvSpPr/>
            <p:nvPr/>
          </p:nvSpPr>
          <p:spPr>
            <a:xfrm>
              <a:off x="3640650" y="4295950"/>
              <a:ext cx="22550" cy="10825"/>
            </a:xfrm>
            <a:custGeom>
              <a:avLst/>
              <a:gdLst/>
              <a:ahLst/>
              <a:cxnLst/>
              <a:rect l="l" t="t" r="r" b="b"/>
              <a:pathLst>
                <a:path w="902" h="433" extrusionOk="0">
                  <a:moveTo>
                    <a:pt x="433" y="0"/>
                  </a:moveTo>
                  <a:lnTo>
                    <a:pt x="902" y="0"/>
                  </a:lnTo>
                  <a:lnTo>
                    <a:pt x="433" y="4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1" name="Google Shape;851;p11"/>
          <p:cNvGrpSpPr/>
          <p:nvPr/>
        </p:nvGrpSpPr>
        <p:grpSpPr>
          <a:xfrm flipH="1">
            <a:off x="5746875" y="326900"/>
            <a:ext cx="473400" cy="112750"/>
            <a:chOff x="3290800" y="4250850"/>
            <a:chExt cx="473400" cy="112750"/>
          </a:xfrm>
        </p:grpSpPr>
        <p:sp>
          <p:nvSpPr>
            <p:cNvPr id="852" name="Google Shape;852;p11"/>
            <p:cNvSpPr/>
            <p:nvPr/>
          </p:nvSpPr>
          <p:spPr>
            <a:xfrm>
              <a:off x="3730800" y="4318475"/>
              <a:ext cx="33400" cy="45125"/>
            </a:xfrm>
            <a:custGeom>
              <a:avLst/>
              <a:gdLst/>
              <a:ahLst/>
              <a:cxnLst/>
              <a:rect l="l" t="t" r="r" b="b"/>
              <a:pathLst>
                <a:path w="1336" h="1805" extrusionOk="0">
                  <a:moveTo>
                    <a:pt x="1335" y="1335"/>
                  </a:moveTo>
                  <a:cubicBezTo>
                    <a:pt x="1335" y="1335"/>
                    <a:pt x="1335" y="1804"/>
                    <a:pt x="903" y="1804"/>
                  </a:cubicBezTo>
                  <a:cubicBezTo>
                    <a:pt x="434" y="1804"/>
                    <a:pt x="1" y="902"/>
                    <a:pt x="1" y="902"/>
                  </a:cubicBezTo>
                  <a:cubicBezTo>
                    <a:pt x="1" y="434"/>
                    <a:pt x="1" y="1"/>
                    <a:pt x="434" y="1"/>
                  </a:cubicBezTo>
                  <a:cubicBezTo>
                    <a:pt x="903" y="1"/>
                    <a:pt x="1335" y="434"/>
                    <a:pt x="1335" y="133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11"/>
            <p:cNvSpPr/>
            <p:nvPr/>
          </p:nvSpPr>
          <p:spPr>
            <a:xfrm>
              <a:off x="3290800" y="4306750"/>
              <a:ext cx="34275" cy="34300"/>
            </a:xfrm>
            <a:custGeom>
              <a:avLst/>
              <a:gdLst/>
              <a:ahLst/>
              <a:cxnLst/>
              <a:rect l="l" t="t" r="r" b="b"/>
              <a:pathLst>
                <a:path w="1371" h="1372" extrusionOk="0">
                  <a:moveTo>
                    <a:pt x="1371" y="903"/>
                  </a:moveTo>
                  <a:cubicBezTo>
                    <a:pt x="1371" y="903"/>
                    <a:pt x="1371" y="1371"/>
                    <a:pt x="902" y="1371"/>
                  </a:cubicBezTo>
                  <a:cubicBezTo>
                    <a:pt x="469" y="1371"/>
                    <a:pt x="0" y="903"/>
                    <a:pt x="0" y="470"/>
                  </a:cubicBezTo>
                  <a:cubicBezTo>
                    <a:pt x="0" y="470"/>
                    <a:pt x="469" y="1"/>
                    <a:pt x="902" y="1"/>
                  </a:cubicBezTo>
                  <a:cubicBezTo>
                    <a:pt x="902" y="1"/>
                    <a:pt x="1371" y="470"/>
                    <a:pt x="1371" y="90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11"/>
            <p:cNvSpPr/>
            <p:nvPr/>
          </p:nvSpPr>
          <p:spPr>
            <a:xfrm>
              <a:off x="3561300" y="4250850"/>
              <a:ext cx="34275" cy="33400"/>
            </a:xfrm>
            <a:custGeom>
              <a:avLst/>
              <a:gdLst/>
              <a:ahLst/>
              <a:cxnLst/>
              <a:rect l="l" t="t" r="r" b="b"/>
              <a:pathLst>
                <a:path w="1371" h="1336" extrusionOk="0">
                  <a:moveTo>
                    <a:pt x="469" y="1335"/>
                  </a:moveTo>
                  <a:cubicBezTo>
                    <a:pt x="0" y="1335"/>
                    <a:pt x="0" y="902"/>
                    <a:pt x="0" y="902"/>
                  </a:cubicBezTo>
                  <a:cubicBezTo>
                    <a:pt x="0" y="433"/>
                    <a:pt x="0" y="1"/>
                    <a:pt x="469" y="1"/>
                  </a:cubicBezTo>
                  <a:cubicBezTo>
                    <a:pt x="902" y="1"/>
                    <a:pt x="902" y="433"/>
                    <a:pt x="902" y="902"/>
                  </a:cubicBezTo>
                  <a:cubicBezTo>
                    <a:pt x="1371" y="902"/>
                    <a:pt x="902" y="1335"/>
                    <a:pt x="469" y="133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11"/>
            <p:cNvSpPr/>
            <p:nvPr/>
          </p:nvSpPr>
          <p:spPr>
            <a:xfrm>
              <a:off x="3640650" y="4295950"/>
              <a:ext cx="22550" cy="10825"/>
            </a:xfrm>
            <a:custGeom>
              <a:avLst/>
              <a:gdLst/>
              <a:ahLst/>
              <a:cxnLst/>
              <a:rect l="l" t="t" r="r" b="b"/>
              <a:pathLst>
                <a:path w="902" h="433" extrusionOk="0">
                  <a:moveTo>
                    <a:pt x="433" y="0"/>
                  </a:moveTo>
                  <a:lnTo>
                    <a:pt x="902" y="0"/>
                  </a:lnTo>
                  <a:lnTo>
                    <a:pt x="433" y="4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6" name="Google Shape;856;p11"/>
          <p:cNvGrpSpPr/>
          <p:nvPr/>
        </p:nvGrpSpPr>
        <p:grpSpPr>
          <a:xfrm rot="10800000" flipH="1">
            <a:off x="5426875" y="4766925"/>
            <a:ext cx="473400" cy="112750"/>
            <a:chOff x="3290800" y="4250850"/>
            <a:chExt cx="473400" cy="112750"/>
          </a:xfrm>
        </p:grpSpPr>
        <p:sp>
          <p:nvSpPr>
            <p:cNvPr id="857" name="Google Shape;857;p11"/>
            <p:cNvSpPr/>
            <p:nvPr/>
          </p:nvSpPr>
          <p:spPr>
            <a:xfrm>
              <a:off x="3730800" y="4318475"/>
              <a:ext cx="33400" cy="45125"/>
            </a:xfrm>
            <a:custGeom>
              <a:avLst/>
              <a:gdLst/>
              <a:ahLst/>
              <a:cxnLst/>
              <a:rect l="l" t="t" r="r" b="b"/>
              <a:pathLst>
                <a:path w="1336" h="1805" extrusionOk="0">
                  <a:moveTo>
                    <a:pt x="1335" y="1335"/>
                  </a:moveTo>
                  <a:cubicBezTo>
                    <a:pt x="1335" y="1335"/>
                    <a:pt x="1335" y="1804"/>
                    <a:pt x="903" y="1804"/>
                  </a:cubicBezTo>
                  <a:cubicBezTo>
                    <a:pt x="434" y="1804"/>
                    <a:pt x="1" y="902"/>
                    <a:pt x="1" y="902"/>
                  </a:cubicBezTo>
                  <a:cubicBezTo>
                    <a:pt x="1" y="434"/>
                    <a:pt x="1" y="1"/>
                    <a:pt x="434" y="1"/>
                  </a:cubicBezTo>
                  <a:cubicBezTo>
                    <a:pt x="903" y="1"/>
                    <a:pt x="1335" y="434"/>
                    <a:pt x="1335" y="133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11"/>
            <p:cNvSpPr/>
            <p:nvPr/>
          </p:nvSpPr>
          <p:spPr>
            <a:xfrm>
              <a:off x="3290800" y="4306750"/>
              <a:ext cx="34275" cy="34300"/>
            </a:xfrm>
            <a:custGeom>
              <a:avLst/>
              <a:gdLst/>
              <a:ahLst/>
              <a:cxnLst/>
              <a:rect l="l" t="t" r="r" b="b"/>
              <a:pathLst>
                <a:path w="1371" h="1372" extrusionOk="0">
                  <a:moveTo>
                    <a:pt x="1371" y="903"/>
                  </a:moveTo>
                  <a:cubicBezTo>
                    <a:pt x="1371" y="903"/>
                    <a:pt x="1371" y="1371"/>
                    <a:pt x="902" y="1371"/>
                  </a:cubicBezTo>
                  <a:cubicBezTo>
                    <a:pt x="469" y="1371"/>
                    <a:pt x="0" y="903"/>
                    <a:pt x="0" y="470"/>
                  </a:cubicBezTo>
                  <a:cubicBezTo>
                    <a:pt x="0" y="470"/>
                    <a:pt x="469" y="1"/>
                    <a:pt x="902" y="1"/>
                  </a:cubicBezTo>
                  <a:cubicBezTo>
                    <a:pt x="902" y="1"/>
                    <a:pt x="1371" y="470"/>
                    <a:pt x="1371" y="90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11"/>
            <p:cNvSpPr/>
            <p:nvPr/>
          </p:nvSpPr>
          <p:spPr>
            <a:xfrm>
              <a:off x="3561300" y="4250850"/>
              <a:ext cx="34275" cy="33400"/>
            </a:xfrm>
            <a:custGeom>
              <a:avLst/>
              <a:gdLst/>
              <a:ahLst/>
              <a:cxnLst/>
              <a:rect l="l" t="t" r="r" b="b"/>
              <a:pathLst>
                <a:path w="1371" h="1336" extrusionOk="0">
                  <a:moveTo>
                    <a:pt x="469" y="1335"/>
                  </a:moveTo>
                  <a:cubicBezTo>
                    <a:pt x="0" y="1335"/>
                    <a:pt x="0" y="902"/>
                    <a:pt x="0" y="902"/>
                  </a:cubicBezTo>
                  <a:cubicBezTo>
                    <a:pt x="0" y="433"/>
                    <a:pt x="0" y="1"/>
                    <a:pt x="469" y="1"/>
                  </a:cubicBezTo>
                  <a:cubicBezTo>
                    <a:pt x="902" y="1"/>
                    <a:pt x="902" y="433"/>
                    <a:pt x="902" y="902"/>
                  </a:cubicBezTo>
                  <a:cubicBezTo>
                    <a:pt x="1371" y="902"/>
                    <a:pt x="902" y="1335"/>
                    <a:pt x="469" y="133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11"/>
            <p:cNvSpPr/>
            <p:nvPr/>
          </p:nvSpPr>
          <p:spPr>
            <a:xfrm>
              <a:off x="3640650" y="4295950"/>
              <a:ext cx="22550" cy="10825"/>
            </a:xfrm>
            <a:custGeom>
              <a:avLst/>
              <a:gdLst/>
              <a:ahLst/>
              <a:cxnLst/>
              <a:rect l="l" t="t" r="r" b="b"/>
              <a:pathLst>
                <a:path w="902" h="433" extrusionOk="0">
                  <a:moveTo>
                    <a:pt x="433" y="0"/>
                  </a:moveTo>
                  <a:lnTo>
                    <a:pt x="902" y="0"/>
                  </a:lnTo>
                  <a:lnTo>
                    <a:pt x="433" y="4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1" name="Google Shape;861;p11"/>
          <p:cNvGrpSpPr/>
          <p:nvPr/>
        </p:nvGrpSpPr>
        <p:grpSpPr>
          <a:xfrm flipH="1">
            <a:off x="4360500" y="314088"/>
            <a:ext cx="473400" cy="112750"/>
            <a:chOff x="3290800" y="4250850"/>
            <a:chExt cx="473400" cy="112750"/>
          </a:xfrm>
        </p:grpSpPr>
        <p:sp>
          <p:nvSpPr>
            <p:cNvPr id="862" name="Google Shape;862;p11"/>
            <p:cNvSpPr/>
            <p:nvPr/>
          </p:nvSpPr>
          <p:spPr>
            <a:xfrm>
              <a:off x="3730800" y="4318475"/>
              <a:ext cx="33400" cy="45125"/>
            </a:xfrm>
            <a:custGeom>
              <a:avLst/>
              <a:gdLst/>
              <a:ahLst/>
              <a:cxnLst/>
              <a:rect l="l" t="t" r="r" b="b"/>
              <a:pathLst>
                <a:path w="1336" h="1805" extrusionOk="0">
                  <a:moveTo>
                    <a:pt x="1335" y="1335"/>
                  </a:moveTo>
                  <a:cubicBezTo>
                    <a:pt x="1335" y="1335"/>
                    <a:pt x="1335" y="1804"/>
                    <a:pt x="903" y="1804"/>
                  </a:cubicBezTo>
                  <a:cubicBezTo>
                    <a:pt x="434" y="1804"/>
                    <a:pt x="1" y="902"/>
                    <a:pt x="1" y="902"/>
                  </a:cubicBezTo>
                  <a:cubicBezTo>
                    <a:pt x="1" y="434"/>
                    <a:pt x="1" y="1"/>
                    <a:pt x="434" y="1"/>
                  </a:cubicBezTo>
                  <a:cubicBezTo>
                    <a:pt x="903" y="1"/>
                    <a:pt x="1335" y="434"/>
                    <a:pt x="1335" y="133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11"/>
            <p:cNvSpPr/>
            <p:nvPr/>
          </p:nvSpPr>
          <p:spPr>
            <a:xfrm>
              <a:off x="3290800" y="4306750"/>
              <a:ext cx="34275" cy="34300"/>
            </a:xfrm>
            <a:custGeom>
              <a:avLst/>
              <a:gdLst/>
              <a:ahLst/>
              <a:cxnLst/>
              <a:rect l="l" t="t" r="r" b="b"/>
              <a:pathLst>
                <a:path w="1371" h="1372" extrusionOk="0">
                  <a:moveTo>
                    <a:pt x="1371" y="903"/>
                  </a:moveTo>
                  <a:cubicBezTo>
                    <a:pt x="1371" y="903"/>
                    <a:pt x="1371" y="1371"/>
                    <a:pt x="902" y="1371"/>
                  </a:cubicBezTo>
                  <a:cubicBezTo>
                    <a:pt x="469" y="1371"/>
                    <a:pt x="0" y="903"/>
                    <a:pt x="0" y="470"/>
                  </a:cubicBezTo>
                  <a:cubicBezTo>
                    <a:pt x="0" y="470"/>
                    <a:pt x="469" y="1"/>
                    <a:pt x="902" y="1"/>
                  </a:cubicBezTo>
                  <a:cubicBezTo>
                    <a:pt x="902" y="1"/>
                    <a:pt x="1371" y="470"/>
                    <a:pt x="1371" y="90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11"/>
            <p:cNvSpPr/>
            <p:nvPr/>
          </p:nvSpPr>
          <p:spPr>
            <a:xfrm>
              <a:off x="3561300" y="4250850"/>
              <a:ext cx="34275" cy="33400"/>
            </a:xfrm>
            <a:custGeom>
              <a:avLst/>
              <a:gdLst/>
              <a:ahLst/>
              <a:cxnLst/>
              <a:rect l="l" t="t" r="r" b="b"/>
              <a:pathLst>
                <a:path w="1371" h="1336" extrusionOk="0">
                  <a:moveTo>
                    <a:pt x="469" y="1335"/>
                  </a:moveTo>
                  <a:cubicBezTo>
                    <a:pt x="0" y="1335"/>
                    <a:pt x="0" y="902"/>
                    <a:pt x="0" y="902"/>
                  </a:cubicBezTo>
                  <a:cubicBezTo>
                    <a:pt x="0" y="433"/>
                    <a:pt x="0" y="1"/>
                    <a:pt x="469" y="1"/>
                  </a:cubicBezTo>
                  <a:cubicBezTo>
                    <a:pt x="902" y="1"/>
                    <a:pt x="902" y="433"/>
                    <a:pt x="902" y="902"/>
                  </a:cubicBezTo>
                  <a:cubicBezTo>
                    <a:pt x="1371" y="902"/>
                    <a:pt x="902" y="1335"/>
                    <a:pt x="469" y="133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11"/>
            <p:cNvSpPr/>
            <p:nvPr/>
          </p:nvSpPr>
          <p:spPr>
            <a:xfrm>
              <a:off x="3640650" y="4295950"/>
              <a:ext cx="22550" cy="10825"/>
            </a:xfrm>
            <a:custGeom>
              <a:avLst/>
              <a:gdLst/>
              <a:ahLst/>
              <a:cxnLst/>
              <a:rect l="l" t="t" r="r" b="b"/>
              <a:pathLst>
                <a:path w="902" h="433" extrusionOk="0">
                  <a:moveTo>
                    <a:pt x="433" y="0"/>
                  </a:moveTo>
                  <a:lnTo>
                    <a:pt x="902" y="0"/>
                  </a:lnTo>
                  <a:lnTo>
                    <a:pt x="433" y="4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6" name="Google Shape;866;p11"/>
          <p:cNvGrpSpPr/>
          <p:nvPr/>
        </p:nvGrpSpPr>
        <p:grpSpPr>
          <a:xfrm rot="10800000" flipH="1">
            <a:off x="4040500" y="4766913"/>
            <a:ext cx="473400" cy="112750"/>
            <a:chOff x="3290800" y="4250850"/>
            <a:chExt cx="473400" cy="112750"/>
          </a:xfrm>
        </p:grpSpPr>
        <p:sp>
          <p:nvSpPr>
            <p:cNvPr id="867" name="Google Shape;867;p11"/>
            <p:cNvSpPr/>
            <p:nvPr/>
          </p:nvSpPr>
          <p:spPr>
            <a:xfrm>
              <a:off x="3730800" y="4318475"/>
              <a:ext cx="33400" cy="45125"/>
            </a:xfrm>
            <a:custGeom>
              <a:avLst/>
              <a:gdLst/>
              <a:ahLst/>
              <a:cxnLst/>
              <a:rect l="l" t="t" r="r" b="b"/>
              <a:pathLst>
                <a:path w="1336" h="1805" extrusionOk="0">
                  <a:moveTo>
                    <a:pt x="1335" y="1335"/>
                  </a:moveTo>
                  <a:cubicBezTo>
                    <a:pt x="1335" y="1335"/>
                    <a:pt x="1335" y="1804"/>
                    <a:pt x="903" y="1804"/>
                  </a:cubicBezTo>
                  <a:cubicBezTo>
                    <a:pt x="434" y="1804"/>
                    <a:pt x="1" y="902"/>
                    <a:pt x="1" y="902"/>
                  </a:cubicBezTo>
                  <a:cubicBezTo>
                    <a:pt x="1" y="434"/>
                    <a:pt x="1" y="1"/>
                    <a:pt x="434" y="1"/>
                  </a:cubicBezTo>
                  <a:cubicBezTo>
                    <a:pt x="903" y="1"/>
                    <a:pt x="1335" y="434"/>
                    <a:pt x="1335" y="133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11"/>
            <p:cNvSpPr/>
            <p:nvPr/>
          </p:nvSpPr>
          <p:spPr>
            <a:xfrm>
              <a:off x="3290800" y="4306750"/>
              <a:ext cx="34275" cy="34300"/>
            </a:xfrm>
            <a:custGeom>
              <a:avLst/>
              <a:gdLst/>
              <a:ahLst/>
              <a:cxnLst/>
              <a:rect l="l" t="t" r="r" b="b"/>
              <a:pathLst>
                <a:path w="1371" h="1372" extrusionOk="0">
                  <a:moveTo>
                    <a:pt x="1371" y="903"/>
                  </a:moveTo>
                  <a:cubicBezTo>
                    <a:pt x="1371" y="903"/>
                    <a:pt x="1371" y="1371"/>
                    <a:pt x="902" y="1371"/>
                  </a:cubicBezTo>
                  <a:cubicBezTo>
                    <a:pt x="469" y="1371"/>
                    <a:pt x="0" y="903"/>
                    <a:pt x="0" y="470"/>
                  </a:cubicBezTo>
                  <a:cubicBezTo>
                    <a:pt x="0" y="470"/>
                    <a:pt x="469" y="1"/>
                    <a:pt x="902" y="1"/>
                  </a:cubicBezTo>
                  <a:cubicBezTo>
                    <a:pt x="902" y="1"/>
                    <a:pt x="1371" y="470"/>
                    <a:pt x="1371" y="90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11"/>
            <p:cNvSpPr/>
            <p:nvPr/>
          </p:nvSpPr>
          <p:spPr>
            <a:xfrm>
              <a:off x="3561300" y="4250850"/>
              <a:ext cx="34275" cy="33400"/>
            </a:xfrm>
            <a:custGeom>
              <a:avLst/>
              <a:gdLst/>
              <a:ahLst/>
              <a:cxnLst/>
              <a:rect l="l" t="t" r="r" b="b"/>
              <a:pathLst>
                <a:path w="1371" h="1336" extrusionOk="0">
                  <a:moveTo>
                    <a:pt x="469" y="1335"/>
                  </a:moveTo>
                  <a:cubicBezTo>
                    <a:pt x="0" y="1335"/>
                    <a:pt x="0" y="902"/>
                    <a:pt x="0" y="902"/>
                  </a:cubicBezTo>
                  <a:cubicBezTo>
                    <a:pt x="0" y="433"/>
                    <a:pt x="0" y="1"/>
                    <a:pt x="469" y="1"/>
                  </a:cubicBezTo>
                  <a:cubicBezTo>
                    <a:pt x="902" y="1"/>
                    <a:pt x="902" y="433"/>
                    <a:pt x="902" y="902"/>
                  </a:cubicBezTo>
                  <a:cubicBezTo>
                    <a:pt x="1371" y="902"/>
                    <a:pt x="902" y="1335"/>
                    <a:pt x="469" y="133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11"/>
            <p:cNvSpPr/>
            <p:nvPr/>
          </p:nvSpPr>
          <p:spPr>
            <a:xfrm>
              <a:off x="3640650" y="4295950"/>
              <a:ext cx="22550" cy="10825"/>
            </a:xfrm>
            <a:custGeom>
              <a:avLst/>
              <a:gdLst/>
              <a:ahLst/>
              <a:cxnLst/>
              <a:rect l="l" t="t" r="r" b="b"/>
              <a:pathLst>
                <a:path w="902" h="433" extrusionOk="0">
                  <a:moveTo>
                    <a:pt x="433" y="0"/>
                  </a:moveTo>
                  <a:lnTo>
                    <a:pt x="902" y="0"/>
                  </a:lnTo>
                  <a:lnTo>
                    <a:pt x="433" y="4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1" name="Google Shape;871;p11"/>
          <p:cNvGrpSpPr/>
          <p:nvPr/>
        </p:nvGrpSpPr>
        <p:grpSpPr>
          <a:xfrm flipH="1">
            <a:off x="3052875" y="326913"/>
            <a:ext cx="473400" cy="112750"/>
            <a:chOff x="3290800" y="4250850"/>
            <a:chExt cx="473400" cy="112750"/>
          </a:xfrm>
        </p:grpSpPr>
        <p:sp>
          <p:nvSpPr>
            <p:cNvPr id="872" name="Google Shape;872;p11"/>
            <p:cNvSpPr/>
            <p:nvPr/>
          </p:nvSpPr>
          <p:spPr>
            <a:xfrm>
              <a:off x="3730800" y="4318475"/>
              <a:ext cx="33400" cy="45125"/>
            </a:xfrm>
            <a:custGeom>
              <a:avLst/>
              <a:gdLst/>
              <a:ahLst/>
              <a:cxnLst/>
              <a:rect l="l" t="t" r="r" b="b"/>
              <a:pathLst>
                <a:path w="1336" h="1805" extrusionOk="0">
                  <a:moveTo>
                    <a:pt x="1335" y="1335"/>
                  </a:moveTo>
                  <a:cubicBezTo>
                    <a:pt x="1335" y="1335"/>
                    <a:pt x="1335" y="1804"/>
                    <a:pt x="903" y="1804"/>
                  </a:cubicBezTo>
                  <a:cubicBezTo>
                    <a:pt x="434" y="1804"/>
                    <a:pt x="1" y="902"/>
                    <a:pt x="1" y="902"/>
                  </a:cubicBezTo>
                  <a:cubicBezTo>
                    <a:pt x="1" y="434"/>
                    <a:pt x="1" y="1"/>
                    <a:pt x="434" y="1"/>
                  </a:cubicBezTo>
                  <a:cubicBezTo>
                    <a:pt x="903" y="1"/>
                    <a:pt x="1335" y="434"/>
                    <a:pt x="1335" y="133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11"/>
            <p:cNvSpPr/>
            <p:nvPr/>
          </p:nvSpPr>
          <p:spPr>
            <a:xfrm>
              <a:off x="3290800" y="4306750"/>
              <a:ext cx="34275" cy="34300"/>
            </a:xfrm>
            <a:custGeom>
              <a:avLst/>
              <a:gdLst/>
              <a:ahLst/>
              <a:cxnLst/>
              <a:rect l="l" t="t" r="r" b="b"/>
              <a:pathLst>
                <a:path w="1371" h="1372" extrusionOk="0">
                  <a:moveTo>
                    <a:pt x="1371" y="903"/>
                  </a:moveTo>
                  <a:cubicBezTo>
                    <a:pt x="1371" y="903"/>
                    <a:pt x="1371" y="1371"/>
                    <a:pt x="902" y="1371"/>
                  </a:cubicBezTo>
                  <a:cubicBezTo>
                    <a:pt x="469" y="1371"/>
                    <a:pt x="0" y="903"/>
                    <a:pt x="0" y="470"/>
                  </a:cubicBezTo>
                  <a:cubicBezTo>
                    <a:pt x="0" y="470"/>
                    <a:pt x="469" y="1"/>
                    <a:pt x="902" y="1"/>
                  </a:cubicBezTo>
                  <a:cubicBezTo>
                    <a:pt x="902" y="1"/>
                    <a:pt x="1371" y="470"/>
                    <a:pt x="1371" y="90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11"/>
            <p:cNvSpPr/>
            <p:nvPr/>
          </p:nvSpPr>
          <p:spPr>
            <a:xfrm>
              <a:off x="3561300" y="4250850"/>
              <a:ext cx="34275" cy="33400"/>
            </a:xfrm>
            <a:custGeom>
              <a:avLst/>
              <a:gdLst/>
              <a:ahLst/>
              <a:cxnLst/>
              <a:rect l="l" t="t" r="r" b="b"/>
              <a:pathLst>
                <a:path w="1371" h="1336" extrusionOk="0">
                  <a:moveTo>
                    <a:pt x="469" y="1335"/>
                  </a:moveTo>
                  <a:cubicBezTo>
                    <a:pt x="0" y="1335"/>
                    <a:pt x="0" y="902"/>
                    <a:pt x="0" y="902"/>
                  </a:cubicBezTo>
                  <a:cubicBezTo>
                    <a:pt x="0" y="433"/>
                    <a:pt x="0" y="1"/>
                    <a:pt x="469" y="1"/>
                  </a:cubicBezTo>
                  <a:cubicBezTo>
                    <a:pt x="902" y="1"/>
                    <a:pt x="902" y="433"/>
                    <a:pt x="902" y="902"/>
                  </a:cubicBezTo>
                  <a:cubicBezTo>
                    <a:pt x="1371" y="902"/>
                    <a:pt x="902" y="1335"/>
                    <a:pt x="469" y="133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11"/>
            <p:cNvSpPr/>
            <p:nvPr/>
          </p:nvSpPr>
          <p:spPr>
            <a:xfrm>
              <a:off x="3640650" y="4295950"/>
              <a:ext cx="22550" cy="10825"/>
            </a:xfrm>
            <a:custGeom>
              <a:avLst/>
              <a:gdLst/>
              <a:ahLst/>
              <a:cxnLst/>
              <a:rect l="l" t="t" r="r" b="b"/>
              <a:pathLst>
                <a:path w="902" h="433" extrusionOk="0">
                  <a:moveTo>
                    <a:pt x="433" y="0"/>
                  </a:moveTo>
                  <a:lnTo>
                    <a:pt x="902" y="0"/>
                  </a:lnTo>
                  <a:lnTo>
                    <a:pt x="433" y="4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6" name="Google Shape;876;p11"/>
          <p:cNvGrpSpPr/>
          <p:nvPr/>
        </p:nvGrpSpPr>
        <p:grpSpPr>
          <a:xfrm rot="10800000" flipH="1">
            <a:off x="2732875" y="4766938"/>
            <a:ext cx="473400" cy="112750"/>
            <a:chOff x="3290800" y="4250850"/>
            <a:chExt cx="473400" cy="112750"/>
          </a:xfrm>
        </p:grpSpPr>
        <p:sp>
          <p:nvSpPr>
            <p:cNvPr id="877" name="Google Shape;877;p11"/>
            <p:cNvSpPr/>
            <p:nvPr/>
          </p:nvSpPr>
          <p:spPr>
            <a:xfrm>
              <a:off x="3730800" y="4318475"/>
              <a:ext cx="33400" cy="45125"/>
            </a:xfrm>
            <a:custGeom>
              <a:avLst/>
              <a:gdLst/>
              <a:ahLst/>
              <a:cxnLst/>
              <a:rect l="l" t="t" r="r" b="b"/>
              <a:pathLst>
                <a:path w="1336" h="1805" extrusionOk="0">
                  <a:moveTo>
                    <a:pt x="1335" y="1335"/>
                  </a:moveTo>
                  <a:cubicBezTo>
                    <a:pt x="1335" y="1335"/>
                    <a:pt x="1335" y="1804"/>
                    <a:pt x="903" y="1804"/>
                  </a:cubicBezTo>
                  <a:cubicBezTo>
                    <a:pt x="434" y="1804"/>
                    <a:pt x="1" y="902"/>
                    <a:pt x="1" y="902"/>
                  </a:cubicBezTo>
                  <a:cubicBezTo>
                    <a:pt x="1" y="434"/>
                    <a:pt x="1" y="1"/>
                    <a:pt x="434" y="1"/>
                  </a:cubicBezTo>
                  <a:cubicBezTo>
                    <a:pt x="903" y="1"/>
                    <a:pt x="1335" y="434"/>
                    <a:pt x="1335" y="133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11"/>
            <p:cNvSpPr/>
            <p:nvPr/>
          </p:nvSpPr>
          <p:spPr>
            <a:xfrm>
              <a:off x="3290800" y="4306750"/>
              <a:ext cx="34275" cy="34300"/>
            </a:xfrm>
            <a:custGeom>
              <a:avLst/>
              <a:gdLst/>
              <a:ahLst/>
              <a:cxnLst/>
              <a:rect l="l" t="t" r="r" b="b"/>
              <a:pathLst>
                <a:path w="1371" h="1372" extrusionOk="0">
                  <a:moveTo>
                    <a:pt x="1371" y="903"/>
                  </a:moveTo>
                  <a:cubicBezTo>
                    <a:pt x="1371" y="903"/>
                    <a:pt x="1371" y="1371"/>
                    <a:pt x="902" y="1371"/>
                  </a:cubicBezTo>
                  <a:cubicBezTo>
                    <a:pt x="469" y="1371"/>
                    <a:pt x="0" y="903"/>
                    <a:pt x="0" y="470"/>
                  </a:cubicBezTo>
                  <a:cubicBezTo>
                    <a:pt x="0" y="470"/>
                    <a:pt x="469" y="1"/>
                    <a:pt x="902" y="1"/>
                  </a:cubicBezTo>
                  <a:cubicBezTo>
                    <a:pt x="902" y="1"/>
                    <a:pt x="1371" y="470"/>
                    <a:pt x="1371" y="90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11"/>
            <p:cNvSpPr/>
            <p:nvPr/>
          </p:nvSpPr>
          <p:spPr>
            <a:xfrm>
              <a:off x="3561300" y="4250850"/>
              <a:ext cx="34275" cy="33400"/>
            </a:xfrm>
            <a:custGeom>
              <a:avLst/>
              <a:gdLst/>
              <a:ahLst/>
              <a:cxnLst/>
              <a:rect l="l" t="t" r="r" b="b"/>
              <a:pathLst>
                <a:path w="1371" h="1336" extrusionOk="0">
                  <a:moveTo>
                    <a:pt x="469" y="1335"/>
                  </a:moveTo>
                  <a:cubicBezTo>
                    <a:pt x="0" y="1335"/>
                    <a:pt x="0" y="902"/>
                    <a:pt x="0" y="902"/>
                  </a:cubicBezTo>
                  <a:cubicBezTo>
                    <a:pt x="0" y="433"/>
                    <a:pt x="0" y="1"/>
                    <a:pt x="469" y="1"/>
                  </a:cubicBezTo>
                  <a:cubicBezTo>
                    <a:pt x="902" y="1"/>
                    <a:pt x="902" y="433"/>
                    <a:pt x="902" y="902"/>
                  </a:cubicBezTo>
                  <a:cubicBezTo>
                    <a:pt x="1371" y="902"/>
                    <a:pt x="902" y="1335"/>
                    <a:pt x="469" y="133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11"/>
            <p:cNvSpPr/>
            <p:nvPr/>
          </p:nvSpPr>
          <p:spPr>
            <a:xfrm>
              <a:off x="3640650" y="4295950"/>
              <a:ext cx="22550" cy="10825"/>
            </a:xfrm>
            <a:custGeom>
              <a:avLst/>
              <a:gdLst/>
              <a:ahLst/>
              <a:cxnLst/>
              <a:rect l="l" t="t" r="r" b="b"/>
              <a:pathLst>
                <a:path w="902" h="433" extrusionOk="0">
                  <a:moveTo>
                    <a:pt x="433" y="0"/>
                  </a:moveTo>
                  <a:lnTo>
                    <a:pt x="902" y="0"/>
                  </a:lnTo>
                  <a:lnTo>
                    <a:pt x="433" y="4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1" name="Google Shape;881;p11"/>
          <p:cNvGrpSpPr/>
          <p:nvPr/>
        </p:nvGrpSpPr>
        <p:grpSpPr>
          <a:xfrm flipH="1">
            <a:off x="1666500" y="314100"/>
            <a:ext cx="473400" cy="112750"/>
            <a:chOff x="3290800" y="4250850"/>
            <a:chExt cx="473400" cy="112750"/>
          </a:xfrm>
        </p:grpSpPr>
        <p:sp>
          <p:nvSpPr>
            <p:cNvPr id="882" name="Google Shape;882;p11"/>
            <p:cNvSpPr/>
            <p:nvPr/>
          </p:nvSpPr>
          <p:spPr>
            <a:xfrm>
              <a:off x="3730800" y="4318475"/>
              <a:ext cx="33400" cy="45125"/>
            </a:xfrm>
            <a:custGeom>
              <a:avLst/>
              <a:gdLst/>
              <a:ahLst/>
              <a:cxnLst/>
              <a:rect l="l" t="t" r="r" b="b"/>
              <a:pathLst>
                <a:path w="1336" h="1805" extrusionOk="0">
                  <a:moveTo>
                    <a:pt x="1335" y="1335"/>
                  </a:moveTo>
                  <a:cubicBezTo>
                    <a:pt x="1335" y="1335"/>
                    <a:pt x="1335" y="1804"/>
                    <a:pt x="903" y="1804"/>
                  </a:cubicBezTo>
                  <a:cubicBezTo>
                    <a:pt x="434" y="1804"/>
                    <a:pt x="1" y="902"/>
                    <a:pt x="1" y="902"/>
                  </a:cubicBezTo>
                  <a:cubicBezTo>
                    <a:pt x="1" y="434"/>
                    <a:pt x="1" y="1"/>
                    <a:pt x="434" y="1"/>
                  </a:cubicBezTo>
                  <a:cubicBezTo>
                    <a:pt x="903" y="1"/>
                    <a:pt x="1335" y="434"/>
                    <a:pt x="1335" y="133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11"/>
            <p:cNvSpPr/>
            <p:nvPr/>
          </p:nvSpPr>
          <p:spPr>
            <a:xfrm>
              <a:off x="3290800" y="4306750"/>
              <a:ext cx="34275" cy="34300"/>
            </a:xfrm>
            <a:custGeom>
              <a:avLst/>
              <a:gdLst/>
              <a:ahLst/>
              <a:cxnLst/>
              <a:rect l="l" t="t" r="r" b="b"/>
              <a:pathLst>
                <a:path w="1371" h="1372" extrusionOk="0">
                  <a:moveTo>
                    <a:pt x="1371" y="903"/>
                  </a:moveTo>
                  <a:cubicBezTo>
                    <a:pt x="1371" y="903"/>
                    <a:pt x="1371" y="1371"/>
                    <a:pt x="902" y="1371"/>
                  </a:cubicBezTo>
                  <a:cubicBezTo>
                    <a:pt x="469" y="1371"/>
                    <a:pt x="0" y="903"/>
                    <a:pt x="0" y="470"/>
                  </a:cubicBezTo>
                  <a:cubicBezTo>
                    <a:pt x="0" y="470"/>
                    <a:pt x="469" y="1"/>
                    <a:pt x="902" y="1"/>
                  </a:cubicBezTo>
                  <a:cubicBezTo>
                    <a:pt x="902" y="1"/>
                    <a:pt x="1371" y="470"/>
                    <a:pt x="1371" y="90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11"/>
            <p:cNvSpPr/>
            <p:nvPr/>
          </p:nvSpPr>
          <p:spPr>
            <a:xfrm>
              <a:off x="3561300" y="4250850"/>
              <a:ext cx="34275" cy="33400"/>
            </a:xfrm>
            <a:custGeom>
              <a:avLst/>
              <a:gdLst/>
              <a:ahLst/>
              <a:cxnLst/>
              <a:rect l="l" t="t" r="r" b="b"/>
              <a:pathLst>
                <a:path w="1371" h="1336" extrusionOk="0">
                  <a:moveTo>
                    <a:pt x="469" y="1335"/>
                  </a:moveTo>
                  <a:cubicBezTo>
                    <a:pt x="0" y="1335"/>
                    <a:pt x="0" y="902"/>
                    <a:pt x="0" y="902"/>
                  </a:cubicBezTo>
                  <a:cubicBezTo>
                    <a:pt x="0" y="433"/>
                    <a:pt x="0" y="1"/>
                    <a:pt x="469" y="1"/>
                  </a:cubicBezTo>
                  <a:cubicBezTo>
                    <a:pt x="902" y="1"/>
                    <a:pt x="902" y="433"/>
                    <a:pt x="902" y="902"/>
                  </a:cubicBezTo>
                  <a:cubicBezTo>
                    <a:pt x="1371" y="902"/>
                    <a:pt x="902" y="1335"/>
                    <a:pt x="469" y="133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11"/>
            <p:cNvSpPr/>
            <p:nvPr/>
          </p:nvSpPr>
          <p:spPr>
            <a:xfrm>
              <a:off x="3640650" y="4295950"/>
              <a:ext cx="22550" cy="10825"/>
            </a:xfrm>
            <a:custGeom>
              <a:avLst/>
              <a:gdLst/>
              <a:ahLst/>
              <a:cxnLst/>
              <a:rect l="l" t="t" r="r" b="b"/>
              <a:pathLst>
                <a:path w="902" h="433" extrusionOk="0">
                  <a:moveTo>
                    <a:pt x="433" y="0"/>
                  </a:moveTo>
                  <a:lnTo>
                    <a:pt x="902" y="0"/>
                  </a:lnTo>
                  <a:lnTo>
                    <a:pt x="433" y="4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6" name="Google Shape;886;p11"/>
          <p:cNvGrpSpPr/>
          <p:nvPr/>
        </p:nvGrpSpPr>
        <p:grpSpPr>
          <a:xfrm rot="10800000" flipH="1">
            <a:off x="1346500" y="4766925"/>
            <a:ext cx="473400" cy="112750"/>
            <a:chOff x="3290800" y="4250850"/>
            <a:chExt cx="473400" cy="112750"/>
          </a:xfrm>
        </p:grpSpPr>
        <p:sp>
          <p:nvSpPr>
            <p:cNvPr id="887" name="Google Shape;887;p11"/>
            <p:cNvSpPr/>
            <p:nvPr/>
          </p:nvSpPr>
          <p:spPr>
            <a:xfrm>
              <a:off x="3730800" y="4318475"/>
              <a:ext cx="33400" cy="45125"/>
            </a:xfrm>
            <a:custGeom>
              <a:avLst/>
              <a:gdLst/>
              <a:ahLst/>
              <a:cxnLst/>
              <a:rect l="l" t="t" r="r" b="b"/>
              <a:pathLst>
                <a:path w="1336" h="1805" extrusionOk="0">
                  <a:moveTo>
                    <a:pt x="1335" y="1335"/>
                  </a:moveTo>
                  <a:cubicBezTo>
                    <a:pt x="1335" y="1335"/>
                    <a:pt x="1335" y="1804"/>
                    <a:pt x="903" y="1804"/>
                  </a:cubicBezTo>
                  <a:cubicBezTo>
                    <a:pt x="434" y="1804"/>
                    <a:pt x="1" y="902"/>
                    <a:pt x="1" y="902"/>
                  </a:cubicBezTo>
                  <a:cubicBezTo>
                    <a:pt x="1" y="434"/>
                    <a:pt x="1" y="1"/>
                    <a:pt x="434" y="1"/>
                  </a:cubicBezTo>
                  <a:cubicBezTo>
                    <a:pt x="903" y="1"/>
                    <a:pt x="1335" y="434"/>
                    <a:pt x="1335" y="133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11"/>
            <p:cNvSpPr/>
            <p:nvPr/>
          </p:nvSpPr>
          <p:spPr>
            <a:xfrm>
              <a:off x="3290800" y="4306750"/>
              <a:ext cx="34275" cy="34300"/>
            </a:xfrm>
            <a:custGeom>
              <a:avLst/>
              <a:gdLst/>
              <a:ahLst/>
              <a:cxnLst/>
              <a:rect l="l" t="t" r="r" b="b"/>
              <a:pathLst>
                <a:path w="1371" h="1372" extrusionOk="0">
                  <a:moveTo>
                    <a:pt x="1371" y="903"/>
                  </a:moveTo>
                  <a:cubicBezTo>
                    <a:pt x="1371" y="903"/>
                    <a:pt x="1371" y="1371"/>
                    <a:pt x="902" y="1371"/>
                  </a:cubicBezTo>
                  <a:cubicBezTo>
                    <a:pt x="469" y="1371"/>
                    <a:pt x="0" y="903"/>
                    <a:pt x="0" y="470"/>
                  </a:cubicBezTo>
                  <a:cubicBezTo>
                    <a:pt x="0" y="470"/>
                    <a:pt x="469" y="1"/>
                    <a:pt x="902" y="1"/>
                  </a:cubicBezTo>
                  <a:cubicBezTo>
                    <a:pt x="902" y="1"/>
                    <a:pt x="1371" y="470"/>
                    <a:pt x="1371" y="90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11"/>
            <p:cNvSpPr/>
            <p:nvPr/>
          </p:nvSpPr>
          <p:spPr>
            <a:xfrm>
              <a:off x="3561300" y="4250850"/>
              <a:ext cx="34275" cy="33400"/>
            </a:xfrm>
            <a:custGeom>
              <a:avLst/>
              <a:gdLst/>
              <a:ahLst/>
              <a:cxnLst/>
              <a:rect l="l" t="t" r="r" b="b"/>
              <a:pathLst>
                <a:path w="1371" h="1336" extrusionOk="0">
                  <a:moveTo>
                    <a:pt x="469" y="1335"/>
                  </a:moveTo>
                  <a:cubicBezTo>
                    <a:pt x="0" y="1335"/>
                    <a:pt x="0" y="902"/>
                    <a:pt x="0" y="902"/>
                  </a:cubicBezTo>
                  <a:cubicBezTo>
                    <a:pt x="0" y="433"/>
                    <a:pt x="0" y="1"/>
                    <a:pt x="469" y="1"/>
                  </a:cubicBezTo>
                  <a:cubicBezTo>
                    <a:pt x="902" y="1"/>
                    <a:pt x="902" y="433"/>
                    <a:pt x="902" y="902"/>
                  </a:cubicBezTo>
                  <a:cubicBezTo>
                    <a:pt x="1371" y="902"/>
                    <a:pt x="902" y="1335"/>
                    <a:pt x="469" y="133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11"/>
            <p:cNvSpPr/>
            <p:nvPr/>
          </p:nvSpPr>
          <p:spPr>
            <a:xfrm>
              <a:off x="3640650" y="4295950"/>
              <a:ext cx="22550" cy="10825"/>
            </a:xfrm>
            <a:custGeom>
              <a:avLst/>
              <a:gdLst/>
              <a:ahLst/>
              <a:cxnLst/>
              <a:rect l="l" t="t" r="r" b="b"/>
              <a:pathLst>
                <a:path w="902" h="433" extrusionOk="0">
                  <a:moveTo>
                    <a:pt x="433" y="0"/>
                  </a:moveTo>
                  <a:lnTo>
                    <a:pt x="902" y="0"/>
                  </a:lnTo>
                  <a:lnTo>
                    <a:pt x="433" y="4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1" name="Google Shape;891;p11"/>
          <p:cNvGrpSpPr/>
          <p:nvPr/>
        </p:nvGrpSpPr>
        <p:grpSpPr>
          <a:xfrm flipH="1">
            <a:off x="358875" y="326913"/>
            <a:ext cx="473400" cy="112750"/>
            <a:chOff x="3290800" y="4250850"/>
            <a:chExt cx="473400" cy="112750"/>
          </a:xfrm>
        </p:grpSpPr>
        <p:sp>
          <p:nvSpPr>
            <p:cNvPr id="892" name="Google Shape;892;p11"/>
            <p:cNvSpPr/>
            <p:nvPr/>
          </p:nvSpPr>
          <p:spPr>
            <a:xfrm>
              <a:off x="3730800" y="4318475"/>
              <a:ext cx="33400" cy="45125"/>
            </a:xfrm>
            <a:custGeom>
              <a:avLst/>
              <a:gdLst/>
              <a:ahLst/>
              <a:cxnLst/>
              <a:rect l="l" t="t" r="r" b="b"/>
              <a:pathLst>
                <a:path w="1336" h="1805" extrusionOk="0">
                  <a:moveTo>
                    <a:pt x="1335" y="1335"/>
                  </a:moveTo>
                  <a:cubicBezTo>
                    <a:pt x="1335" y="1335"/>
                    <a:pt x="1335" y="1804"/>
                    <a:pt x="903" y="1804"/>
                  </a:cubicBezTo>
                  <a:cubicBezTo>
                    <a:pt x="434" y="1804"/>
                    <a:pt x="1" y="902"/>
                    <a:pt x="1" y="902"/>
                  </a:cubicBezTo>
                  <a:cubicBezTo>
                    <a:pt x="1" y="434"/>
                    <a:pt x="1" y="1"/>
                    <a:pt x="434" y="1"/>
                  </a:cubicBezTo>
                  <a:cubicBezTo>
                    <a:pt x="903" y="1"/>
                    <a:pt x="1335" y="434"/>
                    <a:pt x="1335" y="133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11"/>
            <p:cNvSpPr/>
            <p:nvPr/>
          </p:nvSpPr>
          <p:spPr>
            <a:xfrm>
              <a:off x="3290800" y="4306750"/>
              <a:ext cx="34275" cy="34300"/>
            </a:xfrm>
            <a:custGeom>
              <a:avLst/>
              <a:gdLst/>
              <a:ahLst/>
              <a:cxnLst/>
              <a:rect l="l" t="t" r="r" b="b"/>
              <a:pathLst>
                <a:path w="1371" h="1372" extrusionOk="0">
                  <a:moveTo>
                    <a:pt x="1371" y="903"/>
                  </a:moveTo>
                  <a:cubicBezTo>
                    <a:pt x="1371" y="903"/>
                    <a:pt x="1371" y="1371"/>
                    <a:pt x="902" y="1371"/>
                  </a:cubicBezTo>
                  <a:cubicBezTo>
                    <a:pt x="469" y="1371"/>
                    <a:pt x="0" y="903"/>
                    <a:pt x="0" y="470"/>
                  </a:cubicBezTo>
                  <a:cubicBezTo>
                    <a:pt x="0" y="470"/>
                    <a:pt x="469" y="1"/>
                    <a:pt x="902" y="1"/>
                  </a:cubicBezTo>
                  <a:cubicBezTo>
                    <a:pt x="902" y="1"/>
                    <a:pt x="1371" y="470"/>
                    <a:pt x="1371" y="90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11"/>
            <p:cNvSpPr/>
            <p:nvPr/>
          </p:nvSpPr>
          <p:spPr>
            <a:xfrm>
              <a:off x="3561300" y="4250850"/>
              <a:ext cx="34275" cy="33400"/>
            </a:xfrm>
            <a:custGeom>
              <a:avLst/>
              <a:gdLst/>
              <a:ahLst/>
              <a:cxnLst/>
              <a:rect l="l" t="t" r="r" b="b"/>
              <a:pathLst>
                <a:path w="1371" h="1336" extrusionOk="0">
                  <a:moveTo>
                    <a:pt x="469" y="1335"/>
                  </a:moveTo>
                  <a:cubicBezTo>
                    <a:pt x="0" y="1335"/>
                    <a:pt x="0" y="902"/>
                    <a:pt x="0" y="902"/>
                  </a:cubicBezTo>
                  <a:cubicBezTo>
                    <a:pt x="0" y="433"/>
                    <a:pt x="0" y="1"/>
                    <a:pt x="469" y="1"/>
                  </a:cubicBezTo>
                  <a:cubicBezTo>
                    <a:pt x="902" y="1"/>
                    <a:pt x="902" y="433"/>
                    <a:pt x="902" y="902"/>
                  </a:cubicBezTo>
                  <a:cubicBezTo>
                    <a:pt x="1371" y="902"/>
                    <a:pt x="902" y="1335"/>
                    <a:pt x="469" y="133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11"/>
            <p:cNvSpPr/>
            <p:nvPr/>
          </p:nvSpPr>
          <p:spPr>
            <a:xfrm>
              <a:off x="3640650" y="4295950"/>
              <a:ext cx="22550" cy="10825"/>
            </a:xfrm>
            <a:custGeom>
              <a:avLst/>
              <a:gdLst/>
              <a:ahLst/>
              <a:cxnLst/>
              <a:rect l="l" t="t" r="r" b="b"/>
              <a:pathLst>
                <a:path w="902" h="433" extrusionOk="0">
                  <a:moveTo>
                    <a:pt x="433" y="0"/>
                  </a:moveTo>
                  <a:lnTo>
                    <a:pt x="902" y="0"/>
                  </a:lnTo>
                  <a:lnTo>
                    <a:pt x="433" y="4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6" name="Google Shape;896;p11"/>
          <p:cNvGrpSpPr/>
          <p:nvPr/>
        </p:nvGrpSpPr>
        <p:grpSpPr>
          <a:xfrm>
            <a:off x="665900" y="3152225"/>
            <a:ext cx="473400" cy="112750"/>
            <a:chOff x="3290800" y="4250850"/>
            <a:chExt cx="473400" cy="112750"/>
          </a:xfrm>
        </p:grpSpPr>
        <p:sp>
          <p:nvSpPr>
            <p:cNvPr id="897" name="Google Shape;897;p11"/>
            <p:cNvSpPr/>
            <p:nvPr/>
          </p:nvSpPr>
          <p:spPr>
            <a:xfrm>
              <a:off x="3730800" y="4318475"/>
              <a:ext cx="33400" cy="45125"/>
            </a:xfrm>
            <a:custGeom>
              <a:avLst/>
              <a:gdLst/>
              <a:ahLst/>
              <a:cxnLst/>
              <a:rect l="l" t="t" r="r" b="b"/>
              <a:pathLst>
                <a:path w="1336" h="1805" extrusionOk="0">
                  <a:moveTo>
                    <a:pt x="1335" y="1335"/>
                  </a:moveTo>
                  <a:cubicBezTo>
                    <a:pt x="1335" y="1335"/>
                    <a:pt x="1335" y="1804"/>
                    <a:pt x="903" y="1804"/>
                  </a:cubicBezTo>
                  <a:cubicBezTo>
                    <a:pt x="434" y="1804"/>
                    <a:pt x="1" y="902"/>
                    <a:pt x="1" y="902"/>
                  </a:cubicBezTo>
                  <a:cubicBezTo>
                    <a:pt x="1" y="434"/>
                    <a:pt x="1" y="1"/>
                    <a:pt x="434" y="1"/>
                  </a:cubicBezTo>
                  <a:cubicBezTo>
                    <a:pt x="903" y="1"/>
                    <a:pt x="1335" y="434"/>
                    <a:pt x="1335" y="1335"/>
                  </a:cubicBezTo>
                  <a:close/>
                </a:path>
              </a:pathLst>
            </a:custGeom>
            <a:solidFill>
              <a:srgbClr val="3520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11"/>
            <p:cNvSpPr/>
            <p:nvPr/>
          </p:nvSpPr>
          <p:spPr>
            <a:xfrm>
              <a:off x="3290800" y="4306750"/>
              <a:ext cx="34275" cy="34300"/>
            </a:xfrm>
            <a:custGeom>
              <a:avLst/>
              <a:gdLst/>
              <a:ahLst/>
              <a:cxnLst/>
              <a:rect l="l" t="t" r="r" b="b"/>
              <a:pathLst>
                <a:path w="1371" h="1372" extrusionOk="0">
                  <a:moveTo>
                    <a:pt x="1371" y="903"/>
                  </a:moveTo>
                  <a:cubicBezTo>
                    <a:pt x="1371" y="903"/>
                    <a:pt x="1371" y="1371"/>
                    <a:pt x="902" y="1371"/>
                  </a:cubicBezTo>
                  <a:cubicBezTo>
                    <a:pt x="469" y="1371"/>
                    <a:pt x="0" y="903"/>
                    <a:pt x="0" y="470"/>
                  </a:cubicBezTo>
                  <a:cubicBezTo>
                    <a:pt x="0" y="470"/>
                    <a:pt x="469" y="1"/>
                    <a:pt x="902" y="1"/>
                  </a:cubicBezTo>
                  <a:cubicBezTo>
                    <a:pt x="902" y="1"/>
                    <a:pt x="1371" y="470"/>
                    <a:pt x="1371" y="903"/>
                  </a:cubicBezTo>
                  <a:close/>
                </a:path>
              </a:pathLst>
            </a:custGeom>
            <a:solidFill>
              <a:srgbClr val="3E29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11"/>
            <p:cNvSpPr/>
            <p:nvPr/>
          </p:nvSpPr>
          <p:spPr>
            <a:xfrm>
              <a:off x="3561300" y="4250850"/>
              <a:ext cx="34275" cy="33400"/>
            </a:xfrm>
            <a:custGeom>
              <a:avLst/>
              <a:gdLst/>
              <a:ahLst/>
              <a:cxnLst/>
              <a:rect l="l" t="t" r="r" b="b"/>
              <a:pathLst>
                <a:path w="1371" h="1336" extrusionOk="0">
                  <a:moveTo>
                    <a:pt x="469" y="1335"/>
                  </a:moveTo>
                  <a:cubicBezTo>
                    <a:pt x="0" y="1335"/>
                    <a:pt x="0" y="902"/>
                    <a:pt x="0" y="902"/>
                  </a:cubicBezTo>
                  <a:cubicBezTo>
                    <a:pt x="0" y="433"/>
                    <a:pt x="0" y="1"/>
                    <a:pt x="469" y="1"/>
                  </a:cubicBezTo>
                  <a:cubicBezTo>
                    <a:pt x="902" y="1"/>
                    <a:pt x="902" y="433"/>
                    <a:pt x="902" y="902"/>
                  </a:cubicBezTo>
                  <a:cubicBezTo>
                    <a:pt x="1371" y="902"/>
                    <a:pt x="902" y="1335"/>
                    <a:pt x="469" y="1335"/>
                  </a:cubicBezTo>
                  <a:close/>
                </a:path>
              </a:pathLst>
            </a:custGeom>
            <a:solidFill>
              <a:srgbClr val="3F2C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11"/>
            <p:cNvSpPr/>
            <p:nvPr/>
          </p:nvSpPr>
          <p:spPr>
            <a:xfrm>
              <a:off x="3640650" y="4295950"/>
              <a:ext cx="22550" cy="10825"/>
            </a:xfrm>
            <a:custGeom>
              <a:avLst/>
              <a:gdLst/>
              <a:ahLst/>
              <a:cxnLst/>
              <a:rect l="l" t="t" r="r" b="b"/>
              <a:pathLst>
                <a:path w="902" h="433" extrusionOk="0">
                  <a:moveTo>
                    <a:pt x="433" y="0"/>
                  </a:moveTo>
                  <a:lnTo>
                    <a:pt x="902" y="0"/>
                  </a:lnTo>
                  <a:lnTo>
                    <a:pt x="433" y="4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38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1" name="Google Shape;901;p11"/>
          <p:cNvGrpSpPr/>
          <p:nvPr/>
        </p:nvGrpSpPr>
        <p:grpSpPr>
          <a:xfrm rot="8739121" flipH="1">
            <a:off x="7638641" y="1453748"/>
            <a:ext cx="473385" cy="112746"/>
            <a:chOff x="3290800" y="4250850"/>
            <a:chExt cx="473400" cy="112750"/>
          </a:xfrm>
        </p:grpSpPr>
        <p:sp>
          <p:nvSpPr>
            <p:cNvPr id="902" name="Google Shape;902;p11"/>
            <p:cNvSpPr/>
            <p:nvPr/>
          </p:nvSpPr>
          <p:spPr>
            <a:xfrm>
              <a:off x="3730800" y="4318475"/>
              <a:ext cx="33400" cy="45125"/>
            </a:xfrm>
            <a:custGeom>
              <a:avLst/>
              <a:gdLst/>
              <a:ahLst/>
              <a:cxnLst/>
              <a:rect l="l" t="t" r="r" b="b"/>
              <a:pathLst>
                <a:path w="1336" h="1805" extrusionOk="0">
                  <a:moveTo>
                    <a:pt x="1335" y="1335"/>
                  </a:moveTo>
                  <a:cubicBezTo>
                    <a:pt x="1335" y="1335"/>
                    <a:pt x="1335" y="1804"/>
                    <a:pt x="903" y="1804"/>
                  </a:cubicBezTo>
                  <a:cubicBezTo>
                    <a:pt x="434" y="1804"/>
                    <a:pt x="1" y="902"/>
                    <a:pt x="1" y="902"/>
                  </a:cubicBezTo>
                  <a:cubicBezTo>
                    <a:pt x="1" y="434"/>
                    <a:pt x="1" y="1"/>
                    <a:pt x="434" y="1"/>
                  </a:cubicBezTo>
                  <a:cubicBezTo>
                    <a:pt x="903" y="1"/>
                    <a:pt x="1335" y="434"/>
                    <a:pt x="1335" y="1335"/>
                  </a:cubicBezTo>
                  <a:close/>
                </a:path>
              </a:pathLst>
            </a:custGeom>
            <a:solidFill>
              <a:srgbClr val="3520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11"/>
            <p:cNvSpPr/>
            <p:nvPr/>
          </p:nvSpPr>
          <p:spPr>
            <a:xfrm>
              <a:off x="3290800" y="4306750"/>
              <a:ext cx="34275" cy="34300"/>
            </a:xfrm>
            <a:custGeom>
              <a:avLst/>
              <a:gdLst/>
              <a:ahLst/>
              <a:cxnLst/>
              <a:rect l="l" t="t" r="r" b="b"/>
              <a:pathLst>
                <a:path w="1371" h="1372" extrusionOk="0">
                  <a:moveTo>
                    <a:pt x="1371" y="903"/>
                  </a:moveTo>
                  <a:cubicBezTo>
                    <a:pt x="1371" y="903"/>
                    <a:pt x="1371" y="1371"/>
                    <a:pt x="902" y="1371"/>
                  </a:cubicBezTo>
                  <a:cubicBezTo>
                    <a:pt x="469" y="1371"/>
                    <a:pt x="0" y="903"/>
                    <a:pt x="0" y="470"/>
                  </a:cubicBezTo>
                  <a:cubicBezTo>
                    <a:pt x="0" y="470"/>
                    <a:pt x="469" y="1"/>
                    <a:pt x="902" y="1"/>
                  </a:cubicBezTo>
                  <a:cubicBezTo>
                    <a:pt x="902" y="1"/>
                    <a:pt x="1371" y="470"/>
                    <a:pt x="1371" y="903"/>
                  </a:cubicBezTo>
                  <a:close/>
                </a:path>
              </a:pathLst>
            </a:custGeom>
            <a:solidFill>
              <a:srgbClr val="3E29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11"/>
            <p:cNvSpPr/>
            <p:nvPr/>
          </p:nvSpPr>
          <p:spPr>
            <a:xfrm>
              <a:off x="3561300" y="4250850"/>
              <a:ext cx="34275" cy="33400"/>
            </a:xfrm>
            <a:custGeom>
              <a:avLst/>
              <a:gdLst/>
              <a:ahLst/>
              <a:cxnLst/>
              <a:rect l="l" t="t" r="r" b="b"/>
              <a:pathLst>
                <a:path w="1371" h="1336" extrusionOk="0">
                  <a:moveTo>
                    <a:pt x="469" y="1335"/>
                  </a:moveTo>
                  <a:cubicBezTo>
                    <a:pt x="0" y="1335"/>
                    <a:pt x="0" y="902"/>
                    <a:pt x="0" y="902"/>
                  </a:cubicBezTo>
                  <a:cubicBezTo>
                    <a:pt x="0" y="433"/>
                    <a:pt x="0" y="1"/>
                    <a:pt x="469" y="1"/>
                  </a:cubicBezTo>
                  <a:cubicBezTo>
                    <a:pt x="902" y="1"/>
                    <a:pt x="902" y="433"/>
                    <a:pt x="902" y="902"/>
                  </a:cubicBezTo>
                  <a:cubicBezTo>
                    <a:pt x="1371" y="902"/>
                    <a:pt x="902" y="1335"/>
                    <a:pt x="469" y="1335"/>
                  </a:cubicBezTo>
                  <a:close/>
                </a:path>
              </a:pathLst>
            </a:custGeom>
            <a:solidFill>
              <a:srgbClr val="3F2C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11"/>
            <p:cNvSpPr/>
            <p:nvPr/>
          </p:nvSpPr>
          <p:spPr>
            <a:xfrm>
              <a:off x="3640650" y="4295950"/>
              <a:ext cx="22550" cy="10825"/>
            </a:xfrm>
            <a:custGeom>
              <a:avLst/>
              <a:gdLst/>
              <a:ahLst/>
              <a:cxnLst/>
              <a:rect l="l" t="t" r="r" b="b"/>
              <a:pathLst>
                <a:path w="902" h="433" extrusionOk="0">
                  <a:moveTo>
                    <a:pt x="433" y="0"/>
                  </a:moveTo>
                  <a:lnTo>
                    <a:pt x="902" y="0"/>
                  </a:lnTo>
                  <a:lnTo>
                    <a:pt x="433" y="4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38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906" name="Google Shape;906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4147436">
            <a:off x="108022" y="715535"/>
            <a:ext cx="1589156" cy="1589156"/>
          </a:xfrm>
          <a:prstGeom prst="rect">
            <a:avLst/>
          </a:prstGeom>
          <a:noFill/>
          <a:ln>
            <a:noFill/>
          </a:ln>
        </p:spPr>
      </p:pic>
      <p:pic>
        <p:nvPicPr>
          <p:cNvPr id="907" name="Google Shape;907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51475" y="2471388"/>
            <a:ext cx="1864475" cy="186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2"/>
        </a:solidFill>
        <a:effectLst/>
      </p:bgPr>
    </p:bg>
    <p:spTree>
      <p:nvGrpSpPr>
        <p:cNvPr id="1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0" name="Google Shape;910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6905899">
            <a:off x="115221" y="1188421"/>
            <a:ext cx="1059708" cy="1059708"/>
          </a:xfrm>
          <a:prstGeom prst="rect">
            <a:avLst/>
          </a:prstGeom>
          <a:noFill/>
          <a:ln>
            <a:noFill/>
          </a:ln>
        </p:spPr>
      </p:pic>
      <p:pic>
        <p:nvPicPr>
          <p:cNvPr id="911" name="Google Shape;91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6822211">
            <a:off x="6822796" y="50263"/>
            <a:ext cx="2157433" cy="2157424"/>
          </a:xfrm>
          <a:prstGeom prst="rect">
            <a:avLst/>
          </a:prstGeom>
          <a:noFill/>
          <a:ln>
            <a:noFill/>
          </a:ln>
        </p:spPr>
      </p:pic>
      <p:sp>
        <p:nvSpPr>
          <p:cNvPr id="912" name="Google Shape;912;p13"/>
          <p:cNvSpPr txBox="1">
            <a:spLocks noGrp="1"/>
          </p:cNvSpPr>
          <p:nvPr>
            <p:ph type="title"/>
          </p:nvPr>
        </p:nvSpPr>
        <p:spPr>
          <a:xfrm>
            <a:off x="720000" y="1742775"/>
            <a:ext cx="2390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900" b="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13" name="Google Shape;913;p1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149600"/>
            <a:ext cx="23904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14" name="Google Shape;914;p13"/>
          <p:cNvSpPr txBox="1">
            <a:spLocks noGrp="1"/>
          </p:cNvSpPr>
          <p:nvPr>
            <p:ph type="subTitle" idx="1"/>
          </p:nvPr>
        </p:nvSpPr>
        <p:spPr>
          <a:xfrm>
            <a:off x="720000" y="2329300"/>
            <a:ext cx="2390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5" name="Google Shape;915;p13"/>
          <p:cNvSpPr txBox="1">
            <a:spLocks noGrp="1"/>
          </p:cNvSpPr>
          <p:nvPr>
            <p:ph type="title" idx="3"/>
          </p:nvPr>
        </p:nvSpPr>
        <p:spPr>
          <a:xfrm>
            <a:off x="3376800" y="1742775"/>
            <a:ext cx="2390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900" b="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16" name="Google Shape;916;p13"/>
          <p:cNvSpPr txBox="1">
            <a:spLocks noGrp="1"/>
          </p:cNvSpPr>
          <p:nvPr>
            <p:ph type="title" idx="4" hasCustomPrompt="1"/>
          </p:nvPr>
        </p:nvSpPr>
        <p:spPr>
          <a:xfrm>
            <a:off x="3376800" y="1149600"/>
            <a:ext cx="23904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17" name="Google Shape;917;p13"/>
          <p:cNvSpPr txBox="1">
            <a:spLocks noGrp="1"/>
          </p:cNvSpPr>
          <p:nvPr>
            <p:ph type="subTitle" idx="5"/>
          </p:nvPr>
        </p:nvSpPr>
        <p:spPr>
          <a:xfrm>
            <a:off x="3376800" y="2329300"/>
            <a:ext cx="2390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8" name="Google Shape;918;p13"/>
          <p:cNvSpPr txBox="1">
            <a:spLocks noGrp="1"/>
          </p:cNvSpPr>
          <p:nvPr>
            <p:ph type="title" idx="6"/>
          </p:nvPr>
        </p:nvSpPr>
        <p:spPr>
          <a:xfrm>
            <a:off x="6033600" y="1742775"/>
            <a:ext cx="2390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900" b="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19" name="Google Shape;919;p13"/>
          <p:cNvSpPr txBox="1">
            <a:spLocks noGrp="1"/>
          </p:cNvSpPr>
          <p:nvPr>
            <p:ph type="title" idx="7" hasCustomPrompt="1"/>
          </p:nvPr>
        </p:nvSpPr>
        <p:spPr>
          <a:xfrm>
            <a:off x="6033600" y="1149600"/>
            <a:ext cx="23904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20" name="Google Shape;920;p13"/>
          <p:cNvSpPr txBox="1">
            <a:spLocks noGrp="1"/>
          </p:cNvSpPr>
          <p:nvPr>
            <p:ph type="subTitle" idx="8"/>
          </p:nvPr>
        </p:nvSpPr>
        <p:spPr>
          <a:xfrm>
            <a:off x="6033600" y="2329300"/>
            <a:ext cx="2390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1" name="Google Shape;921;p13"/>
          <p:cNvSpPr txBox="1">
            <a:spLocks noGrp="1"/>
          </p:cNvSpPr>
          <p:nvPr>
            <p:ph type="title" idx="9"/>
          </p:nvPr>
        </p:nvSpPr>
        <p:spPr>
          <a:xfrm>
            <a:off x="720000" y="3509850"/>
            <a:ext cx="2390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900" b="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22" name="Google Shape;922;p13"/>
          <p:cNvSpPr txBox="1">
            <a:spLocks noGrp="1"/>
          </p:cNvSpPr>
          <p:nvPr>
            <p:ph type="title" idx="13" hasCustomPrompt="1"/>
          </p:nvPr>
        </p:nvSpPr>
        <p:spPr>
          <a:xfrm>
            <a:off x="720000" y="2916675"/>
            <a:ext cx="23904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23" name="Google Shape;923;p13"/>
          <p:cNvSpPr txBox="1">
            <a:spLocks noGrp="1"/>
          </p:cNvSpPr>
          <p:nvPr>
            <p:ph type="subTitle" idx="14"/>
          </p:nvPr>
        </p:nvSpPr>
        <p:spPr>
          <a:xfrm>
            <a:off x="720000" y="4096375"/>
            <a:ext cx="2390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4" name="Google Shape;924;p13"/>
          <p:cNvSpPr txBox="1">
            <a:spLocks noGrp="1"/>
          </p:cNvSpPr>
          <p:nvPr>
            <p:ph type="title" idx="15"/>
          </p:nvPr>
        </p:nvSpPr>
        <p:spPr>
          <a:xfrm>
            <a:off x="3376800" y="3509850"/>
            <a:ext cx="2390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900" b="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25" name="Google Shape;925;p13"/>
          <p:cNvSpPr txBox="1">
            <a:spLocks noGrp="1"/>
          </p:cNvSpPr>
          <p:nvPr>
            <p:ph type="title" idx="16" hasCustomPrompt="1"/>
          </p:nvPr>
        </p:nvSpPr>
        <p:spPr>
          <a:xfrm>
            <a:off x="3376800" y="2916675"/>
            <a:ext cx="23904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26" name="Google Shape;926;p13"/>
          <p:cNvSpPr txBox="1">
            <a:spLocks noGrp="1"/>
          </p:cNvSpPr>
          <p:nvPr>
            <p:ph type="subTitle" idx="17"/>
          </p:nvPr>
        </p:nvSpPr>
        <p:spPr>
          <a:xfrm>
            <a:off x="3376800" y="4096375"/>
            <a:ext cx="2390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7" name="Google Shape;927;p13"/>
          <p:cNvSpPr txBox="1">
            <a:spLocks noGrp="1"/>
          </p:cNvSpPr>
          <p:nvPr>
            <p:ph type="title" idx="18"/>
          </p:nvPr>
        </p:nvSpPr>
        <p:spPr>
          <a:xfrm>
            <a:off x="6033600" y="3509850"/>
            <a:ext cx="2390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900" b="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28" name="Google Shape;928;p13"/>
          <p:cNvSpPr txBox="1">
            <a:spLocks noGrp="1"/>
          </p:cNvSpPr>
          <p:nvPr>
            <p:ph type="title" idx="19" hasCustomPrompt="1"/>
          </p:nvPr>
        </p:nvSpPr>
        <p:spPr>
          <a:xfrm>
            <a:off x="6033600" y="2916675"/>
            <a:ext cx="23904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29" name="Google Shape;929;p13"/>
          <p:cNvSpPr txBox="1">
            <a:spLocks noGrp="1"/>
          </p:cNvSpPr>
          <p:nvPr>
            <p:ph type="subTitle" idx="20"/>
          </p:nvPr>
        </p:nvSpPr>
        <p:spPr>
          <a:xfrm>
            <a:off x="6033600" y="4096375"/>
            <a:ext cx="2390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0" name="Google Shape;930;p13"/>
          <p:cNvSpPr txBox="1">
            <a:spLocks noGrp="1"/>
          </p:cNvSpPr>
          <p:nvPr>
            <p:ph type="title" idx="21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931" name="Google Shape;931;p13"/>
          <p:cNvGrpSpPr/>
          <p:nvPr/>
        </p:nvGrpSpPr>
        <p:grpSpPr>
          <a:xfrm rot="10800000" flipH="1">
            <a:off x="778088" y="237988"/>
            <a:ext cx="7247775" cy="112775"/>
            <a:chOff x="1071500" y="184513"/>
            <a:chExt cx="7247775" cy="112775"/>
          </a:xfrm>
        </p:grpSpPr>
        <p:grpSp>
          <p:nvGrpSpPr>
            <p:cNvPr id="932" name="Google Shape;932;p13"/>
            <p:cNvGrpSpPr/>
            <p:nvPr/>
          </p:nvGrpSpPr>
          <p:grpSpPr>
            <a:xfrm rot="10800000">
              <a:off x="1071500" y="184525"/>
              <a:ext cx="473400" cy="112750"/>
              <a:chOff x="3290800" y="4250850"/>
              <a:chExt cx="473400" cy="112750"/>
            </a:xfrm>
          </p:grpSpPr>
          <p:sp>
            <p:nvSpPr>
              <p:cNvPr id="933" name="Google Shape;933;p13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" name="Google Shape;934;p13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13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" name="Google Shape;936;p13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37" name="Google Shape;937;p13"/>
            <p:cNvGrpSpPr/>
            <p:nvPr/>
          </p:nvGrpSpPr>
          <p:grpSpPr>
            <a:xfrm rot="10800000">
              <a:off x="2457875" y="184513"/>
              <a:ext cx="473400" cy="112750"/>
              <a:chOff x="3290800" y="4250850"/>
              <a:chExt cx="473400" cy="112750"/>
            </a:xfrm>
          </p:grpSpPr>
          <p:sp>
            <p:nvSpPr>
              <p:cNvPr id="938" name="Google Shape;938;p13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939;p13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940;p13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13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42" name="Google Shape;942;p13"/>
            <p:cNvGrpSpPr/>
            <p:nvPr/>
          </p:nvGrpSpPr>
          <p:grpSpPr>
            <a:xfrm rot="10800000">
              <a:off x="3765500" y="184525"/>
              <a:ext cx="473400" cy="112750"/>
              <a:chOff x="3290800" y="4250850"/>
              <a:chExt cx="473400" cy="112750"/>
            </a:xfrm>
          </p:grpSpPr>
          <p:sp>
            <p:nvSpPr>
              <p:cNvPr id="943" name="Google Shape;943;p13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944;p13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945;p13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" name="Google Shape;946;p13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47" name="Google Shape;947;p13"/>
            <p:cNvGrpSpPr/>
            <p:nvPr/>
          </p:nvGrpSpPr>
          <p:grpSpPr>
            <a:xfrm rot="10800000">
              <a:off x="5151875" y="184513"/>
              <a:ext cx="473400" cy="112750"/>
              <a:chOff x="3290800" y="4250850"/>
              <a:chExt cx="473400" cy="112750"/>
            </a:xfrm>
          </p:grpSpPr>
          <p:sp>
            <p:nvSpPr>
              <p:cNvPr id="948" name="Google Shape;948;p13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" name="Google Shape;949;p13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950;p13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951;p13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2" name="Google Shape;952;p13"/>
            <p:cNvGrpSpPr/>
            <p:nvPr/>
          </p:nvGrpSpPr>
          <p:grpSpPr>
            <a:xfrm rot="10800000">
              <a:off x="6459500" y="184538"/>
              <a:ext cx="473400" cy="112750"/>
              <a:chOff x="3290800" y="4250850"/>
              <a:chExt cx="473400" cy="112750"/>
            </a:xfrm>
          </p:grpSpPr>
          <p:sp>
            <p:nvSpPr>
              <p:cNvPr id="953" name="Google Shape;953;p13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" name="Google Shape;954;p13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" name="Google Shape;955;p13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" name="Google Shape;956;p13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7" name="Google Shape;957;p13"/>
            <p:cNvGrpSpPr/>
            <p:nvPr/>
          </p:nvGrpSpPr>
          <p:grpSpPr>
            <a:xfrm rot="10800000">
              <a:off x="7845875" y="184525"/>
              <a:ext cx="473400" cy="112750"/>
              <a:chOff x="3290800" y="4250850"/>
              <a:chExt cx="473400" cy="112750"/>
            </a:xfrm>
          </p:grpSpPr>
          <p:sp>
            <p:nvSpPr>
              <p:cNvPr id="958" name="Google Shape;958;p13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" name="Google Shape;959;p13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13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961;p13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62" name="Google Shape;962;p13"/>
          <p:cNvGrpSpPr/>
          <p:nvPr/>
        </p:nvGrpSpPr>
        <p:grpSpPr>
          <a:xfrm rot="10800000" flipH="1">
            <a:off x="294300" y="4792613"/>
            <a:ext cx="8555400" cy="125575"/>
            <a:chOff x="294300" y="-153512"/>
            <a:chExt cx="8555400" cy="125575"/>
          </a:xfrm>
        </p:grpSpPr>
        <p:grpSp>
          <p:nvGrpSpPr>
            <p:cNvPr id="963" name="Google Shape;963;p13"/>
            <p:cNvGrpSpPr/>
            <p:nvPr/>
          </p:nvGrpSpPr>
          <p:grpSpPr>
            <a:xfrm>
              <a:off x="294300" y="-140700"/>
              <a:ext cx="473400" cy="112750"/>
              <a:chOff x="3290800" y="4250850"/>
              <a:chExt cx="473400" cy="112750"/>
            </a:xfrm>
          </p:grpSpPr>
          <p:sp>
            <p:nvSpPr>
              <p:cNvPr id="964" name="Google Shape;964;p13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" name="Google Shape;965;p13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13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" name="Google Shape;967;p13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68" name="Google Shape;968;p13"/>
            <p:cNvGrpSpPr/>
            <p:nvPr/>
          </p:nvGrpSpPr>
          <p:grpSpPr>
            <a:xfrm>
              <a:off x="1680675" y="-153512"/>
              <a:ext cx="473400" cy="112750"/>
              <a:chOff x="3290800" y="4250850"/>
              <a:chExt cx="473400" cy="112750"/>
            </a:xfrm>
          </p:grpSpPr>
          <p:sp>
            <p:nvSpPr>
              <p:cNvPr id="969" name="Google Shape;969;p13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970;p13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" name="Google Shape;971;p13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972;p13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73" name="Google Shape;973;p13"/>
            <p:cNvGrpSpPr/>
            <p:nvPr/>
          </p:nvGrpSpPr>
          <p:grpSpPr>
            <a:xfrm>
              <a:off x="2988300" y="-140700"/>
              <a:ext cx="473400" cy="112750"/>
              <a:chOff x="3290800" y="4250850"/>
              <a:chExt cx="473400" cy="112750"/>
            </a:xfrm>
          </p:grpSpPr>
          <p:sp>
            <p:nvSpPr>
              <p:cNvPr id="974" name="Google Shape;974;p13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" name="Google Shape;975;p13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" name="Google Shape;976;p13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7" name="Google Shape;977;p13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78" name="Google Shape;978;p13"/>
            <p:cNvGrpSpPr/>
            <p:nvPr/>
          </p:nvGrpSpPr>
          <p:grpSpPr>
            <a:xfrm>
              <a:off x="4374675" y="-153512"/>
              <a:ext cx="473400" cy="112750"/>
              <a:chOff x="3290800" y="4250850"/>
              <a:chExt cx="473400" cy="112750"/>
            </a:xfrm>
          </p:grpSpPr>
          <p:sp>
            <p:nvSpPr>
              <p:cNvPr id="979" name="Google Shape;979;p13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" name="Google Shape;980;p13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1" name="Google Shape;981;p13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982;p13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83" name="Google Shape;983;p13"/>
            <p:cNvGrpSpPr/>
            <p:nvPr/>
          </p:nvGrpSpPr>
          <p:grpSpPr>
            <a:xfrm>
              <a:off x="5682300" y="-140687"/>
              <a:ext cx="473400" cy="112750"/>
              <a:chOff x="3290800" y="4250850"/>
              <a:chExt cx="473400" cy="112750"/>
            </a:xfrm>
          </p:grpSpPr>
          <p:sp>
            <p:nvSpPr>
              <p:cNvPr id="984" name="Google Shape;984;p13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" name="Google Shape;985;p13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" name="Google Shape;986;p13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" name="Google Shape;987;p13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88" name="Google Shape;988;p13"/>
            <p:cNvGrpSpPr/>
            <p:nvPr/>
          </p:nvGrpSpPr>
          <p:grpSpPr>
            <a:xfrm>
              <a:off x="7068675" y="-153500"/>
              <a:ext cx="473400" cy="112750"/>
              <a:chOff x="3290800" y="4250850"/>
              <a:chExt cx="473400" cy="112750"/>
            </a:xfrm>
          </p:grpSpPr>
          <p:sp>
            <p:nvSpPr>
              <p:cNvPr id="989" name="Google Shape;989;p13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" name="Google Shape;990;p13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" name="Google Shape;991;p13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2" name="Google Shape;992;p13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93" name="Google Shape;993;p13"/>
            <p:cNvGrpSpPr/>
            <p:nvPr/>
          </p:nvGrpSpPr>
          <p:grpSpPr>
            <a:xfrm>
              <a:off x="8376300" y="-140687"/>
              <a:ext cx="473400" cy="112750"/>
              <a:chOff x="3290800" y="4250850"/>
              <a:chExt cx="473400" cy="112750"/>
            </a:xfrm>
          </p:grpSpPr>
          <p:sp>
            <p:nvSpPr>
              <p:cNvPr id="994" name="Google Shape;994;p13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" name="Google Shape;995;p13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" name="Google Shape;996;p13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" name="Google Shape;997;p13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p1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000" name="Google Shape;1000;p14"/>
          <p:cNvGrpSpPr/>
          <p:nvPr/>
        </p:nvGrpSpPr>
        <p:grpSpPr>
          <a:xfrm rot="10800000">
            <a:off x="151300" y="4805188"/>
            <a:ext cx="8555400" cy="125575"/>
            <a:chOff x="294300" y="-153512"/>
            <a:chExt cx="8555400" cy="125575"/>
          </a:xfrm>
        </p:grpSpPr>
        <p:grpSp>
          <p:nvGrpSpPr>
            <p:cNvPr id="1001" name="Google Shape;1001;p14"/>
            <p:cNvGrpSpPr/>
            <p:nvPr/>
          </p:nvGrpSpPr>
          <p:grpSpPr>
            <a:xfrm>
              <a:off x="294300" y="-140700"/>
              <a:ext cx="473400" cy="112750"/>
              <a:chOff x="3290800" y="4250850"/>
              <a:chExt cx="473400" cy="112750"/>
            </a:xfrm>
          </p:grpSpPr>
          <p:sp>
            <p:nvSpPr>
              <p:cNvPr id="1002" name="Google Shape;1002;p14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1003;p14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14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Google Shape;1005;p14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06" name="Google Shape;1006;p14"/>
            <p:cNvGrpSpPr/>
            <p:nvPr/>
          </p:nvGrpSpPr>
          <p:grpSpPr>
            <a:xfrm>
              <a:off x="1680675" y="-153512"/>
              <a:ext cx="473400" cy="112750"/>
              <a:chOff x="3290800" y="4250850"/>
              <a:chExt cx="473400" cy="112750"/>
            </a:xfrm>
          </p:grpSpPr>
          <p:sp>
            <p:nvSpPr>
              <p:cNvPr id="1007" name="Google Shape;1007;p14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14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14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14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11" name="Google Shape;1011;p14"/>
            <p:cNvGrpSpPr/>
            <p:nvPr/>
          </p:nvGrpSpPr>
          <p:grpSpPr>
            <a:xfrm>
              <a:off x="2988300" y="-140700"/>
              <a:ext cx="473400" cy="112750"/>
              <a:chOff x="3290800" y="4250850"/>
              <a:chExt cx="473400" cy="112750"/>
            </a:xfrm>
          </p:grpSpPr>
          <p:sp>
            <p:nvSpPr>
              <p:cNvPr id="1012" name="Google Shape;1012;p14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14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14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14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16" name="Google Shape;1016;p14"/>
            <p:cNvGrpSpPr/>
            <p:nvPr/>
          </p:nvGrpSpPr>
          <p:grpSpPr>
            <a:xfrm>
              <a:off x="4374675" y="-153512"/>
              <a:ext cx="473400" cy="112750"/>
              <a:chOff x="3290800" y="4250850"/>
              <a:chExt cx="473400" cy="112750"/>
            </a:xfrm>
          </p:grpSpPr>
          <p:sp>
            <p:nvSpPr>
              <p:cNvPr id="1017" name="Google Shape;1017;p14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14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1019;p14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14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21" name="Google Shape;1021;p14"/>
            <p:cNvGrpSpPr/>
            <p:nvPr/>
          </p:nvGrpSpPr>
          <p:grpSpPr>
            <a:xfrm>
              <a:off x="5682300" y="-140687"/>
              <a:ext cx="473400" cy="112750"/>
              <a:chOff x="3290800" y="4250850"/>
              <a:chExt cx="473400" cy="112750"/>
            </a:xfrm>
          </p:grpSpPr>
          <p:sp>
            <p:nvSpPr>
              <p:cNvPr id="1022" name="Google Shape;1022;p14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14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14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14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26" name="Google Shape;1026;p14"/>
            <p:cNvGrpSpPr/>
            <p:nvPr/>
          </p:nvGrpSpPr>
          <p:grpSpPr>
            <a:xfrm>
              <a:off x="7068675" y="-153500"/>
              <a:ext cx="473400" cy="112750"/>
              <a:chOff x="3290800" y="4250850"/>
              <a:chExt cx="473400" cy="112750"/>
            </a:xfrm>
          </p:grpSpPr>
          <p:sp>
            <p:nvSpPr>
              <p:cNvPr id="1027" name="Google Shape;1027;p14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8" name="Google Shape;1028;p14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9" name="Google Shape;1029;p14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p14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31" name="Google Shape;1031;p14"/>
            <p:cNvGrpSpPr/>
            <p:nvPr/>
          </p:nvGrpSpPr>
          <p:grpSpPr>
            <a:xfrm>
              <a:off x="8376300" y="-140687"/>
              <a:ext cx="473400" cy="112750"/>
              <a:chOff x="3290800" y="4250850"/>
              <a:chExt cx="473400" cy="112750"/>
            </a:xfrm>
          </p:grpSpPr>
          <p:sp>
            <p:nvSpPr>
              <p:cNvPr id="1032" name="Google Shape;1032;p14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14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14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14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36" name="Google Shape;1036;p14"/>
          <p:cNvGrpSpPr/>
          <p:nvPr/>
        </p:nvGrpSpPr>
        <p:grpSpPr>
          <a:xfrm rot="10800000">
            <a:off x="662113" y="204563"/>
            <a:ext cx="7247775" cy="112775"/>
            <a:chOff x="1071500" y="184513"/>
            <a:chExt cx="7247775" cy="112775"/>
          </a:xfrm>
        </p:grpSpPr>
        <p:grpSp>
          <p:nvGrpSpPr>
            <p:cNvPr id="1037" name="Google Shape;1037;p14"/>
            <p:cNvGrpSpPr/>
            <p:nvPr/>
          </p:nvGrpSpPr>
          <p:grpSpPr>
            <a:xfrm rot="10800000">
              <a:off x="1071500" y="184525"/>
              <a:ext cx="473400" cy="112750"/>
              <a:chOff x="3290800" y="4250850"/>
              <a:chExt cx="473400" cy="112750"/>
            </a:xfrm>
          </p:grpSpPr>
          <p:sp>
            <p:nvSpPr>
              <p:cNvPr id="1038" name="Google Shape;1038;p14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" name="Google Shape;1039;p14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1040;p14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14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42" name="Google Shape;1042;p14"/>
            <p:cNvGrpSpPr/>
            <p:nvPr/>
          </p:nvGrpSpPr>
          <p:grpSpPr>
            <a:xfrm rot="10800000">
              <a:off x="2457875" y="184513"/>
              <a:ext cx="473400" cy="112750"/>
              <a:chOff x="3290800" y="4250850"/>
              <a:chExt cx="473400" cy="112750"/>
            </a:xfrm>
          </p:grpSpPr>
          <p:sp>
            <p:nvSpPr>
              <p:cNvPr id="1043" name="Google Shape;1043;p14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14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14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14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47" name="Google Shape;1047;p14"/>
            <p:cNvGrpSpPr/>
            <p:nvPr/>
          </p:nvGrpSpPr>
          <p:grpSpPr>
            <a:xfrm rot="10800000">
              <a:off x="3765500" y="184525"/>
              <a:ext cx="473400" cy="112750"/>
              <a:chOff x="3290800" y="4250850"/>
              <a:chExt cx="473400" cy="112750"/>
            </a:xfrm>
          </p:grpSpPr>
          <p:sp>
            <p:nvSpPr>
              <p:cNvPr id="1048" name="Google Shape;1048;p14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14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" name="Google Shape;1050;p14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1" name="Google Shape;1051;p14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52" name="Google Shape;1052;p14"/>
            <p:cNvGrpSpPr/>
            <p:nvPr/>
          </p:nvGrpSpPr>
          <p:grpSpPr>
            <a:xfrm rot="10800000">
              <a:off x="5151875" y="184513"/>
              <a:ext cx="473400" cy="112750"/>
              <a:chOff x="3290800" y="4250850"/>
              <a:chExt cx="473400" cy="112750"/>
            </a:xfrm>
          </p:grpSpPr>
          <p:sp>
            <p:nvSpPr>
              <p:cNvPr id="1053" name="Google Shape;1053;p14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" name="Google Shape;1054;p14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" name="Google Shape;1055;p14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6" name="Google Shape;1056;p14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57" name="Google Shape;1057;p14"/>
            <p:cNvGrpSpPr/>
            <p:nvPr/>
          </p:nvGrpSpPr>
          <p:grpSpPr>
            <a:xfrm rot="10800000">
              <a:off x="6459500" y="184538"/>
              <a:ext cx="473400" cy="112750"/>
              <a:chOff x="3290800" y="4250850"/>
              <a:chExt cx="473400" cy="112750"/>
            </a:xfrm>
          </p:grpSpPr>
          <p:sp>
            <p:nvSpPr>
              <p:cNvPr id="1058" name="Google Shape;1058;p14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" name="Google Shape;1059;p14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" name="Google Shape;1060;p14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" name="Google Shape;1061;p14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62" name="Google Shape;1062;p14"/>
            <p:cNvGrpSpPr/>
            <p:nvPr/>
          </p:nvGrpSpPr>
          <p:grpSpPr>
            <a:xfrm rot="10800000">
              <a:off x="7845875" y="184525"/>
              <a:ext cx="473400" cy="112750"/>
              <a:chOff x="3290800" y="4250850"/>
              <a:chExt cx="473400" cy="112750"/>
            </a:xfrm>
          </p:grpSpPr>
          <p:sp>
            <p:nvSpPr>
              <p:cNvPr id="1063" name="Google Shape;1063;p14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14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" name="Google Shape;1065;p14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Google Shape;1066;p14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67" name="Google Shape;1067;p14"/>
          <p:cNvGrpSpPr/>
          <p:nvPr/>
        </p:nvGrpSpPr>
        <p:grpSpPr>
          <a:xfrm rot="296010">
            <a:off x="8162816" y="1051780"/>
            <a:ext cx="535928" cy="221826"/>
            <a:chOff x="7620000" y="4927000"/>
            <a:chExt cx="535925" cy="221825"/>
          </a:xfrm>
        </p:grpSpPr>
        <p:sp>
          <p:nvSpPr>
            <p:cNvPr id="1068" name="Google Shape;1068;p14"/>
            <p:cNvSpPr/>
            <p:nvPr/>
          </p:nvSpPr>
          <p:spPr>
            <a:xfrm>
              <a:off x="7969500" y="5020200"/>
              <a:ext cx="57825" cy="82025"/>
            </a:xfrm>
            <a:custGeom>
              <a:avLst/>
              <a:gdLst/>
              <a:ahLst/>
              <a:cxnLst/>
              <a:rect l="l" t="t" r="r" b="b"/>
              <a:pathLst>
                <a:path w="2313" h="3281" extrusionOk="0">
                  <a:moveTo>
                    <a:pt x="2312" y="1417"/>
                  </a:moveTo>
                  <a:cubicBezTo>
                    <a:pt x="2312" y="2349"/>
                    <a:pt x="1865" y="3281"/>
                    <a:pt x="1380" y="3281"/>
                  </a:cubicBezTo>
                  <a:cubicBezTo>
                    <a:pt x="933" y="3281"/>
                    <a:pt x="1" y="2349"/>
                    <a:pt x="1" y="1864"/>
                  </a:cubicBezTo>
                  <a:cubicBezTo>
                    <a:pt x="1" y="932"/>
                    <a:pt x="448" y="0"/>
                    <a:pt x="1380" y="0"/>
                  </a:cubicBezTo>
                  <a:cubicBezTo>
                    <a:pt x="1865" y="0"/>
                    <a:pt x="2312" y="485"/>
                    <a:pt x="2312" y="1417"/>
                  </a:cubicBezTo>
                  <a:close/>
                </a:path>
              </a:pathLst>
            </a:custGeom>
            <a:solidFill>
              <a:srgbClr val="1C15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14"/>
            <p:cNvSpPr/>
            <p:nvPr/>
          </p:nvSpPr>
          <p:spPr>
            <a:xfrm>
              <a:off x="7840900" y="4985700"/>
              <a:ext cx="35425" cy="23325"/>
            </a:xfrm>
            <a:custGeom>
              <a:avLst/>
              <a:gdLst/>
              <a:ahLst/>
              <a:cxnLst/>
              <a:rect l="l" t="t" r="r" b="b"/>
              <a:pathLst>
                <a:path w="1417" h="933" extrusionOk="0">
                  <a:moveTo>
                    <a:pt x="485" y="1"/>
                  </a:moveTo>
                  <a:cubicBezTo>
                    <a:pt x="932" y="1"/>
                    <a:pt x="1417" y="1"/>
                    <a:pt x="1417" y="448"/>
                  </a:cubicBezTo>
                  <a:cubicBezTo>
                    <a:pt x="1417" y="933"/>
                    <a:pt x="932" y="933"/>
                    <a:pt x="485" y="933"/>
                  </a:cubicBezTo>
                  <a:cubicBezTo>
                    <a:pt x="485" y="933"/>
                    <a:pt x="0" y="933"/>
                    <a:pt x="0" y="448"/>
                  </a:cubicBezTo>
                  <a:cubicBezTo>
                    <a:pt x="0" y="1"/>
                    <a:pt x="485" y="1"/>
                    <a:pt x="485" y="1"/>
                  </a:cubicBezTo>
                  <a:close/>
                </a:path>
              </a:pathLst>
            </a:custGeom>
            <a:solidFill>
              <a:srgbClr val="3D37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14"/>
            <p:cNvSpPr/>
            <p:nvPr/>
          </p:nvSpPr>
          <p:spPr>
            <a:xfrm>
              <a:off x="7620000" y="5113400"/>
              <a:ext cx="23325" cy="35425"/>
            </a:xfrm>
            <a:custGeom>
              <a:avLst/>
              <a:gdLst/>
              <a:ahLst/>
              <a:cxnLst/>
              <a:rect l="l" t="t" r="r" b="b"/>
              <a:pathLst>
                <a:path w="933" h="1417" extrusionOk="0">
                  <a:moveTo>
                    <a:pt x="933" y="0"/>
                  </a:moveTo>
                  <a:lnTo>
                    <a:pt x="933" y="485"/>
                  </a:lnTo>
                  <a:cubicBezTo>
                    <a:pt x="933" y="485"/>
                    <a:pt x="933" y="932"/>
                    <a:pt x="448" y="932"/>
                  </a:cubicBezTo>
                  <a:cubicBezTo>
                    <a:pt x="448" y="1417"/>
                    <a:pt x="1" y="932"/>
                    <a:pt x="1" y="932"/>
                  </a:cubicBezTo>
                  <a:cubicBezTo>
                    <a:pt x="1" y="485"/>
                    <a:pt x="448" y="0"/>
                    <a:pt x="933" y="0"/>
                  </a:cubicBezTo>
                  <a:close/>
                </a:path>
              </a:pathLst>
            </a:custGeom>
            <a:solidFill>
              <a:srgbClr val="3932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14"/>
            <p:cNvSpPr/>
            <p:nvPr/>
          </p:nvSpPr>
          <p:spPr>
            <a:xfrm>
              <a:off x="7899600" y="4927000"/>
              <a:ext cx="23325" cy="23325"/>
            </a:xfrm>
            <a:custGeom>
              <a:avLst/>
              <a:gdLst/>
              <a:ahLst/>
              <a:cxnLst/>
              <a:rect l="l" t="t" r="r" b="b"/>
              <a:pathLst>
                <a:path w="933" h="933" extrusionOk="0">
                  <a:moveTo>
                    <a:pt x="448" y="932"/>
                  </a:moveTo>
                  <a:lnTo>
                    <a:pt x="1" y="485"/>
                  </a:lnTo>
                  <a:cubicBezTo>
                    <a:pt x="1" y="0"/>
                    <a:pt x="448" y="0"/>
                    <a:pt x="448" y="0"/>
                  </a:cubicBezTo>
                  <a:cubicBezTo>
                    <a:pt x="933" y="0"/>
                    <a:pt x="933" y="0"/>
                    <a:pt x="933" y="485"/>
                  </a:cubicBezTo>
                  <a:cubicBezTo>
                    <a:pt x="933" y="932"/>
                    <a:pt x="933" y="932"/>
                    <a:pt x="448" y="932"/>
                  </a:cubicBezTo>
                  <a:close/>
                </a:path>
              </a:pathLst>
            </a:custGeom>
            <a:solidFill>
              <a:srgbClr val="433D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14"/>
            <p:cNvSpPr/>
            <p:nvPr/>
          </p:nvSpPr>
          <p:spPr>
            <a:xfrm>
              <a:off x="8132600" y="5020200"/>
              <a:ext cx="23325" cy="23325"/>
            </a:xfrm>
            <a:custGeom>
              <a:avLst/>
              <a:gdLst/>
              <a:ahLst/>
              <a:cxnLst/>
              <a:rect l="l" t="t" r="r" b="b"/>
              <a:pathLst>
                <a:path w="933" h="933" extrusionOk="0">
                  <a:moveTo>
                    <a:pt x="933" y="485"/>
                  </a:moveTo>
                  <a:cubicBezTo>
                    <a:pt x="933" y="932"/>
                    <a:pt x="933" y="932"/>
                    <a:pt x="448" y="932"/>
                  </a:cubicBezTo>
                  <a:cubicBezTo>
                    <a:pt x="448" y="932"/>
                    <a:pt x="1" y="932"/>
                    <a:pt x="1" y="485"/>
                  </a:cubicBezTo>
                  <a:cubicBezTo>
                    <a:pt x="1" y="485"/>
                    <a:pt x="1" y="0"/>
                    <a:pt x="448" y="0"/>
                  </a:cubicBezTo>
                  <a:cubicBezTo>
                    <a:pt x="933" y="0"/>
                    <a:pt x="933" y="485"/>
                    <a:pt x="933" y="485"/>
                  </a:cubicBezTo>
                  <a:close/>
                </a:path>
              </a:pathLst>
            </a:custGeom>
            <a:solidFill>
              <a:srgbClr val="433C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2">
    <p:spTree>
      <p:nvGrpSpPr>
        <p:cNvPr id="1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Google Shape;1074;p15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075" name="Google Shape;1075;p15"/>
          <p:cNvGrpSpPr/>
          <p:nvPr/>
        </p:nvGrpSpPr>
        <p:grpSpPr>
          <a:xfrm>
            <a:off x="151300" y="204563"/>
            <a:ext cx="8555400" cy="125575"/>
            <a:chOff x="294300" y="-153512"/>
            <a:chExt cx="8555400" cy="125575"/>
          </a:xfrm>
        </p:grpSpPr>
        <p:grpSp>
          <p:nvGrpSpPr>
            <p:cNvPr id="1076" name="Google Shape;1076;p15"/>
            <p:cNvGrpSpPr/>
            <p:nvPr/>
          </p:nvGrpSpPr>
          <p:grpSpPr>
            <a:xfrm>
              <a:off x="294300" y="-140700"/>
              <a:ext cx="473400" cy="112750"/>
              <a:chOff x="3290800" y="4250850"/>
              <a:chExt cx="473400" cy="112750"/>
            </a:xfrm>
          </p:grpSpPr>
          <p:sp>
            <p:nvSpPr>
              <p:cNvPr id="1077" name="Google Shape;1077;p15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1078;p15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15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15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81" name="Google Shape;1081;p15"/>
            <p:cNvGrpSpPr/>
            <p:nvPr/>
          </p:nvGrpSpPr>
          <p:grpSpPr>
            <a:xfrm>
              <a:off x="1680675" y="-153512"/>
              <a:ext cx="473400" cy="112750"/>
              <a:chOff x="3290800" y="4250850"/>
              <a:chExt cx="473400" cy="112750"/>
            </a:xfrm>
          </p:grpSpPr>
          <p:sp>
            <p:nvSpPr>
              <p:cNvPr id="1082" name="Google Shape;1082;p15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15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4" name="Google Shape;1084;p15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" name="Google Shape;1085;p15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86" name="Google Shape;1086;p15"/>
            <p:cNvGrpSpPr/>
            <p:nvPr/>
          </p:nvGrpSpPr>
          <p:grpSpPr>
            <a:xfrm>
              <a:off x="2988300" y="-140700"/>
              <a:ext cx="473400" cy="112750"/>
              <a:chOff x="3290800" y="4250850"/>
              <a:chExt cx="473400" cy="112750"/>
            </a:xfrm>
          </p:grpSpPr>
          <p:sp>
            <p:nvSpPr>
              <p:cNvPr id="1087" name="Google Shape;1087;p15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8" name="Google Shape;1088;p15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9" name="Google Shape;1089;p15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0" name="Google Shape;1090;p15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91" name="Google Shape;1091;p15"/>
            <p:cNvGrpSpPr/>
            <p:nvPr/>
          </p:nvGrpSpPr>
          <p:grpSpPr>
            <a:xfrm>
              <a:off x="4374675" y="-153512"/>
              <a:ext cx="473400" cy="112750"/>
              <a:chOff x="3290800" y="4250850"/>
              <a:chExt cx="473400" cy="112750"/>
            </a:xfrm>
          </p:grpSpPr>
          <p:sp>
            <p:nvSpPr>
              <p:cNvPr id="1092" name="Google Shape;1092;p15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15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4" name="Google Shape;1094;p15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Google Shape;1095;p15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96" name="Google Shape;1096;p15"/>
            <p:cNvGrpSpPr/>
            <p:nvPr/>
          </p:nvGrpSpPr>
          <p:grpSpPr>
            <a:xfrm>
              <a:off x="5682300" y="-140687"/>
              <a:ext cx="473400" cy="112750"/>
              <a:chOff x="3290800" y="4250850"/>
              <a:chExt cx="473400" cy="112750"/>
            </a:xfrm>
          </p:grpSpPr>
          <p:sp>
            <p:nvSpPr>
              <p:cNvPr id="1097" name="Google Shape;1097;p15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8" name="Google Shape;1098;p15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9" name="Google Shape;1099;p15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1100;p15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01" name="Google Shape;1101;p15"/>
            <p:cNvGrpSpPr/>
            <p:nvPr/>
          </p:nvGrpSpPr>
          <p:grpSpPr>
            <a:xfrm>
              <a:off x="7068675" y="-153500"/>
              <a:ext cx="473400" cy="112750"/>
              <a:chOff x="3290800" y="4250850"/>
              <a:chExt cx="473400" cy="112750"/>
            </a:xfrm>
          </p:grpSpPr>
          <p:sp>
            <p:nvSpPr>
              <p:cNvPr id="1102" name="Google Shape;1102;p15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3" name="Google Shape;1103;p15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4" name="Google Shape;1104;p15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1105;p15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06" name="Google Shape;1106;p15"/>
            <p:cNvGrpSpPr/>
            <p:nvPr/>
          </p:nvGrpSpPr>
          <p:grpSpPr>
            <a:xfrm>
              <a:off x="8376300" y="-140687"/>
              <a:ext cx="473400" cy="112750"/>
              <a:chOff x="3290800" y="4250850"/>
              <a:chExt cx="473400" cy="112750"/>
            </a:xfrm>
          </p:grpSpPr>
          <p:sp>
            <p:nvSpPr>
              <p:cNvPr id="1107" name="Google Shape;1107;p15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1108;p15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15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" name="Google Shape;1110;p15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11" name="Google Shape;1111;p15"/>
          <p:cNvGrpSpPr/>
          <p:nvPr/>
        </p:nvGrpSpPr>
        <p:grpSpPr>
          <a:xfrm>
            <a:off x="948113" y="4817988"/>
            <a:ext cx="7247775" cy="112775"/>
            <a:chOff x="1071500" y="184513"/>
            <a:chExt cx="7247775" cy="112775"/>
          </a:xfrm>
        </p:grpSpPr>
        <p:grpSp>
          <p:nvGrpSpPr>
            <p:cNvPr id="1112" name="Google Shape;1112;p15"/>
            <p:cNvGrpSpPr/>
            <p:nvPr/>
          </p:nvGrpSpPr>
          <p:grpSpPr>
            <a:xfrm rot="10800000">
              <a:off x="1071500" y="184525"/>
              <a:ext cx="473400" cy="112750"/>
              <a:chOff x="3290800" y="4250850"/>
              <a:chExt cx="473400" cy="112750"/>
            </a:xfrm>
          </p:grpSpPr>
          <p:sp>
            <p:nvSpPr>
              <p:cNvPr id="1113" name="Google Shape;1113;p15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4" name="Google Shape;1114;p15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5" name="Google Shape;1115;p15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6" name="Google Shape;1116;p15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17" name="Google Shape;1117;p15"/>
            <p:cNvGrpSpPr/>
            <p:nvPr/>
          </p:nvGrpSpPr>
          <p:grpSpPr>
            <a:xfrm rot="10800000">
              <a:off x="2457875" y="184513"/>
              <a:ext cx="473400" cy="112750"/>
              <a:chOff x="3290800" y="4250850"/>
              <a:chExt cx="473400" cy="112750"/>
            </a:xfrm>
          </p:grpSpPr>
          <p:sp>
            <p:nvSpPr>
              <p:cNvPr id="1118" name="Google Shape;1118;p15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9" name="Google Shape;1119;p15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0" name="Google Shape;1120;p15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1" name="Google Shape;1121;p15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22" name="Google Shape;1122;p15"/>
            <p:cNvGrpSpPr/>
            <p:nvPr/>
          </p:nvGrpSpPr>
          <p:grpSpPr>
            <a:xfrm rot="10800000">
              <a:off x="3765500" y="184525"/>
              <a:ext cx="473400" cy="112750"/>
              <a:chOff x="3290800" y="4250850"/>
              <a:chExt cx="473400" cy="112750"/>
            </a:xfrm>
          </p:grpSpPr>
          <p:sp>
            <p:nvSpPr>
              <p:cNvPr id="1123" name="Google Shape;1123;p15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4" name="Google Shape;1124;p15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" name="Google Shape;1125;p15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" name="Google Shape;1126;p15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27" name="Google Shape;1127;p15"/>
            <p:cNvGrpSpPr/>
            <p:nvPr/>
          </p:nvGrpSpPr>
          <p:grpSpPr>
            <a:xfrm rot="10800000">
              <a:off x="5151875" y="184513"/>
              <a:ext cx="473400" cy="112750"/>
              <a:chOff x="3290800" y="4250850"/>
              <a:chExt cx="473400" cy="112750"/>
            </a:xfrm>
          </p:grpSpPr>
          <p:sp>
            <p:nvSpPr>
              <p:cNvPr id="1128" name="Google Shape;1128;p15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9" name="Google Shape;1129;p15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0" name="Google Shape;1130;p15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1" name="Google Shape;1131;p15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32" name="Google Shape;1132;p15"/>
            <p:cNvGrpSpPr/>
            <p:nvPr/>
          </p:nvGrpSpPr>
          <p:grpSpPr>
            <a:xfrm rot="10800000">
              <a:off x="6459500" y="184538"/>
              <a:ext cx="473400" cy="112750"/>
              <a:chOff x="3290800" y="4250850"/>
              <a:chExt cx="473400" cy="112750"/>
            </a:xfrm>
          </p:grpSpPr>
          <p:sp>
            <p:nvSpPr>
              <p:cNvPr id="1133" name="Google Shape;1133;p15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" name="Google Shape;1134;p15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5" name="Google Shape;1135;p15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6" name="Google Shape;1136;p15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37" name="Google Shape;1137;p15"/>
            <p:cNvGrpSpPr/>
            <p:nvPr/>
          </p:nvGrpSpPr>
          <p:grpSpPr>
            <a:xfrm rot="10800000">
              <a:off x="7845875" y="184525"/>
              <a:ext cx="473400" cy="112750"/>
              <a:chOff x="3290800" y="4250850"/>
              <a:chExt cx="473400" cy="112750"/>
            </a:xfrm>
          </p:grpSpPr>
          <p:sp>
            <p:nvSpPr>
              <p:cNvPr id="1138" name="Google Shape;1138;p15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9" name="Google Shape;1139;p15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0" name="Google Shape;1140;p15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1" name="Google Shape;1141;p15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_ONLY_3">
    <p:spTree>
      <p:nvGrpSpPr>
        <p:cNvPr id="1" name="Shape 1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Google Shape;1143;p1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144" name="Google Shape;1144;p16"/>
          <p:cNvGrpSpPr/>
          <p:nvPr/>
        </p:nvGrpSpPr>
        <p:grpSpPr>
          <a:xfrm>
            <a:off x="151300" y="217375"/>
            <a:ext cx="473400" cy="112750"/>
            <a:chOff x="3290800" y="4250850"/>
            <a:chExt cx="473400" cy="112750"/>
          </a:xfrm>
        </p:grpSpPr>
        <p:sp>
          <p:nvSpPr>
            <p:cNvPr id="1145" name="Google Shape;1145;p16"/>
            <p:cNvSpPr/>
            <p:nvPr/>
          </p:nvSpPr>
          <p:spPr>
            <a:xfrm>
              <a:off x="3730800" y="4318475"/>
              <a:ext cx="33400" cy="45125"/>
            </a:xfrm>
            <a:custGeom>
              <a:avLst/>
              <a:gdLst/>
              <a:ahLst/>
              <a:cxnLst/>
              <a:rect l="l" t="t" r="r" b="b"/>
              <a:pathLst>
                <a:path w="1336" h="1805" extrusionOk="0">
                  <a:moveTo>
                    <a:pt x="1335" y="1335"/>
                  </a:moveTo>
                  <a:cubicBezTo>
                    <a:pt x="1335" y="1335"/>
                    <a:pt x="1335" y="1804"/>
                    <a:pt x="903" y="1804"/>
                  </a:cubicBezTo>
                  <a:cubicBezTo>
                    <a:pt x="434" y="1804"/>
                    <a:pt x="1" y="902"/>
                    <a:pt x="1" y="902"/>
                  </a:cubicBezTo>
                  <a:cubicBezTo>
                    <a:pt x="1" y="434"/>
                    <a:pt x="1" y="1"/>
                    <a:pt x="434" y="1"/>
                  </a:cubicBezTo>
                  <a:cubicBezTo>
                    <a:pt x="903" y="1"/>
                    <a:pt x="1335" y="434"/>
                    <a:pt x="1335" y="133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16"/>
            <p:cNvSpPr/>
            <p:nvPr/>
          </p:nvSpPr>
          <p:spPr>
            <a:xfrm>
              <a:off x="3290800" y="4306750"/>
              <a:ext cx="34275" cy="34300"/>
            </a:xfrm>
            <a:custGeom>
              <a:avLst/>
              <a:gdLst/>
              <a:ahLst/>
              <a:cxnLst/>
              <a:rect l="l" t="t" r="r" b="b"/>
              <a:pathLst>
                <a:path w="1371" h="1372" extrusionOk="0">
                  <a:moveTo>
                    <a:pt x="1371" y="903"/>
                  </a:moveTo>
                  <a:cubicBezTo>
                    <a:pt x="1371" y="903"/>
                    <a:pt x="1371" y="1371"/>
                    <a:pt x="902" y="1371"/>
                  </a:cubicBezTo>
                  <a:cubicBezTo>
                    <a:pt x="469" y="1371"/>
                    <a:pt x="0" y="903"/>
                    <a:pt x="0" y="470"/>
                  </a:cubicBezTo>
                  <a:cubicBezTo>
                    <a:pt x="0" y="470"/>
                    <a:pt x="469" y="1"/>
                    <a:pt x="902" y="1"/>
                  </a:cubicBezTo>
                  <a:cubicBezTo>
                    <a:pt x="902" y="1"/>
                    <a:pt x="1371" y="470"/>
                    <a:pt x="1371" y="90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16"/>
            <p:cNvSpPr/>
            <p:nvPr/>
          </p:nvSpPr>
          <p:spPr>
            <a:xfrm>
              <a:off x="3561300" y="4250850"/>
              <a:ext cx="34275" cy="33400"/>
            </a:xfrm>
            <a:custGeom>
              <a:avLst/>
              <a:gdLst/>
              <a:ahLst/>
              <a:cxnLst/>
              <a:rect l="l" t="t" r="r" b="b"/>
              <a:pathLst>
                <a:path w="1371" h="1336" extrusionOk="0">
                  <a:moveTo>
                    <a:pt x="469" y="1335"/>
                  </a:moveTo>
                  <a:cubicBezTo>
                    <a:pt x="0" y="1335"/>
                    <a:pt x="0" y="902"/>
                    <a:pt x="0" y="902"/>
                  </a:cubicBezTo>
                  <a:cubicBezTo>
                    <a:pt x="0" y="433"/>
                    <a:pt x="0" y="1"/>
                    <a:pt x="469" y="1"/>
                  </a:cubicBezTo>
                  <a:cubicBezTo>
                    <a:pt x="902" y="1"/>
                    <a:pt x="902" y="433"/>
                    <a:pt x="902" y="902"/>
                  </a:cubicBezTo>
                  <a:cubicBezTo>
                    <a:pt x="1371" y="902"/>
                    <a:pt x="902" y="1335"/>
                    <a:pt x="469" y="133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16"/>
            <p:cNvSpPr/>
            <p:nvPr/>
          </p:nvSpPr>
          <p:spPr>
            <a:xfrm>
              <a:off x="3640650" y="4295950"/>
              <a:ext cx="22550" cy="10825"/>
            </a:xfrm>
            <a:custGeom>
              <a:avLst/>
              <a:gdLst/>
              <a:ahLst/>
              <a:cxnLst/>
              <a:rect l="l" t="t" r="r" b="b"/>
              <a:pathLst>
                <a:path w="902" h="433" extrusionOk="0">
                  <a:moveTo>
                    <a:pt x="433" y="0"/>
                  </a:moveTo>
                  <a:lnTo>
                    <a:pt x="902" y="0"/>
                  </a:lnTo>
                  <a:lnTo>
                    <a:pt x="433" y="4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9" name="Google Shape;1149;p16"/>
          <p:cNvGrpSpPr/>
          <p:nvPr/>
        </p:nvGrpSpPr>
        <p:grpSpPr>
          <a:xfrm rot="10800000" flipH="1">
            <a:off x="1537675" y="204575"/>
            <a:ext cx="473400" cy="112750"/>
            <a:chOff x="3290800" y="4250850"/>
            <a:chExt cx="473400" cy="112750"/>
          </a:xfrm>
        </p:grpSpPr>
        <p:sp>
          <p:nvSpPr>
            <p:cNvPr id="1150" name="Google Shape;1150;p16"/>
            <p:cNvSpPr/>
            <p:nvPr/>
          </p:nvSpPr>
          <p:spPr>
            <a:xfrm>
              <a:off x="3730800" y="4318475"/>
              <a:ext cx="33400" cy="45125"/>
            </a:xfrm>
            <a:custGeom>
              <a:avLst/>
              <a:gdLst/>
              <a:ahLst/>
              <a:cxnLst/>
              <a:rect l="l" t="t" r="r" b="b"/>
              <a:pathLst>
                <a:path w="1336" h="1805" extrusionOk="0">
                  <a:moveTo>
                    <a:pt x="1335" y="1335"/>
                  </a:moveTo>
                  <a:cubicBezTo>
                    <a:pt x="1335" y="1335"/>
                    <a:pt x="1335" y="1804"/>
                    <a:pt x="903" y="1804"/>
                  </a:cubicBezTo>
                  <a:cubicBezTo>
                    <a:pt x="434" y="1804"/>
                    <a:pt x="1" y="902"/>
                    <a:pt x="1" y="902"/>
                  </a:cubicBezTo>
                  <a:cubicBezTo>
                    <a:pt x="1" y="434"/>
                    <a:pt x="1" y="1"/>
                    <a:pt x="434" y="1"/>
                  </a:cubicBezTo>
                  <a:cubicBezTo>
                    <a:pt x="903" y="1"/>
                    <a:pt x="1335" y="434"/>
                    <a:pt x="1335" y="133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16"/>
            <p:cNvSpPr/>
            <p:nvPr/>
          </p:nvSpPr>
          <p:spPr>
            <a:xfrm>
              <a:off x="3290800" y="4306750"/>
              <a:ext cx="34275" cy="34300"/>
            </a:xfrm>
            <a:custGeom>
              <a:avLst/>
              <a:gdLst/>
              <a:ahLst/>
              <a:cxnLst/>
              <a:rect l="l" t="t" r="r" b="b"/>
              <a:pathLst>
                <a:path w="1371" h="1372" extrusionOk="0">
                  <a:moveTo>
                    <a:pt x="1371" y="903"/>
                  </a:moveTo>
                  <a:cubicBezTo>
                    <a:pt x="1371" y="903"/>
                    <a:pt x="1371" y="1371"/>
                    <a:pt x="902" y="1371"/>
                  </a:cubicBezTo>
                  <a:cubicBezTo>
                    <a:pt x="469" y="1371"/>
                    <a:pt x="0" y="903"/>
                    <a:pt x="0" y="470"/>
                  </a:cubicBezTo>
                  <a:cubicBezTo>
                    <a:pt x="0" y="470"/>
                    <a:pt x="469" y="1"/>
                    <a:pt x="902" y="1"/>
                  </a:cubicBezTo>
                  <a:cubicBezTo>
                    <a:pt x="902" y="1"/>
                    <a:pt x="1371" y="470"/>
                    <a:pt x="1371" y="90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16"/>
            <p:cNvSpPr/>
            <p:nvPr/>
          </p:nvSpPr>
          <p:spPr>
            <a:xfrm>
              <a:off x="3561300" y="4250850"/>
              <a:ext cx="34275" cy="33400"/>
            </a:xfrm>
            <a:custGeom>
              <a:avLst/>
              <a:gdLst/>
              <a:ahLst/>
              <a:cxnLst/>
              <a:rect l="l" t="t" r="r" b="b"/>
              <a:pathLst>
                <a:path w="1371" h="1336" extrusionOk="0">
                  <a:moveTo>
                    <a:pt x="469" y="1335"/>
                  </a:moveTo>
                  <a:cubicBezTo>
                    <a:pt x="0" y="1335"/>
                    <a:pt x="0" y="902"/>
                    <a:pt x="0" y="902"/>
                  </a:cubicBezTo>
                  <a:cubicBezTo>
                    <a:pt x="0" y="433"/>
                    <a:pt x="0" y="1"/>
                    <a:pt x="469" y="1"/>
                  </a:cubicBezTo>
                  <a:cubicBezTo>
                    <a:pt x="902" y="1"/>
                    <a:pt x="902" y="433"/>
                    <a:pt x="902" y="902"/>
                  </a:cubicBezTo>
                  <a:cubicBezTo>
                    <a:pt x="1371" y="902"/>
                    <a:pt x="902" y="1335"/>
                    <a:pt x="469" y="133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16"/>
            <p:cNvSpPr/>
            <p:nvPr/>
          </p:nvSpPr>
          <p:spPr>
            <a:xfrm>
              <a:off x="3640650" y="4295950"/>
              <a:ext cx="22550" cy="10825"/>
            </a:xfrm>
            <a:custGeom>
              <a:avLst/>
              <a:gdLst/>
              <a:ahLst/>
              <a:cxnLst/>
              <a:rect l="l" t="t" r="r" b="b"/>
              <a:pathLst>
                <a:path w="902" h="433" extrusionOk="0">
                  <a:moveTo>
                    <a:pt x="433" y="0"/>
                  </a:moveTo>
                  <a:lnTo>
                    <a:pt x="902" y="0"/>
                  </a:lnTo>
                  <a:lnTo>
                    <a:pt x="433" y="4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4" name="Google Shape;1154;p16"/>
          <p:cNvGrpSpPr/>
          <p:nvPr/>
        </p:nvGrpSpPr>
        <p:grpSpPr>
          <a:xfrm>
            <a:off x="2845300" y="217375"/>
            <a:ext cx="473400" cy="112750"/>
            <a:chOff x="3290800" y="4250850"/>
            <a:chExt cx="473400" cy="112750"/>
          </a:xfrm>
        </p:grpSpPr>
        <p:sp>
          <p:nvSpPr>
            <p:cNvPr id="1155" name="Google Shape;1155;p16"/>
            <p:cNvSpPr/>
            <p:nvPr/>
          </p:nvSpPr>
          <p:spPr>
            <a:xfrm>
              <a:off x="3730800" y="4318475"/>
              <a:ext cx="33400" cy="45125"/>
            </a:xfrm>
            <a:custGeom>
              <a:avLst/>
              <a:gdLst/>
              <a:ahLst/>
              <a:cxnLst/>
              <a:rect l="l" t="t" r="r" b="b"/>
              <a:pathLst>
                <a:path w="1336" h="1805" extrusionOk="0">
                  <a:moveTo>
                    <a:pt x="1335" y="1335"/>
                  </a:moveTo>
                  <a:cubicBezTo>
                    <a:pt x="1335" y="1335"/>
                    <a:pt x="1335" y="1804"/>
                    <a:pt x="903" y="1804"/>
                  </a:cubicBezTo>
                  <a:cubicBezTo>
                    <a:pt x="434" y="1804"/>
                    <a:pt x="1" y="902"/>
                    <a:pt x="1" y="902"/>
                  </a:cubicBezTo>
                  <a:cubicBezTo>
                    <a:pt x="1" y="434"/>
                    <a:pt x="1" y="1"/>
                    <a:pt x="434" y="1"/>
                  </a:cubicBezTo>
                  <a:cubicBezTo>
                    <a:pt x="903" y="1"/>
                    <a:pt x="1335" y="434"/>
                    <a:pt x="1335" y="133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16"/>
            <p:cNvSpPr/>
            <p:nvPr/>
          </p:nvSpPr>
          <p:spPr>
            <a:xfrm>
              <a:off x="3290800" y="4306750"/>
              <a:ext cx="34275" cy="34300"/>
            </a:xfrm>
            <a:custGeom>
              <a:avLst/>
              <a:gdLst/>
              <a:ahLst/>
              <a:cxnLst/>
              <a:rect l="l" t="t" r="r" b="b"/>
              <a:pathLst>
                <a:path w="1371" h="1372" extrusionOk="0">
                  <a:moveTo>
                    <a:pt x="1371" y="903"/>
                  </a:moveTo>
                  <a:cubicBezTo>
                    <a:pt x="1371" y="903"/>
                    <a:pt x="1371" y="1371"/>
                    <a:pt x="902" y="1371"/>
                  </a:cubicBezTo>
                  <a:cubicBezTo>
                    <a:pt x="469" y="1371"/>
                    <a:pt x="0" y="903"/>
                    <a:pt x="0" y="470"/>
                  </a:cubicBezTo>
                  <a:cubicBezTo>
                    <a:pt x="0" y="470"/>
                    <a:pt x="469" y="1"/>
                    <a:pt x="902" y="1"/>
                  </a:cubicBezTo>
                  <a:cubicBezTo>
                    <a:pt x="902" y="1"/>
                    <a:pt x="1371" y="470"/>
                    <a:pt x="1371" y="90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16"/>
            <p:cNvSpPr/>
            <p:nvPr/>
          </p:nvSpPr>
          <p:spPr>
            <a:xfrm>
              <a:off x="3561300" y="4250850"/>
              <a:ext cx="34275" cy="33400"/>
            </a:xfrm>
            <a:custGeom>
              <a:avLst/>
              <a:gdLst/>
              <a:ahLst/>
              <a:cxnLst/>
              <a:rect l="l" t="t" r="r" b="b"/>
              <a:pathLst>
                <a:path w="1371" h="1336" extrusionOk="0">
                  <a:moveTo>
                    <a:pt x="469" y="1335"/>
                  </a:moveTo>
                  <a:cubicBezTo>
                    <a:pt x="0" y="1335"/>
                    <a:pt x="0" y="902"/>
                    <a:pt x="0" y="902"/>
                  </a:cubicBezTo>
                  <a:cubicBezTo>
                    <a:pt x="0" y="433"/>
                    <a:pt x="0" y="1"/>
                    <a:pt x="469" y="1"/>
                  </a:cubicBezTo>
                  <a:cubicBezTo>
                    <a:pt x="902" y="1"/>
                    <a:pt x="902" y="433"/>
                    <a:pt x="902" y="902"/>
                  </a:cubicBezTo>
                  <a:cubicBezTo>
                    <a:pt x="1371" y="902"/>
                    <a:pt x="902" y="1335"/>
                    <a:pt x="469" y="133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16"/>
            <p:cNvSpPr/>
            <p:nvPr/>
          </p:nvSpPr>
          <p:spPr>
            <a:xfrm>
              <a:off x="3640650" y="4295950"/>
              <a:ext cx="22550" cy="10825"/>
            </a:xfrm>
            <a:custGeom>
              <a:avLst/>
              <a:gdLst/>
              <a:ahLst/>
              <a:cxnLst/>
              <a:rect l="l" t="t" r="r" b="b"/>
              <a:pathLst>
                <a:path w="902" h="433" extrusionOk="0">
                  <a:moveTo>
                    <a:pt x="433" y="0"/>
                  </a:moveTo>
                  <a:lnTo>
                    <a:pt x="902" y="0"/>
                  </a:lnTo>
                  <a:lnTo>
                    <a:pt x="433" y="4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9" name="Google Shape;1159;p16"/>
          <p:cNvGrpSpPr/>
          <p:nvPr/>
        </p:nvGrpSpPr>
        <p:grpSpPr>
          <a:xfrm rot="10800000" flipH="1">
            <a:off x="4231675" y="204575"/>
            <a:ext cx="473400" cy="112750"/>
            <a:chOff x="3290800" y="4250850"/>
            <a:chExt cx="473400" cy="112750"/>
          </a:xfrm>
        </p:grpSpPr>
        <p:sp>
          <p:nvSpPr>
            <p:cNvPr id="1160" name="Google Shape;1160;p16"/>
            <p:cNvSpPr/>
            <p:nvPr/>
          </p:nvSpPr>
          <p:spPr>
            <a:xfrm>
              <a:off x="3730800" y="4318475"/>
              <a:ext cx="33400" cy="45125"/>
            </a:xfrm>
            <a:custGeom>
              <a:avLst/>
              <a:gdLst/>
              <a:ahLst/>
              <a:cxnLst/>
              <a:rect l="l" t="t" r="r" b="b"/>
              <a:pathLst>
                <a:path w="1336" h="1805" extrusionOk="0">
                  <a:moveTo>
                    <a:pt x="1335" y="1335"/>
                  </a:moveTo>
                  <a:cubicBezTo>
                    <a:pt x="1335" y="1335"/>
                    <a:pt x="1335" y="1804"/>
                    <a:pt x="903" y="1804"/>
                  </a:cubicBezTo>
                  <a:cubicBezTo>
                    <a:pt x="434" y="1804"/>
                    <a:pt x="1" y="902"/>
                    <a:pt x="1" y="902"/>
                  </a:cubicBezTo>
                  <a:cubicBezTo>
                    <a:pt x="1" y="434"/>
                    <a:pt x="1" y="1"/>
                    <a:pt x="434" y="1"/>
                  </a:cubicBezTo>
                  <a:cubicBezTo>
                    <a:pt x="903" y="1"/>
                    <a:pt x="1335" y="434"/>
                    <a:pt x="1335" y="133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16"/>
            <p:cNvSpPr/>
            <p:nvPr/>
          </p:nvSpPr>
          <p:spPr>
            <a:xfrm>
              <a:off x="3290800" y="4306750"/>
              <a:ext cx="34275" cy="34300"/>
            </a:xfrm>
            <a:custGeom>
              <a:avLst/>
              <a:gdLst/>
              <a:ahLst/>
              <a:cxnLst/>
              <a:rect l="l" t="t" r="r" b="b"/>
              <a:pathLst>
                <a:path w="1371" h="1372" extrusionOk="0">
                  <a:moveTo>
                    <a:pt x="1371" y="903"/>
                  </a:moveTo>
                  <a:cubicBezTo>
                    <a:pt x="1371" y="903"/>
                    <a:pt x="1371" y="1371"/>
                    <a:pt x="902" y="1371"/>
                  </a:cubicBezTo>
                  <a:cubicBezTo>
                    <a:pt x="469" y="1371"/>
                    <a:pt x="0" y="903"/>
                    <a:pt x="0" y="470"/>
                  </a:cubicBezTo>
                  <a:cubicBezTo>
                    <a:pt x="0" y="470"/>
                    <a:pt x="469" y="1"/>
                    <a:pt x="902" y="1"/>
                  </a:cubicBezTo>
                  <a:cubicBezTo>
                    <a:pt x="902" y="1"/>
                    <a:pt x="1371" y="470"/>
                    <a:pt x="1371" y="90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16"/>
            <p:cNvSpPr/>
            <p:nvPr/>
          </p:nvSpPr>
          <p:spPr>
            <a:xfrm>
              <a:off x="3561300" y="4250850"/>
              <a:ext cx="34275" cy="33400"/>
            </a:xfrm>
            <a:custGeom>
              <a:avLst/>
              <a:gdLst/>
              <a:ahLst/>
              <a:cxnLst/>
              <a:rect l="l" t="t" r="r" b="b"/>
              <a:pathLst>
                <a:path w="1371" h="1336" extrusionOk="0">
                  <a:moveTo>
                    <a:pt x="469" y="1335"/>
                  </a:moveTo>
                  <a:cubicBezTo>
                    <a:pt x="0" y="1335"/>
                    <a:pt x="0" y="902"/>
                    <a:pt x="0" y="902"/>
                  </a:cubicBezTo>
                  <a:cubicBezTo>
                    <a:pt x="0" y="433"/>
                    <a:pt x="0" y="1"/>
                    <a:pt x="469" y="1"/>
                  </a:cubicBezTo>
                  <a:cubicBezTo>
                    <a:pt x="902" y="1"/>
                    <a:pt x="902" y="433"/>
                    <a:pt x="902" y="902"/>
                  </a:cubicBezTo>
                  <a:cubicBezTo>
                    <a:pt x="1371" y="902"/>
                    <a:pt x="902" y="1335"/>
                    <a:pt x="469" y="133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16"/>
            <p:cNvSpPr/>
            <p:nvPr/>
          </p:nvSpPr>
          <p:spPr>
            <a:xfrm>
              <a:off x="3640650" y="4295950"/>
              <a:ext cx="22550" cy="10825"/>
            </a:xfrm>
            <a:custGeom>
              <a:avLst/>
              <a:gdLst/>
              <a:ahLst/>
              <a:cxnLst/>
              <a:rect l="l" t="t" r="r" b="b"/>
              <a:pathLst>
                <a:path w="902" h="433" extrusionOk="0">
                  <a:moveTo>
                    <a:pt x="433" y="0"/>
                  </a:moveTo>
                  <a:lnTo>
                    <a:pt x="902" y="0"/>
                  </a:lnTo>
                  <a:lnTo>
                    <a:pt x="433" y="4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4" name="Google Shape;1164;p16"/>
          <p:cNvGrpSpPr/>
          <p:nvPr/>
        </p:nvGrpSpPr>
        <p:grpSpPr>
          <a:xfrm>
            <a:off x="5539300" y="217388"/>
            <a:ext cx="473400" cy="112750"/>
            <a:chOff x="3290800" y="4250850"/>
            <a:chExt cx="473400" cy="112750"/>
          </a:xfrm>
        </p:grpSpPr>
        <p:sp>
          <p:nvSpPr>
            <p:cNvPr id="1165" name="Google Shape;1165;p16"/>
            <p:cNvSpPr/>
            <p:nvPr/>
          </p:nvSpPr>
          <p:spPr>
            <a:xfrm>
              <a:off x="3730800" y="4318475"/>
              <a:ext cx="33400" cy="45125"/>
            </a:xfrm>
            <a:custGeom>
              <a:avLst/>
              <a:gdLst/>
              <a:ahLst/>
              <a:cxnLst/>
              <a:rect l="l" t="t" r="r" b="b"/>
              <a:pathLst>
                <a:path w="1336" h="1805" extrusionOk="0">
                  <a:moveTo>
                    <a:pt x="1335" y="1335"/>
                  </a:moveTo>
                  <a:cubicBezTo>
                    <a:pt x="1335" y="1335"/>
                    <a:pt x="1335" y="1804"/>
                    <a:pt x="903" y="1804"/>
                  </a:cubicBezTo>
                  <a:cubicBezTo>
                    <a:pt x="434" y="1804"/>
                    <a:pt x="1" y="902"/>
                    <a:pt x="1" y="902"/>
                  </a:cubicBezTo>
                  <a:cubicBezTo>
                    <a:pt x="1" y="434"/>
                    <a:pt x="1" y="1"/>
                    <a:pt x="434" y="1"/>
                  </a:cubicBezTo>
                  <a:cubicBezTo>
                    <a:pt x="903" y="1"/>
                    <a:pt x="1335" y="434"/>
                    <a:pt x="1335" y="133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16"/>
            <p:cNvSpPr/>
            <p:nvPr/>
          </p:nvSpPr>
          <p:spPr>
            <a:xfrm>
              <a:off x="3290800" y="4306750"/>
              <a:ext cx="34275" cy="34300"/>
            </a:xfrm>
            <a:custGeom>
              <a:avLst/>
              <a:gdLst/>
              <a:ahLst/>
              <a:cxnLst/>
              <a:rect l="l" t="t" r="r" b="b"/>
              <a:pathLst>
                <a:path w="1371" h="1372" extrusionOk="0">
                  <a:moveTo>
                    <a:pt x="1371" y="903"/>
                  </a:moveTo>
                  <a:cubicBezTo>
                    <a:pt x="1371" y="903"/>
                    <a:pt x="1371" y="1371"/>
                    <a:pt x="902" y="1371"/>
                  </a:cubicBezTo>
                  <a:cubicBezTo>
                    <a:pt x="469" y="1371"/>
                    <a:pt x="0" y="903"/>
                    <a:pt x="0" y="470"/>
                  </a:cubicBezTo>
                  <a:cubicBezTo>
                    <a:pt x="0" y="470"/>
                    <a:pt x="469" y="1"/>
                    <a:pt x="902" y="1"/>
                  </a:cubicBezTo>
                  <a:cubicBezTo>
                    <a:pt x="902" y="1"/>
                    <a:pt x="1371" y="470"/>
                    <a:pt x="1371" y="90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16"/>
            <p:cNvSpPr/>
            <p:nvPr/>
          </p:nvSpPr>
          <p:spPr>
            <a:xfrm>
              <a:off x="3561300" y="4250850"/>
              <a:ext cx="34275" cy="33400"/>
            </a:xfrm>
            <a:custGeom>
              <a:avLst/>
              <a:gdLst/>
              <a:ahLst/>
              <a:cxnLst/>
              <a:rect l="l" t="t" r="r" b="b"/>
              <a:pathLst>
                <a:path w="1371" h="1336" extrusionOk="0">
                  <a:moveTo>
                    <a:pt x="469" y="1335"/>
                  </a:moveTo>
                  <a:cubicBezTo>
                    <a:pt x="0" y="1335"/>
                    <a:pt x="0" y="902"/>
                    <a:pt x="0" y="902"/>
                  </a:cubicBezTo>
                  <a:cubicBezTo>
                    <a:pt x="0" y="433"/>
                    <a:pt x="0" y="1"/>
                    <a:pt x="469" y="1"/>
                  </a:cubicBezTo>
                  <a:cubicBezTo>
                    <a:pt x="902" y="1"/>
                    <a:pt x="902" y="433"/>
                    <a:pt x="902" y="902"/>
                  </a:cubicBezTo>
                  <a:cubicBezTo>
                    <a:pt x="1371" y="902"/>
                    <a:pt x="902" y="1335"/>
                    <a:pt x="469" y="133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16"/>
            <p:cNvSpPr/>
            <p:nvPr/>
          </p:nvSpPr>
          <p:spPr>
            <a:xfrm>
              <a:off x="3640650" y="4295950"/>
              <a:ext cx="22550" cy="10825"/>
            </a:xfrm>
            <a:custGeom>
              <a:avLst/>
              <a:gdLst/>
              <a:ahLst/>
              <a:cxnLst/>
              <a:rect l="l" t="t" r="r" b="b"/>
              <a:pathLst>
                <a:path w="902" h="433" extrusionOk="0">
                  <a:moveTo>
                    <a:pt x="433" y="0"/>
                  </a:moveTo>
                  <a:lnTo>
                    <a:pt x="902" y="0"/>
                  </a:lnTo>
                  <a:lnTo>
                    <a:pt x="433" y="4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9" name="Google Shape;1169;p16"/>
          <p:cNvGrpSpPr/>
          <p:nvPr/>
        </p:nvGrpSpPr>
        <p:grpSpPr>
          <a:xfrm rot="10800000" flipH="1">
            <a:off x="6925675" y="204563"/>
            <a:ext cx="473400" cy="112750"/>
            <a:chOff x="3290800" y="4250850"/>
            <a:chExt cx="473400" cy="112750"/>
          </a:xfrm>
        </p:grpSpPr>
        <p:sp>
          <p:nvSpPr>
            <p:cNvPr id="1170" name="Google Shape;1170;p16"/>
            <p:cNvSpPr/>
            <p:nvPr/>
          </p:nvSpPr>
          <p:spPr>
            <a:xfrm>
              <a:off x="3730800" y="4318475"/>
              <a:ext cx="33400" cy="45125"/>
            </a:xfrm>
            <a:custGeom>
              <a:avLst/>
              <a:gdLst/>
              <a:ahLst/>
              <a:cxnLst/>
              <a:rect l="l" t="t" r="r" b="b"/>
              <a:pathLst>
                <a:path w="1336" h="1805" extrusionOk="0">
                  <a:moveTo>
                    <a:pt x="1335" y="1335"/>
                  </a:moveTo>
                  <a:cubicBezTo>
                    <a:pt x="1335" y="1335"/>
                    <a:pt x="1335" y="1804"/>
                    <a:pt x="903" y="1804"/>
                  </a:cubicBezTo>
                  <a:cubicBezTo>
                    <a:pt x="434" y="1804"/>
                    <a:pt x="1" y="902"/>
                    <a:pt x="1" y="902"/>
                  </a:cubicBezTo>
                  <a:cubicBezTo>
                    <a:pt x="1" y="434"/>
                    <a:pt x="1" y="1"/>
                    <a:pt x="434" y="1"/>
                  </a:cubicBezTo>
                  <a:cubicBezTo>
                    <a:pt x="903" y="1"/>
                    <a:pt x="1335" y="434"/>
                    <a:pt x="1335" y="133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16"/>
            <p:cNvSpPr/>
            <p:nvPr/>
          </p:nvSpPr>
          <p:spPr>
            <a:xfrm>
              <a:off x="3290800" y="4306750"/>
              <a:ext cx="34275" cy="34300"/>
            </a:xfrm>
            <a:custGeom>
              <a:avLst/>
              <a:gdLst/>
              <a:ahLst/>
              <a:cxnLst/>
              <a:rect l="l" t="t" r="r" b="b"/>
              <a:pathLst>
                <a:path w="1371" h="1372" extrusionOk="0">
                  <a:moveTo>
                    <a:pt x="1371" y="903"/>
                  </a:moveTo>
                  <a:cubicBezTo>
                    <a:pt x="1371" y="903"/>
                    <a:pt x="1371" y="1371"/>
                    <a:pt x="902" y="1371"/>
                  </a:cubicBezTo>
                  <a:cubicBezTo>
                    <a:pt x="469" y="1371"/>
                    <a:pt x="0" y="903"/>
                    <a:pt x="0" y="470"/>
                  </a:cubicBezTo>
                  <a:cubicBezTo>
                    <a:pt x="0" y="470"/>
                    <a:pt x="469" y="1"/>
                    <a:pt x="902" y="1"/>
                  </a:cubicBezTo>
                  <a:cubicBezTo>
                    <a:pt x="902" y="1"/>
                    <a:pt x="1371" y="470"/>
                    <a:pt x="1371" y="90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16"/>
            <p:cNvSpPr/>
            <p:nvPr/>
          </p:nvSpPr>
          <p:spPr>
            <a:xfrm>
              <a:off x="3561300" y="4250850"/>
              <a:ext cx="34275" cy="33400"/>
            </a:xfrm>
            <a:custGeom>
              <a:avLst/>
              <a:gdLst/>
              <a:ahLst/>
              <a:cxnLst/>
              <a:rect l="l" t="t" r="r" b="b"/>
              <a:pathLst>
                <a:path w="1371" h="1336" extrusionOk="0">
                  <a:moveTo>
                    <a:pt x="469" y="1335"/>
                  </a:moveTo>
                  <a:cubicBezTo>
                    <a:pt x="0" y="1335"/>
                    <a:pt x="0" y="902"/>
                    <a:pt x="0" y="902"/>
                  </a:cubicBezTo>
                  <a:cubicBezTo>
                    <a:pt x="0" y="433"/>
                    <a:pt x="0" y="1"/>
                    <a:pt x="469" y="1"/>
                  </a:cubicBezTo>
                  <a:cubicBezTo>
                    <a:pt x="902" y="1"/>
                    <a:pt x="902" y="433"/>
                    <a:pt x="902" y="902"/>
                  </a:cubicBezTo>
                  <a:cubicBezTo>
                    <a:pt x="1371" y="902"/>
                    <a:pt x="902" y="1335"/>
                    <a:pt x="469" y="133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16"/>
            <p:cNvSpPr/>
            <p:nvPr/>
          </p:nvSpPr>
          <p:spPr>
            <a:xfrm>
              <a:off x="3640650" y="4295950"/>
              <a:ext cx="22550" cy="10825"/>
            </a:xfrm>
            <a:custGeom>
              <a:avLst/>
              <a:gdLst/>
              <a:ahLst/>
              <a:cxnLst/>
              <a:rect l="l" t="t" r="r" b="b"/>
              <a:pathLst>
                <a:path w="902" h="433" extrusionOk="0">
                  <a:moveTo>
                    <a:pt x="433" y="0"/>
                  </a:moveTo>
                  <a:lnTo>
                    <a:pt x="902" y="0"/>
                  </a:lnTo>
                  <a:lnTo>
                    <a:pt x="433" y="4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4" name="Google Shape;1174;p16"/>
          <p:cNvGrpSpPr/>
          <p:nvPr/>
        </p:nvGrpSpPr>
        <p:grpSpPr>
          <a:xfrm>
            <a:off x="8233300" y="217388"/>
            <a:ext cx="473400" cy="112750"/>
            <a:chOff x="3290800" y="4250850"/>
            <a:chExt cx="473400" cy="112750"/>
          </a:xfrm>
        </p:grpSpPr>
        <p:sp>
          <p:nvSpPr>
            <p:cNvPr id="1175" name="Google Shape;1175;p16"/>
            <p:cNvSpPr/>
            <p:nvPr/>
          </p:nvSpPr>
          <p:spPr>
            <a:xfrm>
              <a:off x="3730800" y="4318475"/>
              <a:ext cx="33400" cy="45125"/>
            </a:xfrm>
            <a:custGeom>
              <a:avLst/>
              <a:gdLst/>
              <a:ahLst/>
              <a:cxnLst/>
              <a:rect l="l" t="t" r="r" b="b"/>
              <a:pathLst>
                <a:path w="1336" h="1805" extrusionOk="0">
                  <a:moveTo>
                    <a:pt x="1335" y="1335"/>
                  </a:moveTo>
                  <a:cubicBezTo>
                    <a:pt x="1335" y="1335"/>
                    <a:pt x="1335" y="1804"/>
                    <a:pt x="903" y="1804"/>
                  </a:cubicBezTo>
                  <a:cubicBezTo>
                    <a:pt x="434" y="1804"/>
                    <a:pt x="1" y="902"/>
                    <a:pt x="1" y="902"/>
                  </a:cubicBezTo>
                  <a:cubicBezTo>
                    <a:pt x="1" y="434"/>
                    <a:pt x="1" y="1"/>
                    <a:pt x="434" y="1"/>
                  </a:cubicBezTo>
                  <a:cubicBezTo>
                    <a:pt x="903" y="1"/>
                    <a:pt x="1335" y="434"/>
                    <a:pt x="1335" y="133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16"/>
            <p:cNvSpPr/>
            <p:nvPr/>
          </p:nvSpPr>
          <p:spPr>
            <a:xfrm>
              <a:off x="3290800" y="4306750"/>
              <a:ext cx="34275" cy="34300"/>
            </a:xfrm>
            <a:custGeom>
              <a:avLst/>
              <a:gdLst/>
              <a:ahLst/>
              <a:cxnLst/>
              <a:rect l="l" t="t" r="r" b="b"/>
              <a:pathLst>
                <a:path w="1371" h="1372" extrusionOk="0">
                  <a:moveTo>
                    <a:pt x="1371" y="903"/>
                  </a:moveTo>
                  <a:cubicBezTo>
                    <a:pt x="1371" y="903"/>
                    <a:pt x="1371" y="1371"/>
                    <a:pt x="902" y="1371"/>
                  </a:cubicBezTo>
                  <a:cubicBezTo>
                    <a:pt x="469" y="1371"/>
                    <a:pt x="0" y="903"/>
                    <a:pt x="0" y="470"/>
                  </a:cubicBezTo>
                  <a:cubicBezTo>
                    <a:pt x="0" y="470"/>
                    <a:pt x="469" y="1"/>
                    <a:pt x="902" y="1"/>
                  </a:cubicBezTo>
                  <a:cubicBezTo>
                    <a:pt x="902" y="1"/>
                    <a:pt x="1371" y="470"/>
                    <a:pt x="1371" y="90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16"/>
            <p:cNvSpPr/>
            <p:nvPr/>
          </p:nvSpPr>
          <p:spPr>
            <a:xfrm>
              <a:off x="3561300" y="4250850"/>
              <a:ext cx="34275" cy="33400"/>
            </a:xfrm>
            <a:custGeom>
              <a:avLst/>
              <a:gdLst/>
              <a:ahLst/>
              <a:cxnLst/>
              <a:rect l="l" t="t" r="r" b="b"/>
              <a:pathLst>
                <a:path w="1371" h="1336" extrusionOk="0">
                  <a:moveTo>
                    <a:pt x="469" y="1335"/>
                  </a:moveTo>
                  <a:cubicBezTo>
                    <a:pt x="0" y="1335"/>
                    <a:pt x="0" y="902"/>
                    <a:pt x="0" y="902"/>
                  </a:cubicBezTo>
                  <a:cubicBezTo>
                    <a:pt x="0" y="433"/>
                    <a:pt x="0" y="1"/>
                    <a:pt x="469" y="1"/>
                  </a:cubicBezTo>
                  <a:cubicBezTo>
                    <a:pt x="902" y="1"/>
                    <a:pt x="902" y="433"/>
                    <a:pt x="902" y="902"/>
                  </a:cubicBezTo>
                  <a:cubicBezTo>
                    <a:pt x="1371" y="902"/>
                    <a:pt x="902" y="1335"/>
                    <a:pt x="469" y="133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16"/>
            <p:cNvSpPr/>
            <p:nvPr/>
          </p:nvSpPr>
          <p:spPr>
            <a:xfrm>
              <a:off x="3640650" y="4295950"/>
              <a:ext cx="22550" cy="10825"/>
            </a:xfrm>
            <a:custGeom>
              <a:avLst/>
              <a:gdLst/>
              <a:ahLst/>
              <a:cxnLst/>
              <a:rect l="l" t="t" r="r" b="b"/>
              <a:pathLst>
                <a:path w="902" h="433" extrusionOk="0">
                  <a:moveTo>
                    <a:pt x="433" y="0"/>
                  </a:moveTo>
                  <a:lnTo>
                    <a:pt x="902" y="0"/>
                  </a:lnTo>
                  <a:lnTo>
                    <a:pt x="433" y="4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9" name="Google Shape;1179;p16"/>
          <p:cNvGrpSpPr/>
          <p:nvPr/>
        </p:nvGrpSpPr>
        <p:grpSpPr>
          <a:xfrm rot="10800000">
            <a:off x="948113" y="4818000"/>
            <a:ext cx="473400" cy="112750"/>
            <a:chOff x="3290800" y="4250850"/>
            <a:chExt cx="473400" cy="112750"/>
          </a:xfrm>
        </p:grpSpPr>
        <p:sp>
          <p:nvSpPr>
            <p:cNvPr id="1180" name="Google Shape;1180;p16"/>
            <p:cNvSpPr/>
            <p:nvPr/>
          </p:nvSpPr>
          <p:spPr>
            <a:xfrm>
              <a:off x="3730800" y="4318475"/>
              <a:ext cx="33400" cy="45125"/>
            </a:xfrm>
            <a:custGeom>
              <a:avLst/>
              <a:gdLst/>
              <a:ahLst/>
              <a:cxnLst/>
              <a:rect l="l" t="t" r="r" b="b"/>
              <a:pathLst>
                <a:path w="1336" h="1805" extrusionOk="0">
                  <a:moveTo>
                    <a:pt x="1335" y="1335"/>
                  </a:moveTo>
                  <a:cubicBezTo>
                    <a:pt x="1335" y="1335"/>
                    <a:pt x="1335" y="1804"/>
                    <a:pt x="903" y="1804"/>
                  </a:cubicBezTo>
                  <a:cubicBezTo>
                    <a:pt x="434" y="1804"/>
                    <a:pt x="1" y="902"/>
                    <a:pt x="1" y="902"/>
                  </a:cubicBezTo>
                  <a:cubicBezTo>
                    <a:pt x="1" y="434"/>
                    <a:pt x="1" y="1"/>
                    <a:pt x="434" y="1"/>
                  </a:cubicBezTo>
                  <a:cubicBezTo>
                    <a:pt x="903" y="1"/>
                    <a:pt x="1335" y="434"/>
                    <a:pt x="1335" y="133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16"/>
            <p:cNvSpPr/>
            <p:nvPr/>
          </p:nvSpPr>
          <p:spPr>
            <a:xfrm>
              <a:off x="3290800" y="4306750"/>
              <a:ext cx="34275" cy="34300"/>
            </a:xfrm>
            <a:custGeom>
              <a:avLst/>
              <a:gdLst/>
              <a:ahLst/>
              <a:cxnLst/>
              <a:rect l="l" t="t" r="r" b="b"/>
              <a:pathLst>
                <a:path w="1371" h="1372" extrusionOk="0">
                  <a:moveTo>
                    <a:pt x="1371" y="903"/>
                  </a:moveTo>
                  <a:cubicBezTo>
                    <a:pt x="1371" y="903"/>
                    <a:pt x="1371" y="1371"/>
                    <a:pt x="902" y="1371"/>
                  </a:cubicBezTo>
                  <a:cubicBezTo>
                    <a:pt x="469" y="1371"/>
                    <a:pt x="0" y="903"/>
                    <a:pt x="0" y="470"/>
                  </a:cubicBezTo>
                  <a:cubicBezTo>
                    <a:pt x="0" y="470"/>
                    <a:pt x="469" y="1"/>
                    <a:pt x="902" y="1"/>
                  </a:cubicBezTo>
                  <a:cubicBezTo>
                    <a:pt x="902" y="1"/>
                    <a:pt x="1371" y="470"/>
                    <a:pt x="1371" y="90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16"/>
            <p:cNvSpPr/>
            <p:nvPr/>
          </p:nvSpPr>
          <p:spPr>
            <a:xfrm>
              <a:off x="3561300" y="4250850"/>
              <a:ext cx="34275" cy="33400"/>
            </a:xfrm>
            <a:custGeom>
              <a:avLst/>
              <a:gdLst/>
              <a:ahLst/>
              <a:cxnLst/>
              <a:rect l="l" t="t" r="r" b="b"/>
              <a:pathLst>
                <a:path w="1371" h="1336" extrusionOk="0">
                  <a:moveTo>
                    <a:pt x="469" y="1335"/>
                  </a:moveTo>
                  <a:cubicBezTo>
                    <a:pt x="0" y="1335"/>
                    <a:pt x="0" y="902"/>
                    <a:pt x="0" y="902"/>
                  </a:cubicBezTo>
                  <a:cubicBezTo>
                    <a:pt x="0" y="433"/>
                    <a:pt x="0" y="1"/>
                    <a:pt x="469" y="1"/>
                  </a:cubicBezTo>
                  <a:cubicBezTo>
                    <a:pt x="902" y="1"/>
                    <a:pt x="902" y="433"/>
                    <a:pt x="902" y="902"/>
                  </a:cubicBezTo>
                  <a:cubicBezTo>
                    <a:pt x="1371" y="902"/>
                    <a:pt x="902" y="1335"/>
                    <a:pt x="469" y="133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16"/>
            <p:cNvSpPr/>
            <p:nvPr/>
          </p:nvSpPr>
          <p:spPr>
            <a:xfrm>
              <a:off x="3640650" y="4295950"/>
              <a:ext cx="22550" cy="10825"/>
            </a:xfrm>
            <a:custGeom>
              <a:avLst/>
              <a:gdLst/>
              <a:ahLst/>
              <a:cxnLst/>
              <a:rect l="l" t="t" r="r" b="b"/>
              <a:pathLst>
                <a:path w="902" h="433" extrusionOk="0">
                  <a:moveTo>
                    <a:pt x="433" y="0"/>
                  </a:moveTo>
                  <a:lnTo>
                    <a:pt x="902" y="0"/>
                  </a:lnTo>
                  <a:lnTo>
                    <a:pt x="433" y="4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4" name="Google Shape;1184;p16"/>
          <p:cNvGrpSpPr/>
          <p:nvPr/>
        </p:nvGrpSpPr>
        <p:grpSpPr>
          <a:xfrm flipH="1">
            <a:off x="2334488" y="4818000"/>
            <a:ext cx="473400" cy="112750"/>
            <a:chOff x="3290800" y="4250850"/>
            <a:chExt cx="473400" cy="112750"/>
          </a:xfrm>
        </p:grpSpPr>
        <p:sp>
          <p:nvSpPr>
            <p:cNvPr id="1185" name="Google Shape;1185;p16"/>
            <p:cNvSpPr/>
            <p:nvPr/>
          </p:nvSpPr>
          <p:spPr>
            <a:xfrm>
              <a:off x="3730800" y="4318475"/>
              <a:ext cx="33400" cy="45125"/>
            </a:xfrm>
            <a:custGeom>
              <a:avLst/>
              <a:gdLst/>
              <a:ahLst/>
              <a:cxnLst/>
              <a:rect l="l" t="t" r="r" b="b"/>
              <a:pathLst>
                <a:path w="1336" h="1805" extrusionOk="0">
                  <a:moveTo>
                    <a:pt x="1335" y="1335"/>
                  </a:moveTo>
                  <a:cubicBezTo>
                    <a:pt x="1335" y="1335"/>
                    <a:pt x="1335" y="1804"/>
                    <a:pt x="903" y="1804"/>
                  </a:cubicBezTo>
                  <a:cubicBezTo>
                    <a:pt x="434" y="1804"/>
                    <a:pt x="1" y="902"/>
                    <a:pt x="1" y="902"/>
                  </a:cubicBezTo>
                  <a:cubicBezTo>
                    <a:pt x="1" y="434"/>
                    <a:pt x="1" y="1"/>
                    <a:pt x="434" y="1"/>
                  </a:cubicBezTo>
                  <a:cubicBezTo>
                    <a:pt x="903" y="1"/>
                    <a:pt x="1335" y="434"/>
                    <a:pt x="1335" y="133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16"/>
            <p:cNvSpPr/>
            <p:nvPr/>
          </p:nvSpPr>
          <p:spPr>
            <a:xfrm>
              <a:off x="3290800" y="4306750"/>
              <a:ext cx="34275" cy="34300"/>
            </a:xfrm>
            <a:custGeom>
              <a:avLst/>
              <a:gdLst/>
              <a:ahLst/>
              <a:cxnLst/>
              <a:rect l="l" t="t" r="r" b="b"/>
              <a:pathLst>
                <a:path w="1371" h="1372" extrusionOk="0">
                  <a:moveTo>
                    <a:pt x="1371" y="903"/>
                  </a:moveTo>
                  <a:cubicBezTo>
                    <a:pt x="1371" y="903"/>
                    <a:pt x="1371" y="1371"/>
                    <a:pt x="902" y="1371"/>
                  </a:cubicBezTo>
                  <a:cubicBezTo>
                    <a:pt x="469" y="1371"/>
                    <a:pt x="0" y="903"/>
                    <a:pt x="0" y="470"/>
                  </a:cubicBezTo>
                  <a:cubicBezTo>
                    <a:pt x="0" y="470"/>
                    <a:pt x="469" y="1"/>
                    <a:pt x="902" y="1"/>
                  </a:cubicBezTo>
                  <a:cubicBezTo>
                    <a:pt x="902" y="1"/>
                    <a:pt x="1371" y="470"/>
                    <a:pt x="1371" y="90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16"/>
            <p:cNvSpPr/>
            <p:nvPr/>
          </p:nvSpPr>
          <p:spPr>
            <a:xfrm>
              <a:off x="3561300" y="4250850"/>
              <a:ext cx="34275" cy="33400"/>
            </a:xfrm>
            <a:custGeom>
              <a:avLst/>
              <a:gdLst/>
              <a:ahLst/>
              <a:cxnLst/>
              <a:rect l="l" t="t" r="r" b="b"/>
              <a:pathLst>
                <a:path w="1371" h="1336" extrusionOk="0">
                  <a:moveTo>
                    <a:pt x="469" y="1335"/>
                  </a:moveTo>
                  <a:cubicBezTo>
                    <a:pt x="0" y="1335"/>
                    <a:pt x="0" y="902"/>
                    <a:pt x="0" y="902"/>
                  </a:cubicBezTo>
                  <a:cubicBezTo>
                    <a:pt x="0" y="433"/>
                    <a:pt x="0" y="1"/>
                    <a:pt x="469" y="1"/>
                  </a:cubicBezTo>
                  <a:cubicBezTo>
                    <a:pt x="902" y="1"/>
                    <a:pt x="902" y="433"/>
                    <a:pt x="902" y="902"/>
                  </a:cubicBezTo>
                  <a:cubicBezTo>
                    <a:pt x="1371" y="902"/>
                    <a:pt x="902" y="1335"/>
                    <a:pt x="469" y="133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16"/>
            <p:cNvSpPr/>
            <p:nvPr/>
          </p:nvSpPr>
          <p:spPr>
            <a:xfrm>
              <a:off x="3640650" y="4295950"/>
              <a:ext cx="22550" cy="10825"/>
            </a:xfrm>
            <a:custGeom>
              <a:avLst/>
              <a:gdLst/>
              <a:ahLst/>
              <a:cxnLst/>
              <a:rect l="l" t="t" r="r" b="b"/>
              <a:pathLst>
                <a:path w="902" h="433" extrusionOk="0">
                  <a:moveTo>
                    <a:pt x="433" y="0"/>
                  </a:moveTo>
                  <a:lnTo>
                    <a:pt x="902" y="0"/>
                  </a:lnTo>
                  <a:lnTo>
                    <a:pt x="433" y="4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9" name="Google Shape;1189;p16"/>
          <p:cNvGrpSpPr/>
          <p:nvPr/>
        </p:nvGrpSpPr>
        <p:grpSpPr>
          <a:xfrm rot="10800000">
            <a:off x="3642113" y="4818000"/>
            <a:ext cx="473400" cy="112750"/>
            <a:chOff x="3290800" y="4250850"/>
            <a:chExt cx="473400" cy="112750"/>
          </a:xfrm>
        </p:grpSpPr>
        <p:sp>
          <p:nvSpPr>
            <p:cNvPr id="1190" name="Google Shape;1190;p16"/>
            <p:cNvSpPr/>
            <p:nvPr/>
          </p:nvSpPr>
          <p:spPr>
            <a:xfrm>
              <a:off x="3730800" y="4318475"/>
              <a:ext cx="33400" cy="45125"/>
            </a:xfrm>
            <a:custGeom>
              <a:avLst/>
              <a:gdLst/>
              <a:ahLst/>
              <a:cxnLst/>
              <a:rect l="l" t="t" r="r" b="b"/>
              <a:pathLst>
                <a:path w="1336" h="1805" extrusionOk="0">
                  <a:moveTo>
                    <a:pt x="1335" y="1335"/>
                  </a:moveTo>
                  <a:cubicBezTo>
                    <a:pt x="1335" y="1335"/>
                    <a:pt x="1335" y="1804"/>
                    <a:pt x="903" y="1804"/>
                  </a:cubicBezTo>
                  <a:cubicBezTo>
                    <a:pt x="434" y="1804"/>
                    <a:pt x="1" y="902"/>
                    <a:pt x="1" y="902"/>
                  </a:cubicBezTo>
                  <a:cubicBezTo>
                    <a:pt x="1" y="434"/>
                    <a:pt x="1" y="1"/>
                    <a:pt x="434" y="1"/>
                  </a:cubicBezTo>
                  <a:cubicBezTo>
                    <a:pt x="903" y="1"/>
                    <a:pt x="1335" y="434"/>
                    <a:pt x="1335" y="133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16"/>
            <p:cNvSpPr/>
            <p:nvPr/>
          </p:nvSpPr>
          <p:spPr>
            <a:xfrm>
              <a:off x="3290800" y="4306750"/>
              <a:ext cx="34275" cy="34300"/>
            </a:xfrm>
            <a:custGeom>
              <a:avLst/>
              <a:gdLst/>
              <a:ahLst/>
              <a:cxnLst/>
              <a:rect l="l" t="t" r="r" b="b"/>
              <a:pathLst>
                <a:path w="1371" h="1372" extrusionOk="0">
                  <a:moveTo>
                    <a:pt x="1371" y="903"/>
                  </a:moveTo>
                  <a:cubicBezTo>
                    <a:pt x="1371" y="903"/>
                    <a:pt x="1371" y="1371"/>
                    <a:pt x="902" y="1371"/>
                  </a:cubicBezTo>
                  <a:cubicBezTo>
                    <a:pt x="469" y="1371"/>
                    <a:pt x="0" y="903"/>
                    <a:pt x="0" y="470"/>
                  </a:cubicBezTo>
                  <a:cubicBezTo>
                    <a:pt x="0" y="470"/>
                    <a:pt x="469" y="1"/>
                    <a:pt x="902" y="1"/>
                  </a:cubicBezTo>
                  <a:cubicBezTo>
                    <a:pt x="902" y="1"/>
                    <a:pt x="1371" y="470"/>
                    <a:pt x="1371" y="90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16"/>
            <p:cNvSpPr/>
            <p:nvPr/>
          </p:nvSpPr>
          <p:spPr>
            <a:xfrm>
              <a:off x="3561300" y="4250850"/>
              <a:ext cx="34275" cy="33400"/>
            </a:xfrm>
            <a:custGeom>
              <a:avLst/>
              <a:gdLst/>
              <a:ahLst/>
              <a:cxnLst/>
              <a:rect l="l" t="t" r="r" b="b"/>
              <a:pathLst>
                <a:path w="1371" h="1336" extrusionOk="0">
                  <a:moveTo>
                    <a:pt x="469" y="1335"/>
                  </a:moveTo>
                  <a:cubicBezTo>
                    <a:pt x="0" y="1335"/>
                    <a:pt x="0" y="902"/>
                    <a:pt x="0" y="902"/>
                  </a:cubicBezTo>
                  <a:cubicBezTo>
                    <a:pt x="0" y="433"/>
                    <a:pt x="0" y="1"/>
                    <a:pt x="469" y="1"/>
                  </a:cubicBezTo>
                  <a:cubicBezTo>
                    <a:pt x="902" y="1"/>
                    <a:pt x="902" y="433"/>
                    <a:pt x="902" y="902"/>
                  </a:cubicBezTo>
                  <a:cubicBezTo>
                    <a:pt x="1371" y="902"/>
                    <a:pt x="902" y="1335"/>
                    <a:pt x="469" y="133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16"/>
            <p:cNvSpPr/>
            <p:nvPr/>
          </p:nvSpPr>
          <p:spPr>
            <a:xfrm>
              <a:off x="3640650" y="4295950"/>
              <a:ext cx="22550" cy="10825"/>
            </a:xfrm>
            <a:custGeom>
              <a:avLst/>
              <a:gdLst/>
              <a:ahLst/>
              <a:cxnLst/>
              <a:rect l="l" t="t" r="r" b="b"/>
              <a:pathLst>
                <a:path w="902" h="433" extrusionOk="0">
                  <a:moveTo>
                    <a:pt x="433" y="0"/>
                  </a:moveTo>
                  <a:lnTo>
                    <a:pt x="902" y="0"/>
                  </a:lnTo>
                  <a:lnTo>
                    <a:pt x="433" y="4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4" name="Google Shape;1194;p16"/>
          <p:cNvGrpSpPr/>
          <p:nvPr/>
        </p:nvGrpSpPr>
        <p:grpSpPr>
          <a:xfrm flipH="1">
            <a:off x="5028488" y="4818000"/>
            <a:ext cx="473400" cy="112750"/>
            <a:chOff x="3290800" y="4250850"/>
            <a:chExt cx="473400" cy="112750"/>
          </a:xfrm>
        </p:grpSpPr>
        <p:sp>
          <p:nvSpPr>
            <p:cNvPr id="1195" name="Google Shape;1195;p16"/>
            <p:cNvSpPr/>
            <p:nvPr/>
          </p:nvSpPr>
          <p:spPr>
            <a:xfrm>
              <a:off x="3730800" y="4318475"/>
              <a:ext cx="33400" cy="45125"/>
            </a:xfrm>
            <a:custGeom>
              <a:avLst/>
              <a:gdLst/>
              <a:ahLst/>
              <a:cxnLst/>
              <a:rect l="l" t="t" r="r" b="b"/>
              <a:pathLst>
                <a:path w="1336" h="1805" extrusionOk="0">
                  <a:moveTo>
                    <a:pt x="1335" y="1335"/>
                  </a:moveTo>
                  <a:cubicBezTo>
                    <a:pt x="1335" y="1335"/>
                    <a:pt x="1335" y="1804"/>
                    <a:pt x="903" y="1804"/>
                  </a:cubicBezTo>
                  <a:cubicBezTo>
                    <a:pt x="434" y="1804"/>
                    <a:pt x="1" y="902"/>
                    <a:pt x="1" y="902"/>
                  </a:cubicBezTo>
                  <a:cubicBezTo>
                    <a:pt x="1" y="434"/>
                    <a:pt x="1" y="1"/>
                    <a:pt x="434" y="1"/>
                  </a:cubicBezTo>
                  <a:cubicBezTo>
                    <a:pt x="903" y="1"/>
                    <a:pt x="1335" y="434"/>
                    <a:pt x="1335" y="133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16"/>
            <p:cNvSpPr/>
            <p:nvPr/>
          </p:nvSpPr>
          <p:spPr>
            <a:xfrm>
              <a:off x="3290800" y="4306750"/>
              <a:ext cx="34275" cy="34300"/>
            </a:xfrm>
            <a:custGeom>
              <a:avLst/>
              <a:gdLst/>
              <a:ahLst/>
              <a:cxnLst/>
              <a:rect l="l" t="t" r="r" b="b"/>
              <a:pathLst>
                <a:path w="1371" h="1372" extrusionOk="0">
                  <a:moveTo>
                    <a:pt x="1371" y="903"/>
                  </a:moveTo>
                  <a:cubicBezTo>
                    <a:pt x="1371" y="903"/>
                    <a:pt x="1371" y="1371"/>
                    <a:pt x="902" y="1371"/>
                  </a:cubicBezTo>
                  <a:cubicBezTo>
                    <a:pt x="469" y="1371"/>
                    <a:pt x="0" y="903"/>
                    <a:pt x="0" y="470"/>
                  </a:cubicBezTo>
                  <a:cubicBezTo>
                    <a:pt x="0" y="470"/>
                    <a:pt x="469" y="1"/>
                    <a:pt x="902" y="1"/>
                  </a:cubicBezTo>
                  <a:cubicBezTo>
                    <a:pt x="902" y="1"/>
                    <a:pt x="1371" y="470"/>
                    <a:pt x="1371" y="90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16"/>
            <p:cNvSpPr/>
            <p:nvPr/>
          </p:nvSpPr>
          <p:spPr>
            <a:xfrm>
              <a:off x="3561300" y="4250850"/>
              <a:ext cx="34275" cy="33400"/>
            </a:xfrm>
            <a:custGeom>
              <a:avLst/>
              <a:gdLst/>
              <a:ahLst/>
              <a:cxnLst/>
              <a:rect l="l" t="t" r="r" b="b"/>
              <a:pathLst>
                <a:path w="1371" h="1336" extrusionOk="0">
                  <a:moveTo>
                    <a:pt x="469" y="1335"/>
                  </a:moveTo>
                  <a:cubicBezTo>
                    <a:pt x="0" y="1335"/>
                    <a:pt x="0" y="902"/>
                    <a:pt x="0" y="902"/>
                  </a:cubicBezTo>
                  <a:cubicBezTo>
                    <a:pt x="0" y="433"/>
                    <a:pt x="0" y="1"/>
                    <a:pt x="469" y="1"/>
                  </a:cubicBezTo>
                  <a:cubicBezTo>
                    <a:pt x="902" y="1"/>
                    <a:pt x="902" y="433"/>
                    <a:pt x="902" y="902"/>
                  </a:cubicBezTo>
                  <a:cubicBezTo>
                    <a:pt x="1371" y="902"/>
                    <a:pt x="902" y="1335"/>
                    <a:pt x="469" y="133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16"/>
            <p:cNvSpPr/>
            <p:nvPr/>
          </p:nvSpPr>
          <p:spPr>
            <a:xfrm>
              <a:off x="3640650" y="4295950"/>
              <a:ext cx="22550" cy="10825"/>
            </a:xfrm>
            <a:custGeom>
              <a:avLst/>
              <a:gdLst/>
              <a:ahLst/>
              <a:cxnLst/>
              <a:rect l="l" t="t" r="r" b="b"/>
              <a:pathLst>
                <a:path w="902" h="433" extrusionOk="0">
                  <a:moveTo>
                    <a:pt x="433" y="0"/>
                  </a:moveTo>
                  <a:lnTo>
                    <a:pt x="902" y="0"/>
                  </a:lnTo>
                  <a:lnTo>
                    <a:pt x="433" y="4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9" name="Google Shape;1199;p16"/>
          <p:cNvGrpSpPr/>
          <p:nvPr/>
        </p:nvGrpSpPr>
        <p:grpSpPr>
          <a:xfrm rot="10800000">
            <a:off x="6336113" y="4818013"/>
            <a:ext cx="473400" cy="112750"/>
            <a:chOff x="3290800" y="4250850"/>
            <a:chExt cx="473400" cy="112750"/>
          </a:xfrm>
        </p:grpSpPr>
        <p:sp>
          <p:nvSpPr>
            <p:cNvPr id="1200" name="Google Shape;1200;p16"/>
            <p:cNvSpPr/>
            <p:nvPr/>
          </p:nvSpPr>
          <p:spPr>
            <a:xfrm>
              <a:off x="3730800" y="4318475"/>
              <a:ext cx="33400" cy="45125"/>
            </a:xfrm>
            <a:custGeom>
              <a:avLst/>
              <a:gdLst/>
              <a:ahLst/>
              <a:cxnLst/>
              <a:rect l="l" t="t" r="r" b="b"/>
              <a:pathLst>
                <a:path w="1336" h="1805" extrusionOk="0">
                  <a:moveTo>
                    <a:pt x="1335" y="1335"/>
                  </a:moveTo>
                  <a:cubicBezTo>
                    <a:pt x="1335" y="1335"/>
                    <a:pt x="1335" y="1804"/>
                    <a:pt x="903" y="1804"/>
                  </a:cubicBezTo>
                  <a:cubicBezTo>
                    <a:pt x="434" y="1804"/>
                    <a:pt x="1" y="902"/>
                    <a:pt x="1" y="902"/>
                  </a:cubicBezTo>
                  <a:cubicBezTo>
                    <a:pt x="1" y="434"/>
                    <a:pt x="1" y="1"/>
                    <a:pt x="434" y="1"/>
                  </a:cubicBezTo>
                  <a:cubicBezTo>
                    <a:pt x="903" y="1"/>
                    <a:pt x="1335" y="434"/>
                    <a:pt x="1335" y="133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16"/>
            <p:cNvSpPr/>
            <p:nvPr/>
          </p:nvSpPr>
          <p:spPr>
            <a:xfrm>
              <a:off x="3290800" y="4306750"/>
              <a:ext cx="34275" cy="34300"/>
            </a:xfrm>
            <a:custGeom>
              <a:avLst/>
              <a:gdLst/>
              <a:ahLst/>
              <a:cxnLst/>
              <a:rect l="l" t="t" r="r" b="b"/>
              <a:pathLst>
                <a:path w="1371" h="1372" extrusionOk="0">
                  <a:moveTo>
                    <a:pt x="1371" y="903"/>
                  </a:moveTo>
                  <a:cubicBezTo>
                    <a:pt x="1371" y="903"/>
                    <a:pt x="1371" y="1371"/>
                    <a:pt x="902" y="1371"/>
                  </a:cubicBezTo>
                  <a:cubicBezTo>
                    <a:pt x="469" y="1371"/>
                    <a:pt x="0" y="903"/>
                    <a:pt x="0" y="470"/>
                  </a:cubicBezTo>
                  <a:cubicBezTo>
                    <a:pt x="0" y="470"/>
                    <a:pt x="469" y="1"/>
                    <a:pt x="902" y="1"/>
                  </a:cubicBezTo>
                  <a:cubicBezTo>
                    <a:pt x="902" y="1"/>
                    <a:pt x="1371" y="470"/>
                    <a:pt x="1371" y="90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16"/>
            <p:cNvSpPr/>
            <p:nvPr/>
          </p:nvSpPr>
          <p:spPr>
            <a:xfrm>
              <a:off x="3561300" y="4250850"/>
              <a:ext cx="34275" cy="33400"/>
            </a:xfrm>
            <a:custGeom>
              <a:avLst/>
              <a:gdLst/>
              <a:ahLst/>
              <a:cxnLst/>
              <a:rect l="l" t="t" r="r" b="b"/>
              <a:pathLst>
                <a:path w="1371" h="1336" extrusionOk="0">
                  <a:moveTo>
                    <a:pt x="469" y="1335"/>
                  </a:moveTo>
                  <a:cubicBezTo>
                    <a:pt x="0" y="1335"/>
                    <a:pt x="0" y="902"/>
                    <a:pt x="0" y="902"/>
                  </a:cubicBezTo>
                  <a:cubicBezTo>
                    <a:pt x="0" y="433"/>
                    <a:pt x="0" y="1"/>
                    <a:pt x="469" y="1"/>
                  </a:cubicBezTo>
                  <a:cubicBezTo>
                    <a:pt x="902" y="1"/>
                    <a:pt x="902" y="433"/>
                    <a:pt x="902" y="902"/>
                  </a:cubicBezTo>
                  <a:cubicBezTo>
                    <a:pt x="1371" y="902"/>
                    <a:pt x="902" y="1335"/>
                    <a:pt x="469" y="133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16"/>
            <p:cNvSpPr/>
            <p:nvPr/>
          </p:nvSpPr>
          <p:spPr>
            <a:xfrm>
              <a:off x="3640650" y="4295950"/>
              <a:ext cx="22550" cy="10825"/>
            </a:xfrm>
            <a:custGeom>
              <a:avLst/>
              <a:gdLst/>
              <a:ahLst/>
              <a:cxnLst/>
              <a:rect l="l" t="t" r="r" b="b"/>
              <a:pathLst>
                <a:path w="902" h="433" extrusionOk="0">
                  <a:moveTo>
                    <a:pt x="433" y="0"/>
                  </a:moveTo>
                  <a:lnTo>
                    <a:pt x="902" y="0"/>
                  </a:lnTo>
                  <a:lnTo>
                    <a:pt x="433" y="4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4" name="Google Shape;1204;p16"/>
          <p:cNvGrpSpPr/>
          <p:nvPr/>
        </p:nvGrpSpPr>
        <p:grpSpPr>
          <a:xfrm flipH="1">
            <a:off x="7722488" y="4817988"/>
            <a:ext cx="473400" cy="112750"/>
            <a:chOff x="3290800" y="4250850"/>
            <a:chExt cx="473400" cy="112750"/>
          </a:xfrm>
        </p:grpSpPr>
        <p:sp>
          <p:nvSpPr>
            <p:cNvPr id="1205" name="Google Shape;1205;p16"/>
            <p:cNvSpPr/>
            <p:nvPr/>
          </p:nvSpPr>
          <p:spPr>
            <a:xfrm>
              <a:off x="3730800" y="4318475"/>
              <a:ext cx="33400" cy="45125"/>
            </a:xfrm>
            <a:custGeom>
              <a:avLst/>
              <a:gdLst/>
              <a:ahLst/>
              <a:cxnLst/>
              <a:rect l="l" t="t" r="r" b="b"/>
              <a:pathLst>
                <a:path w="1336" h="1805" extrusionOk="0">
                  <a:moveTo>
                    <a:pt x="1335" y="1335"/>
                  </a:moveTo>
                  <a:cubicBezTo>
                    <a:pt x="1335" y="1335"/>
                    <a:pt x="1335" y="1804"/>
                    <a:pt x="903" y="1804"/>
                  </a:cubicBezTo>
                  <a:cubicBezTo>
                    <a:pt x="434" y="1804"/>
                    <a:pt x="1" y="902"/>
                    <a:pt x="1" y="902"/>
                  </a:cubicBezTo>
                  <a:cubicBezTo>
                    <a:pt x="1" y="434"/>
                    <a:pt x="1" y="1"/>
                    <a:pt x="434" y="1"/>
                  </a:cubicBezTo>
                  <a:cubicBezTo>
                    <a:pt x="903" y="1"/>
                    <a:pt x="1335" y="434"/>
                    <a:pt x="1335" y="133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16"/>
            <p:cNvSpPr/>
            <p:nvPr/>
          </p:nvSpPr>
          <p:spPr>
            <a:xfrm>
              <a:off x="3290800" y="4306750"/>
              <a:ext cx="34275" cy="34300"/>
            </a:xfrm>
            <a:custGeom>
              <a:avLst/>
              <a:gdLst/>
              <a:ahLst/>
              <a:cxnLst/>
              <a:rect l="l" t="t" r="r" b="b"/>
              <a:pathLst>
                <a:path w="1371" h="1372" extrusionOk="0">
                  <a:moveTo>
                    <a:pt x="1371" y="903"/>
                  </a:moveTo>
                  <a:cubicBezTo>
                    <a:pt x="1371" y="903"/>
                    <a:pt x="1371" y="1371"/>
                    <a:pt x="902" y="1371"/>
                  </a:cubicBezTo>
                  <a:cubicBezTo>
                    <a:pt x="469" y="1371"/>
                    <a:pt x="0" y="903"/>
                    <a:pt x="0" y="470"/>
                  </a:cubicBezTo>
                  <a:cubicBezTo>
                    <a:pt x="0" y="470"/>
                    <a:pt x="469" y="1"/>
                    <a:pt x="902" y="1"/>
                  </a:cubicBezTo>
                  <a:cubicBezTo>
                    <a:pt x="902" y="1"/>
                    <a:pt x="1371" y="470"/>
                    <a:pt x="1371" y="90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16"/>
            <p:cNvSpPr/>
            <p:nvPr/>
          </p:nvSpPr>
          <p:spPr>
            <a:xfrm>
              <a:off x="3561300" y="4250850"/>
              <a:ext cx="34275" cy="33400"/>
            </a:xfrm>
            <a:custGeom>
              <a:avLst/>
              <a:gdLst/>
              <a:ahLst/>
              <a:cxnLst/>
              <a:rect l="l" t="t" r="r" b="b"/>
              <a:pathLst>
                <a:path w="1371" h="1336" extrusionOk="0">
                  <a:moveTo>
                    <a:pt x="469" y="1335"/>
                  </a:moveTo>
                  <a:cubicBezTo>
                    <a:pt x="0" y="1335"/>
                    <a:pt x="0" y="902"/>
                    <a:pt x="0" y="902"/>
                  </a:cubicBezTo>
                  <a:cubicBezTo>
                    <a:pt x="0" y="433"/>
                    <a:pt x="0" y="1"/>
                    <a:pt x="469" y="1"/>
                  </a:cubicBezTo>
                  <a:cubicBezTo>
                    <a:pt x="902" y="1"/>
                    <a:pt x="902" y="433"/>
                    <a:pt x="902" y="902"/>
                  </a:cubicBezTo>
                  <a:cubicBezTo>
                    <a:pt x="1371" y="902"/>
                    <a:pt x="902" y="1335"/>
                    <a:pt x="469" y="133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16"/>
            <p:cNvSpPr/>
            <p:nvPr/>
          </p:nvSpPr>
          <p:spPr>
            <a:xfrm>
              <a:off x="3640650" y="4295950"/>
              <a:ext cx="22550" cy="10825"/>
            </a:xfrm>
            <a:custGeom>
              <a:avLst/>
              <a:gdLst/>
              <a:ahLst/>
              <a:cxnLst/>
              <a:rect l="l" t="t" r="r" b="b"/>
              <a:pathLst>
                <a:path w="902" h="433" extrusionOk="0">
                  <a:moveTo>
                    <a:pt x="433" y="0"/>
                  </a:moveTo>
                  <a:lnTo>
                    <a:pt x="902" y="0"/>
                  </a:lnTo>
                  <a:lnTo>
                    <a:pt x="433" y="4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_ONLY_4">
    <p:spTree>
      <p:nvGrpSpPr>
        <p:cNvPr id="1" name="Shape 1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0" name="Google Shape;1210;p17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211" name="Google Shape;1211;p17"/>
          <p:cNvGrpSpPr/>
          <p:nvPr/>
        </p:nvGrpSpPr>
        <p:grpSpPr>
          <a:xfrm rot="10800000" flipH="1">
            <a:off x="151300" y="217388"/>
            <a:ext cx="473400" cy="112750"/>
            <a:chOff x="3290800" y="4250850"/>
            <a:chExt cx="473400" cy="112750"/>
          </a:xfrm>
        </p:grpSpPr>
        <p:sp>
          <p:nvSpPr>
            <p:cNvPr id="1212" name="Google Shape;1212;p17"/>
            <p:cNvSpPr/>
            <p:nvPr/>
          </p:nvSpPr>
          <p:spPr>
            <a:xfrm>
              <a:off x="3730800" y="4318475"/>
              <a:ext cx="33400" cy="45125"/>
            </a:xfrm>
            <a:custGeom>
              <a:avLst/>
              <a:gdLst/>
              <a:ahLst/>
              <a:cxnLst/>
              <a:rect l="l" t="t" r="r" b="b"/>
              <a:pathLst>
                <a:path w="1336" h="1805" extrusionOk="0">
                  <a:moveTo>
                    <a:pt x="1335" y="1335"/>
                  </a:moveTo>
                  <a:cubicBezTo>
                    <a:pt x="1335" y="1335"/>
                    <a:pt x="1335" y="1804"/>
                    <a:pt x="903" y="1804"/>
                  </a:cubicBezTo>
                  <a:cubicBezTo>
                    <a:pt x="434" y="1804"/>
                    <a:pt x="1" y="902"/>
                    <a:pt x="1" y="902"/>
                  </a:cubicBezTo>
                  <a:cubicBezTo>
                    <a:pt x="1" y="434"/>
                    <a:pt x="1" y="1"/>
                    <a:pt x="434" y="1"/>
                  </a:cubicBezTo>
                  <a:cubicBezTo>
                    <a:pt x="903" y="1"/>
                    <a:pt x="1335" y="434"/>
                    <a:pt x="1335" y="133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17"/>
            <p:cNvSpPr/>
            <p:nvPr/>
          </p:nvSpPr>
          <p:spPr>
            <a:xfrm>
              <a:off x="3290800" y="4306750"/>
              <a:ext cx="34275" cy="34300"/>
            </a:xfrm>
            <a:custGeom>
              <a:avLst/>
              <a:gdLst/>
              <a:ahLst/>
              <a:cxnLst/>
              <a:rect l="l" t="t" r="r" b="b"/>
              <a:pathLst>
                <a:path w="1371" h="1372" extrusionOk="0">
                  <a:moveTo>
                    <a:pt x="1371" y="903"/>
                  </a:moveTo>
                  <a:cubicBezTo>
                    <a:pt x="1371" y="903"/>
                    <a:pt x="1371" y="1371"/>
                    <a:pt x="902" y="1371"/>
                  </a:cubicBezTo>
                  <a:cubicBezTo>
                    <a:pt x="469" y="1371"/>
                    <a:pt x="0" y="903"/>
                    <a:pt x="0" y="470"/>
                  </a:cubicBezTo>
                  <a:cubicBezTo>
                    <a:pt x="0" y="470"/>
                    <a:pt x="469" y="1"/>
                    <a:pt x="902" y="1"/>
                  </a:cubicBezTo>
                  <a:cubicBezTo>
                    <a:pt x="902" y="1"/>
                    <a:pt x="1371" y="470"/>
                    <a:pt x="1371" y="90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17"/>
            <p:cNvSpPr/>
            <p:nvPr/>
          </p:nvSpPr>
          <p:spPr>
            <a:xfrm>
              <a:off x="3561300" y="4250850"/>
              <a:ext cx="34275" cy="33400"/>
            </a:xfrm>
            <a:custGeom>
              <a:avLst/>
              <a:gdLst/>
              <a:ahLst/>
              <a:cxnLst/>
              <a:rect l="l" t="t" r="r" b="b"/>
              <a:pathLst>
                <a:path w="1371" h="1336" extrusionOk="0">
                  <a:moveTo>
                    <a:pt x="469" y="1335"/>
                  </a:moveTo>
                  <a:cubicBezTo>
                    <a:pt x="0" y="1335"/>
                    <a:pt x="0" y="902"/>
                    <a:pt x="0" y="902"/>
                  </a:cubicBezTo>
                  <a:cubicBezTo>
                    <a:pt x="0" y="433"/>
                    <a:pt x="0" y="1"/>
                    <a:pt x="469" y="1"/>
                  </a:cubicBezTo>
                  <a:cubicBezTo>
                    <a:pt x="902" y="1"/>
                    <a:pt x="902" y="433"/>
                    <a:pt x="902" y="902"/>
                  </a:cubicBezTo>
                  <a:cubicBezTo>
                    <a:pt x="1371" y="902"/>
                    <a:pt x="902" y="1335"/>
                    <a:pt x="469" y="133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17"/>
            <p:cNvSpPr/>
            <p:nvPr/>
          </p:nvSpPr>
          <p:spPr>
            <a:xfrm>
              <a:off x="3640650" y="4295950"/>
              <a:ext cx="22550" cy="10825"/>
            </a:xfrm>
            <a:custGeom>
              <a:avLst/>
              <a:gdLst/>
              <a:ahLst/>
              <a:cxnLst/>
              <a:rect l="l" t="t" r="r" b="b"/>
              <a:pathLst>
                <a:path w="902" h="433" extrusionOk="0">
                  <a:moveTo>
                    <a:pt x="433" y="0"/>
                  </a:moveTo>
                  <a:lnTo>
                    <a:pt x="902" y="0"/>
                  </a:lnTo>
                  <a:lnTo>
                    <a:pt x="433" y="4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6" name="Google Shape;1216;p17"/>
          <p:cNvGrpSpPr/>
          <p:nvPr/>
        </p:nvGrpSpPr>
        <p:grpSpPr>
          <a:xfrm>
            <a:off x="1537675" y="204563"/>
            <a:ext cx="473400" cy="112750"/>
            <a:chOff x="3290800" y="4250850"/>
            <a:chExt cx="473400" cy="112750"/>
          </a:xfrm>
        </p:grpSpPr>
        <p:sp>
          <p:nvSpPr>
            <p:cNvPr id="1217" name="Google Shape;1217;p17"/>
            <p:cNvSpPr/>
            <p:nvPr/>
          </p:nvSpPr>
          <p:spPr>
            <a:xfrm>
              <a:off x="3730800" y="4318475"/>
              <a:ext cx="33400" cy="45125"/>
            </a:xfrm>
            <a:custGeom>
              <a:avLst/>
              <a:gdLst/>
              <a:ahLst/>
              <a:cxnLst/>
              <a:rect l="l" t="t" r="r" b="b"/>
              <a:pathLst>
                <a:path w="1336" h="1805" extrusionOk="0">
                  <a:moveTo>
                    <a:pt x="1335" y="1335"/>
                  </a:moveTo>
                  <a:cubicBezTo>
                    <a:pt x="1335" y="1335"/>
                    <a:pt x="1335" y="1804"/>
                    <a:pt x="903" y="1804"/>
                  </a:cubicBezTo>
                  <a:cubicBezTo>
                    <a:pt x="434" y="1804"/>
                    <a:pt x="1" y="902"/>
                    <a:pt x="1" y="902"/>
                  </a:cubicBezTo>
                  <a:cubicBezTo>
                    <a:pt x="1" y="434"/>
                    <a:pt x="1" y="1"/>
                    <a:pt x="434" y="1"/>
                  </a:cubicBezTo>
                  <a:cubicBezTo>
                    <a:pt x="903" y="1"/>
                    <a:pt x="1335" y="434"/>
                    <a:pt x="1335" y="133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17"/>
            <p:cNvSpPr/>
            <p:nvPr/>
          </p:nvSpPr>
          <p:spPr>
            <a:xfrm>
              <a:off x="3290800" y="4306750"/>
              <a:ext cx="34275" cy="34300"/>
            </a:xfrm>
            <a:custGeom>
              <a:avLst/>
              <a:gdLst/>
              <a:ahLst/>
              <a:cxnLst/>
              <a:rect l="l" t="t" r="r" b="b"/>
              <a:pathLst>
                <a:path w="1371" h="1372" extrusionOk="0">
                  <a:moveTo>
                    <a:pt x="1371" y="903"/>
                  </a:moveTo>
                  <a:cubicBezTo>
                    <a:pt x="1371" y="903"/>
                    <a:pt x="1371" y="1371"/>
                    <a:pt x="902" y="1371"/>
                  </a:cubicBezTo>
                  <a:cubicBezTo>
                    <a:pt x="469" y="1371"/>
                    <a:pt x="0" y="903"/>
                    <a:pt x="0" y="470"/>
                  </a:cubicBezTo>
                  <a:cubicBezTo>
                    <a:pt x="0" y="470"/>
                    <a:pt x="469" y="1"/>
                    <a:pt x="902" y="1"/>
                  </a:cubicBezTo>
                  <a:cubicBezTo>
                    <a:pt x="902" y="1"/>
                    <a:pt x="1371" y="470"/>
                    <a:pt x="1371" y="90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17"/>
            <p:cNvSpPr/>
            <p:nvPr/>
          </p:nvSpPr>
          <p:spPr>
            <a:xfrm>
              <a:off x="3561300" y="4250850"/>
              <a:ext cx="34275" cy="33400"/>
            </a:xfrm>
            <a:custGeom>
              <a:avLst/>
              <a:gdLst/>
              <a:ahLst/>
              <a:cxnLst/>
              <a:rect l="l" t="t" r="r" b="b"/>
              <a:pathLst>
                <a:path w="1371" h="1336" extrusionOk="0">
                  <a:moveTo>
                    <a:pt x="469" y="1335"/>
                  </a:moveTo>
                  <a:cubicBezTo>
                    <a:pt x="0" y="1335"/>
                    <a:pt x="0" y="902"/>
                    <a:pt x="0" y="902"/>
                  </a:cubicBezTo>
                  <a:cubicBezTo>
                    <a:pt x="0" y="433"/>
                    <a:pt x="0" y="1"/>
                    <a:pt x="469" y="1"/>
                  </a:cubicBezTo>
                  <a:cubicBezTo>
                    <a:pt x="902" y="1"/>
                    <a:pt x="902" y="433"/>
                    <a:pt x="902" y="902"/>
                  </a:cubicBezTo>
                  <a:cubicBezTo>
                    <a:pt x="1371" y="902"/>
                    <a:pt x="902" y="1335"/>
                    <a:pt x="469" y="133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17"/>
            <p:cNvSpPr/>
            <p:nvPr/>
          </p:nvSpPr>
          <p:spPr>
            <a:xfrm>
              <a:off x="3640650" y="4295950"/>
              <a:ext cx="22550" cy="10825"/>
            </a:xfrm>
            <a:custGeom>
              <a:avLst/>
              <a:gdLst/>
              <a:ahLst/>
              <a:cxnLst/>
              <a:rect l="l" t="t" r="r" b="b"/>
              <a:pathLst>
                <a:path w="902" h="433" extrusionOk="0">
                  <a:moveTo>
                    <a:pt x="433" y="0"/>
                  </a:moveTo>
                  <a:lnTo>
                    <a:pt x="902" y="0"/>
                  </a:lnTo>
                  <a:lnTo>
                    <a:pt x="433" y="4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1" name="Google Shape;1221;p17"/>
          <p:cNvGrpSpPr/>
          <p:nvPr/>
        </p:nvGrpSpPr>
        <p:grpSpPr>
          <a:xfrm rot="10800000" flipH="1">
            <a:off x="2845300" y="217388"/>
            <a:ext cx="473400" cy="112750"/>
            <a:chOff x="3290800" y="4250850"/>
            <a:chExt cx="473400" cy="112750"/>
          </a:xfrm>
        </p:grpSpPr>
        <p:sp>
          <p:nvSpPr>
            <p:cNvPr id="1222" name="Google Shape;1222;p17"/>
            <p:cNvSpPr/>
            <p:nvPr/>
          </p:nvSpPr>
          <p:spPr>
            <a:xfrm>
              <a:off x="3730800" y="4318475"/>
              <a:ext cx="33400" cy="45125"/>
            </a:xfrm>
            <a:custGeom>
              <a:avLst/>
              <a:gdLst/>
              <a:ahLst/>
              <a:cxnLst/>
              <a:rect l="l" t="t" r="r" b="b"/>
              <a:pathLst>
                <a:path w="1336" h="1805" extrusionOk="0">
                  <a:moveTo>
                    <a:pt x="1335" y="1335"/>
                  </a:moveTo>
                  <a:cubicBezTo>
                    <a:pt x="1335" y="1335"/>
                    <a:pt x="1335" y="1804"/>
                    <a:pt x="903" y="1804"/>
                  </a:cubicBezTo>
                  <a:cubicBezTo>
                    <a:pt x="434" y="1804"/>
                    <a:pt x="1" y="902"/>
                    <a:pt x="1" y="902"/>
                  </a:cubicBezTo>
                  <a:cubicBezTo>
                    <a:pt x="1" y="434"/>
                    <a:pt x="1" y="1"/>
                    <a:pt x="434" y="1"/>
                  </a:cubicBezTo>
                  <a:cubicBezTo>
                    <a:pt x="903" y="1"/>
                    <a:pt x="1335" y="434"/>
                    <a:pt x="1335" y="133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17"/>
            <p:cNvSpPr/>
            <p:nvPr/>
          </p:nvSpPr>
          <p:spPr>
            <a:xfrm>
              <a:off x="3290800" y="4306750"/>
              <a:ext cx="34275" cy="34300"/>
            </a:xfrm>
            <a:custGeom>
              <a:avLst/>
              <a:gdLst/>
              <a:ahLst/>
              <a:cxnLst/>
              <a:rect l="l" t="t" r="r" b="b"/>
              <a:pathLst>
                <a:path w="1371" h="1372" extrusionOk="0">
                  <a:moveTo>
                    <a:pt x="1371" y="903"/>
                  </a:moveTo>
                  <a:cubicBezTo>
                    <a:pt x="1371" y="903"/>
                    <a:pt x="1371" y="1371"/>
                    <a:pt x="902" y="1371"/>
                  </a:cubicBezTo>
                  <a:cubicBezTo>
                    <a:pt x="469" y="1371"/>
                    <a:pt x="0" y="903"/>
                    <a:pt x="0" y="470"/>
                  </a:cubicBezTo>
                  <a:cubicBezTo>
                    <a:pt x="0" y="470"/>
                    <a:pt x="469" y="1"/>
                    <a:pt x="902" y="1"/>
                  </a:cubicBezTo>
                  <a:cubicBezTo>
                    <a:pt x="902" y="1"/>
                    <a:pt x="1371" y="470"/>
                    <a:pt x="1371" y="90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17"/>
            <p:cNvSpPr/>
            <p:nvPr/>
          </p:nvSpPr>
          <p:spPr>
            <a:xfrm>
              <a:off x="3561300" y="4250850"/>
              <a:ext cx="34275" cy="33400"/>
            </a:xfrm>
            <a:custGeom>
              <a:avLst/>
              <a:gdLst/>
              <a:ahLst/>
              <a:cxnLst/>
              <a:rect l="l" t="t" r="r" b="b"/>
              <a:pathLst>
                <a:path w="1371" h="1336" extrusionOk="0">
                  <a:moveTo>
                    <a:pt x="469" y="1335"/>
                  </a:moveTo>
                  <a:cubicBezTo>
                    <a:pt x="0" y="1335"/>
                    <a:pt x="0" y="902"/>
                    <a:pt x="0" y="902"/>
                  </a:cubicBezTo>
                  <a:cubicBezTo>
                    <a:pt x="0" y="433"/>
                    <a:pt x="0" y="1"/>
                    <a:pt x="469" y="1"/>
                  </a:cubicBezTo>
                  <a:cubicBezTo>
                    <a:pt x="902" y="1"/>
                    <a:pt x="902" y="433"/>
                    <a:pt x="902" y="902"/>
                  </a:cubicBezTo>
                  <a:cubicBezTo>
                    <a:pt x="1371" y="902"/>
                    <a:pt x="902" y="1335"/>
                    <a:pt x="469" y="133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17"/>
            <p:cNvSpPr/>
            <p:nvPr/>
          </p:nvSpPr>
          <p:spPr>
            <a:xfrm>
              <a:off x="3640650" y="4295950"/>
              <a:ext cx="22550" cy="10825"/>
            </a:xfrm>
            <a:custGeom>
              <a:avLst/>
              <a:gdLst/>
              <a:ahLst/>
              <a:cxnLst/>
              <a:rect l="l" t="t" r="r" b="b"/>
              <a:pathLst>
                <a:path w="902" h="433" extrusionOk="0">
                  <a:moveTo>
                    <a:pt x="433" y="0"/>
                  </a:moveTo>
                  <a:lnTo>
                    <a:pt x="902" y="0"/>
                  </a:lnTo>
                  <a:lnTo>
                    <a:pt x="433" y="4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6" name="Google Shape;1226;p17"/>
          <p:cNvGrpSpPr/>
          <p:nvPr/>
        </p:nvGrpSpPr>
        <p:grpSpPr>
          <a:xfrm>
            <a:off x="4231675" y="204563"/>
            <a:ext cx="473400" cy="112750"/>
            <a:chOff x="3290800" y="4250850"/>
            <a:chExt cx="473400" cy="112750"/>
          </a:xfrm>
        </p:grpSpPr>
        <p:sp>
          <p:nvSpPr>
            <p:cNvPr id="1227" name="Google Shape;1227;p17"/>
            <p:cNvSpPr/>
            <p:nvPr/>
          </p:nvSpPr>
          <p:spPr>
            <a:xfrm>
              <a:off x="3730800" y="4318475"/>
              <a:ext cx="33400" cy="45125"/>
            </a:xfrm>
            <a:custGeom>
              <a:avLst/>
              <a:gdLst/>
              <a:ahLst/>
              <a:cxnLst/>
              <a:rect l="l" t="t" r="r" b="b"/>
              <a:pathLst>
                <a:path w="1336" h="1805" extrusionOk="0">
                  <a:moveTo>
                    <a:pt x="1335" y="1335"/>
                  </a:moveTo>
                  <a:cubicBezTo>
                    <a:pt x="1335" y="1335"/>
                    <a:pt x="1335" y="1804"/>
                    <a:pt x="903" y="1804"/>
                  </a:cubicBezTo>
                  <a:cubicBezTo>
                    <a:pt x="434" y="1804"/>
                    <a:pt x="1" y="902"/>
                    <a:pt x="1" y="902"/>
                  </a:cubicBezTo>
                  <a:cubicBezTo>
                    <a:pt x="1" y="434"/>
                    <a:pt x="1" y="1"/>
                    <a:pt x="434" y="1"/>
                  </a:cubicBezTo>
                  <a:cubicBezTo>
                    <a:pt x="903" y="1"/>
                    <a:pt x="1335" y="434"/>
                    <a:pt x="1335" y="133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17"/>
            <p:cNvSpPr/>
            <p:nvPr/>
          </p:nvSpPr>
          <p:spPr>
            <a:xfrm>
              <a:off x="3290800" y="4306750"/>
              <a:ext cx="34275" cy="34300"/>
            </a:xfrm>
            <a:custGeom>
              <a:avLst/>
              <a:gdLst/>
              <a:ahLst/>
              <a:cxnLst/>
              <a:rect l="l" t="t" r="r" b="b"/>
              <a:pathLst>
                <a:path w="1371" h="1372" extrusionOk="0">
                  <a:moveTo>
                    <a:pt x="1371" y="903"/>
                  </a:moveTo>
                  <a:cubicBezTo>
                    <a:pt x="1371" y="903"/>
                    <a:pt x="1371" y="1371"/>
                    <a:pt x="902" y="1371"/>
                  </a:cubicBezTo>
                  <a:cubicBezTo>
                    <a:pt x="469" y="1371"/>
                    <a:pt x="0" y="903"/>
                    <a:pt x="0" y="470"/>
                  </a:cubicBezTo>
                  <a:cubicBezTo>
                    <a:pt x="0" y="470"/>
                    <a:pt x="469" y="1"/>
                    <a:pt x="902" y="1"/>
                  </a:cubicBezTo>
                  <a:cubicBezTo>
                    <a:pt x="902" y="1"/>
                    <a:pt x="1371" y="470"/>
                    <a:pt x="1371" y="90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17"/>
            <p:cNvSpPr/>
            <p:nvPr/>
          </p:nvSpPr>
          <p:spPr>
            <a:xfrm>
              <a:off x="3561300" y="4250850"/>
              <a:ext cx="34275" cy="33400"/>
            </a:xfrm>
            <a:custGeom>
              <a:avLst/>
              <a:gdLst/>
              <a:ahLst/>
              <a:cxnLst/>
              <a:rect l="l" t="t" r="r" b="b"/>
              <a:pathLst>
                <a:path w="1371" h="1336" extrusionOk="0">
                  <a:moveTo>
                    <a:pt x="469" y="1335"/>
                  </a:moveTo>
                  <a:cubicBezTo>
                    <a:pt x="0" y="1335"/>
                    <a:pt x="0" y="902"/>
                    <a:pt x="0" y="902"/>
                  </a:cubicBezTo>
                  <a:cubicBezTo>
                    <a:pt x="0" y="433"/>
                    <a:pt x="0" y="1"/>
                    <a:pt x="469" y="1"/>
                  </a:cubicBezTo>
                  <a:cubicBezTo>
                    <a:pt x="902" y="1"/>
                    <a:pt x="902" y="433"/>
                    <a:pt x="902" y="902"/>
                  </a:cubicBezTo>
                  <a:cubicBezTo>
                    <a:pt x="1371" y="902"/>
                    <a:pt x="902" y="1335"/>
                    <a:pt x="469" y="133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17"/>
            <p:cNvSpPr/>
            <p:nvPr/>
          </p:nvSpPr>
          <p:spPr>
            <a:xfrm>
              <a:off x="3640650" y="4295950"/>
              <a:ext cx="22550" cy="10825"/>
            </a:xfrm>
            <a:custGeom>
              <a:avLst/>
              <a:gdLst/>
              <a:ahLst/>
              <a:cxnLst/>
              <a:rect l="l" t="t" r="r" b="b"/>
              <a:pathLst>
                <a:path w="902" h="433" extrusionOk="0">
                  <a:moveTo>
                    <a:pt x="433" y="0"/>
                  </a:moveTo>
                  <a:lnTo>
                    <a:pt x="902" y="0"/>
                  </a:lnTo>
                  <a:lnTo>
                    <a:pt x="433" y="4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1" name="Google Shape;1231;p17"/>
          <p:cNvGrpSpPr/>
          <p:nvPr/>
        </p:nvGrpSpPr>
        <p:grpSpPr>
          <a:xfrm rot="10800000" flipH="1">
            <a:off x="5539300" y="217375"/>
            <a:ext cx="473400" cy="112750"/>
            <a:chOff x="3290800" y="4250850"/>
            <a:chExt cx="473400" cy="112750"/>
          </a:xfrm>
        </p:grpSpPr>
        <p:sp>
          <p:nvSpPr>
            <p:cNvPr id="1232" name="Google Shape;1232;p17"/>
            <p:cNvSpPr/>
            <p:nvPr/>
          </p:nvSpPr>
          <p:spPr>
            <a:xfrm>
              <a:off x="3730800" y="4318475"/>
              <a:ext cx="33400" cy="45125"/>
            </a:xfrm>
            <a:custGeom>
              <a:avLst/>
              <a:gdLst/>
              <a:ahLst/>
              <a:cxnLst/>
              <a:rect l="l" t="t" r="r" b="b"/>
              <a:pathLst>
                <a:path w="1336" h="1805" extrusionOk="0">
                  <a:moveTo>
                    <a:pt x="1335" y="1335"/>
                  </a:moveTo>
                  <a:cubicBezTo>
                    <a:pt x="1335" y="1335"/>
                    <a:pt x="1335" y="1804"/>
                    <a:pt x="903" y="1804"/>
                  </a:cubicBezTo>
                  <a:cubicBezTo>
                    <a:pt x="434" y="1804"/>
                    <a:pt x="1" y="902"/>
                    <a:pt x="1" y="902"/>
                  </a:cubicBezTo>
                  <a:cubicBezTo>
                    <a:pt x="1" y="434"/>
                    <a:pt x="1" y="1"/>
                    <a:pt x="434" y="1"/>
                  </a:cubicBezTo>
                  <a:cubicBezTo>
                    <a:pt x="903" y="1"/>
                    <a:pt x="1335" y="434"/>
                    <a:pt x="1335" y="133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17"/>
            <p:cNvSpPr/>
            <p:nvPr/>
          </p:nvSpPr>
          <p:spPr>
            <a:xfrm>
              <a:off x="3290800" y="4306750"/>
              <a:ext cx="34275" cy="34300"/>
            </a:xfrm>
            <a:custGeom>
              <a:avLst/>
              <a:gdLst/>
              <a:ahLst/>
              <a:cxnLst/>
              <a:rect l="l" t="t" r="r" b="b"/>
              <a:pathLst>
                <a:path w="1371" h="1372" extrusionOk="0">
                  <a:moveTo>
                    <a:pt x="1371" y="903"/>
                  </a:moveTo>
                  <a:cubicBezTo>
                    <a:pt x="1371" y="903"/>
                    <a:pt x="1371" y="1371"/>
                    <a:pt x="902" y="1371"/>
                  </a:cubicBezTo>
                  <a:cubicBezTo>
                    <a:pt x="469" y="1371"/>
                    <a:pt x="0" y="903"/>
                    <a:pt x="0" y="470"/>
                  </a:cubicBezTo>
                  <a:cubicBezTo>
                    <a:pt x="0" y="470"/>
                    <a:pt x="469" y="1"/>
                    <a:pt x="902" y="1"/>
                  </a:cubicBezTo>
                  <a:cubicBezTo>
                    <a:pt x="902" y="1"/>
                    <a:pt x="1371" y="470"/>
                    <a:pt x="1371" y="90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17"/>
            <p:cNvSpPr/>
            <p:nvPr/>
          </p:nvSpPr>
          <p:spPr>
            <a:xfrm>
              <a:off x="3561300" y="4250850"/>
              <a:ext cx="34275" cy="33400"/>
            </a:xfrm>
            <a:custGeom>
              <a:avLst/>
              <a:gdLst/>
              <a:ahLst/>
              <a:cxnLst/>
              <a:rect l="l" t="t" r="r" b="b"/>
              <a:pathLst>
                <a:path w="1371" h="1336" extrusionOk="0">
                  <a:moveTo>
                    <a:pt x="469" y="1335"/>
                  </a:moveTo>
                  <a:cubicBezTo>
                    <a:pt x="0" y="1335"/>
                    <a:pt x="0" y="902"/>
                    <a:pt x="0" y="902"/>
                  </a:cubicBezTo>
                  <a:cubicBezTo>
                    <a:pt x="0" y="433"/>
                    <a:pt x="0" y="1"/>
                    <a:pt x="469" y="1"/>
                  </a:cubicBezTo>
                  <a:cubicBezTo>
                    <a:pt x="902" y="1"/>
                    <a:pt x="902" y="433"/>
                    <a:pt x="902" y="902"/>
                  </a:cubicBezTo>
                  <a:cubicBezTo>
                    <a:pt x="1371" y="902"/>
                    <a:pt x="902" y="1335"/>
                    <a:pt x="469" y="133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17"/>
            <p:cNvSpPr/>
            <p:nvPr/>
          </p:nvSpPr>
          <p:spPr>
            <a:xfrm>
              <a:off x="3640650" y="4295950"/>
              <a:ext cx="22550" cy="10825"/>
            </a:xfrm>
            <a:custGeom>
              <a:avLst/>
              <a:gdLst/>
              <a:ahLst/>
              <a:cxnLst/>
              <a:rect l="l" t="t" r="r" b="b"/>
              <a:pathLst>
                <a:path w="902" h="433" extrusionOk="0">
                  <a:moveTo>
                    <a:pt x="433" y="0"/>
                  </a:moveTo>
                  <a:lnTo>
                    <a:pt x="902" y="0"/>
                  </a:lnTo>
                  <a:lnTo>
                    <a:pt x="433" y="4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6" name="Google Shape;1236;p17"/>
          <p:cNvGrpSpPr/>
          <p:nvPr/>
        </p:nvGrpSpPr>
        <p:grpSpPr>
          <a:xfrm>
            <a:off x="6925675" y="204575"/>
            <a:ext cx="473400" cy="112750"/>
            <a:chOff x="3290800" y="4250850"/>
            <a:chExt cx="473400" cy="112750"/>
          </a:xfrm>
        </p:grpSpPr>
        <p:sp>
          <p:nvSpPr>
            <p:cNvPr id="1237" name="Google Shape;1237;p17"/>
            <p:cNvSpPr/>
            <p:nvPr/>
          </p:nvSpPr>
          <p:spPr>
            <a:xfrm>
              <a:off x="3730800" y="4318475"/>
              <a:ext cx="33400" cy="45125"/>
            </a:xfrm>
            <a:custGeom>
              <a:avLst/>
              <a:gdLst/>
              <a:ahLst/>
              <a:cxnLst/>
              <a:rect l="l" t="t" r="r" b="b"/>
              <a:pathLst>
                <a:path w="1336" h="1805" extrusionOk="0">
                  <a:moveTo>
                    <a:pt x="1335" y="1335"/>
                  </a:moveTo>
                  <a:cubicBezTo>
                    <a:pt x="1335" y="1335"/>
                    <a:pt x="1335" y="1804"/>
                    <a:pt x="903" y="1804"/>
                  </a:cubicBezTo>
                  <a:cubicBezTo>
                    <a:pt x="434" y="1804"/>
                    <a:pt x="1" y="902"/>
                    <a:pt x="1" y="902"/>
                  </a:cubicBezTo>
                  <a:cubicBezTo>
                    <a:pt x="1" y="434"/>
                    <a:pt x="1" y="1"/>
                    <a:pt x="434" y="1"/>
                  </a:cubicBezTo>
                  <a:cubicBezTo>
                    <a:pt x="903" y="1"/>
                    <a:pt x="1335" y="434"/>
                    <a:pt x="1335" y="133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17"/>
            <p:cNvSpPr/>
            <p:nvPr/>
          </p:nvSpPr>
          <p:spPr>
            <a:xfrm>
              <a:off x="3290800" y="4306750"/>
              <a:ext cx="34275" cy="34300"/>
            </a:xfrm>
            <a:custGeom>
              <a:avLst/>
              <a:gdLst/>
              <a:ahLst/>
              <a:cxnLst/>
              <a:rect l="l" t="t" r="r" b="b"/>
              <a:pathLst>
                <a:path w="1371" h="1372" extrusionOk="0">
                  <a:moveTo>
                    <a:pt x="1371" y="903"/>
                  </a:moveTo>
                  <a:cubicBezTo>
                    <a:pt x="1371" y="903"/>
                    <a:pt x="1371" y="1371"/>
                    <a:pt x="902" y="1371"/>
                  </a:cubicBezTo>
                  <a:cubicBezTo>
                    <a:pt x="469" y="1371"/>
                    <a:pt x="0" y="903"/>
                    <a:pt x="0" y="470"/>
                  </a:cubicBezTo>
                  <a:cubicBezTo>
                    <a:pt x="0" y="470"/>
                    <a:pt x="469" y="1"/>
                    <a:pt x="902" y="1"/>
                  </a:cubicBezTo>
                  <a:cubicBezTo>
                    <a:pt x="902" y="1"/>
                    <a:pt x="1371" y="470"/>
                    <a:pt x="1371" y="90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17"/>
            <p:cNvSpPr/>
            <p:nvPr/>
          </p:nvSpPr>
          <p:spPr>
            <a:xfrm>
              <a:off x="3561300" y="4250850"/>
              <a:ext cx="34275" cy="33400"/>
            </a:xfrm>
            <a:custGeom>
              <a:avLst/>
              <a:gdLst/>
              <a:ahLst/>
              <a:cxnLst/>
              <a:rect l="l" t="t" r="r" b="b"/>
              <a:pathLst>
                <a:path w="1371" h="1336" extrusionOk="0">
                  <a:moveTo>
                    <a:pt x="469" y="1335"/>
                  </a:moveTo>
                  <a:cubicBezTo>
                    <a:pt x="0" y="1335"/>
                    <a:pt x="0" y="902"/>
                    <a:pt x="0" y="902"/>
                  </a:cubicBezTo>
                  <a:cubicBezTo>
                    <a:pt x="0" y="433"/>
                    <a:pt x="0" y="1"/>
                    <a:pt x="469" y="1"/>
                  </a:cubicBezTo>
                  <a:cubicBezTo>
                    <a:pt x="902" y="1"/>
                    <a:pt x="902" y="433"/>
                    <a:pt x="902" y="902"/>
                  </a:cubicBezTo>
                  <a:cubicBezTo>
                    <a:pt x="1371" y="902"/>
                    <a:pt x="902" y="1335"/>
                    <a:pt x="469" y="133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17"/>
            <p:cNvSpPr/>
            <p:nvPr/>
          </p:nvSpPr>
          <p:spPr>
            <a:xfrm>
              <a:off x="3640650" y="4295950"/>
              <a:ext cx="22550" cy="10825"/>
            </a:xfrm>
            <a:custGeom>
              <a:avLst/>
              <a:gdLst/>
              <a:ahLst/>
              <a:cxnLst/>
              <a:rect l="l" t="t" r="r" b="b"/>
              <a:pathLst>
                <a:path w="902" h="433" extrusionOk="0">
                  <a:moveTo>
                    <a:pt x="433" y="0"/>
                  </a:moveTo>
                  <a:lnTo>
                    <a:pt x="902" y="0"/>
                  </a:lnTo>
                  <a:lnTo>
                    <a:pt x="433" y="4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1" name="Google Shape;1241;p17"/>
          <p:cNvGrpSpPr/>
          <p:nvPr/>
        </p:nvGrpSpPr>
        <p:grpSpPr>
          <a:xfrm rot="10800000" flipH="1">
            <a:off x="8233300" y="217375"/>
            <a:ext cx="473400" cy="112750"/>
            <a:chOff x="3290800" y="4250850"/>
            <a:chExt cx="473400" cy="112750"/>
          </a:xfrm>
        </p:grpSpPr>
        <p:sp>
          <p:nvSpPr>
            <p:cNvPr id="1242" name="Google Shape;1242;p17"/>
            <p:cNvSpPr/>
            <p:nvPr/>
          </p:nvSpPr>
          <p:spPr>
            <a:xfrm>
              <a:off x="3730800" y="4318475"/>
              <a:ext cx="33400" cy="45125"/>
            </a:xfrm>
            <a:custGeom>
              <a:avLst/>
              <a:gdLst/>
              <a:ahLst/>
              <a:cxnLst/>
              <a:rect l="l" t="t" r="r" b="b"/>
              <a:pathLst>
                <a:path w="1336" h="1805" extrusionOk="0">
                  <a:moveTo>
                    <a:pt x="1335" y="1335"/>
                  </a:moveTo>
                  <a:cubicBezTo>
                    <a:pt x="1335" y="1335"/>
                    <a:pt x="1335" y="1804"/>
                    <a:pt x="903" y="1804"/>
                  </a:cubicBezTo>
                  <a:cubicBezTo>
                    <a:pt x="434" y="1804"/>
                    <a:pt x="1" y="902"/>
                    <a:pt x="1" y="902"/>
                  </a:cubicBezTo>
                  <a:cubicBezTo>
                    <a:pt x="1" y="434"/>
                    <a:pt x="1" y="1"/>
                    <a:pt x="434" y="1"/>
                  </a:cubicBezTo>
                  <a:cubicBezTo>
                    <a:pt x="903" y="1"/>
                    <a:pt x="1335" y="434"/>
                    <a:pt x="1335" y="133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17"/>
            <p:cNvSpPr/>
            <p:nvPr/>
          </p:nvSpPr>
          <p:spPr>
            <a:xfrm>
              <a:off x="3290800" y="4306750"/>
              <a:ext cx="34275" cy="34300"/>
            </a:xfrm>
            <a:custGeom>
              <a:avLst/>
              <a:gdLst/>
              <a:ahLst/>
              <a:cxnLst/>
              <a:rect l="l" t="t" r="r" b="b"/>
              <a:pathLst>
                <a:path w="1371" h="1372" extrusionOk="0">
                  <a:moveTo>
                    <a:pt x="1371" y="903"/>
                  </a:moveTo>
                  <a:cubicBezTo>
                    <a:pt x="1371" y="903"/>
                    <a:pt x="1371" y="1371"/>
                    <a:pt x="902" y="1371"/>
                  </a:cubicBezTo>
                  <a:cubicBezTo>
                    <a:pt x="469" y="1371"/>
                    <a:pt x="0" y="903"/>
                    <a:pt x="0" y="470"/>
                  </a:cubicBezTo>
                  <a:cubicBezTo>
                    <a:pt x="0" y="470"/>
                    <a:pt x="469" y="1"/>
                    <a:pt x="902" y="1"/>
                  </a:cubicBezTo>
                  <a:cubicBezTo>
                    <a:pt x="902" y="1"/>
                    <a:pt x="1371" y="470"/>
                    <a:pt x="1371" y="90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17"/>
            <p:cNvSpPr/>
            <p:nvPr/>
          </p:nvSpPr>
          <p:spPr>
            <a:xfrm>
              <a:off x="3561300" y="4250850"/>
              <a:ext cx="34275" cy="33400"/>
            </a:xfrm>
            <a:custGeom>
              <a:avLst/>
              <a:gdLst/>
              <a:ahLst/>
              <a:cxnLst/>
              <a:rect l="l" t="t" r="r" b="b"/>
              <a:pathLst>
                <a:path w="1371" h="1336" extrusionOk="0">
                  <a:moveTo>
                    <a:pt x="469" y="1335"/>
                  </a:moveTo>
                  <a:cubicBezTo>
                    <a:pt x="0" y="1335"/>
                    <a:pt x="0" y="902"/>
                    <a:pt x="0" y="902"/>
                  </a:cubicBezTo>
                  <a:cubicBezTo>
                    <a:pt x="0" y="433"/>
                    <a:pt x="0" y="1"/>
                    <a:pt x="469" y="1"/>
                  </a:cubicBezTo>
                  <a:cubicBezTo>
                    <a:pt x="902" y="1"/>
                    <a:pt x="902" y="433"/>
                    <a:pt x="902" y="902"/>
                  </a:cubicBezTo>
                  <a:cubicBezTo>
                    <a:pt x="1371" y="902"/>
                    <a:pt x="902" y="1335"/>
                    <a:pt x="469" y="133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17"/>
            <p:cNvSpPr/>
            <p:nvPr/>
          </p:nvSpPr>
          <p:spPr>
            <a:xfrm>
              <a:off x="3640650" y="4295950"/>
              <a:ext cx="22550" cy="10825"/>
            </a:xfrm>
            <a:custGeom>
              <a:avLst/>
              <a:gdLst/>
              <a:ahLst/>
              <a:cxnLst/>
              <a:rect l="l" t="t" r="r" b="b"/>
              <a:pathLst>
                <a:path w="902" h="433" extrusionOk="0">
                  <a:moveTo>
                    <a:pt x="433" y="0"/>
                  </a:moveTo>
                  <a:lnTo>
                    <a:pt x="902" y="0"/>
                  </a:lnTo>
                  <a:lnTo>
                    <a:pt x="433" y="4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6" name="Google Shape;1246;p17"/>
          <p:cNvGrpSpPr/>
          <p:nvPr/>
        </p:nvGrpSpPr>
        <p:grpSpPr>
          <a:xfrm flipH="1">
            <a:off x="948113" y="4818013"/>
            <a:ext cx="473400" cy="112750"/>
            <a:chOff x="3290800" y="4250850"/>
            <a:chExt cx="473400" cy="112750"/>
          </a:xfrm>
        </p:grpSpPr>
        <p:sp>
          <p:nvSpPr>
            <p:cNvPr id="1247" name="Google Shape;1247;p17"/>
            <p:cNvSpPr/>
            <p:nvPr/>
          </p:nvSpPr>
          <p:spPr>
            <a:xfrm>
              <a:off x="3730800" y="4318475"/>
              <a:ext cx="33400" cy="45125"/>
            </a:xfrm>
            <a:custGeom>
              <a:avLst/>
              <a:gdLst/>
              <a:ahLst/>
              <a:cxnLst/>
              <a:rect l="l" t="t" r="r" b="b"/>
              <a:pathLst>
                <a:path w="1336" h="1805" extrusionOk="0">
                  <a:moveTo>
                    <a:pt x="1335" y="1335"/>
                  </a:moveTo>
                  <a:cubicBezTo>
                    <a:pt x="1335" y="1335"/>
                    <a:pt x="1335" y="1804"/>
                    <a:pt x="903" y="1804"/>
                  </a:cubicBezTo>
                  <a:cubicBezTo>
                    <a:pt x="434" y="1804"/>
                    <a:pt x="1" y="902"/>
                    <a:pt x="1" y="902"/>
                  </a:cubicBezTo>
                  <a:cubicBezTo>
                    <a:pt x="1" y="434"/>
                    <a:pt x="1" y="1"/>
                    <a:pt x="434" y="1"/>
                  </a:cubicBezTo>
                  <a:cubicBezTo>
                    <a:pt x="903" y="1"/>
                    <a:pt x="1335" y="434"/>
                    <a:pt x="1335" y="133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17"/>
            <p:cNvSpPr/>
            <p:nvPr/>
          </p:nvSpPr>
          <p:spPr>
            <a:xfrm>
              <a:off x="3290800" y="4306750"/>
              <a:ext cx="34275" cy="34300"/>
            </a:xfrm>
            <a:custGeom>
              <a:avLst/>
              <a:gdLst/>
              <a:ahLst/>
              <a:cxnLst/>
              <a:rect l="l" t="t" r="r" b="b"/>
              <a:pathLst>
                <a:path w="1371" h="1372" extrusionOk="0">
                  <a:moveTo>
                    <a:pt x="1371" y="903"/>
                  </a:moveTo>
                  <a:cubicBezTo>
                    <a:pt x="1371" y="903"/>
                    <a:pt x="1371" y="1371"/>
                    <a:pt x="902" y="1371"/>
                  </a:cubicBezTo>
                  <a:cubicBezTo>
                    <a:pt x="469" y="1371"/>
                    <a:pt x="0" y="903"/>
                    <a:pt x="0" y="470"/>
                  </a:cubicBezTo>
                  <a:cubicBezTo>
                    <a:pt x="0" y="470"/>
                    <a:pt x="469" y="1"/>
                    <a:pt x="902" y="1"/>
                  </a:cubicBezTo>
                  <a:cubicBezTo>
                    <a:pt x="902" y="1"/>
                    <a:pt x="1371" y="470"/>
                    <a:pt x="1371" y="90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17"/>
            <p:cNvSpPr/>
            <p:nvPr/>
          </p:nvSpPr>
          <p:spPr>
            <a:xfrm>
              <a:off x="3561300" y="4250850"/>
              <a:ext cx="34275" cy="33400"/>
            </a:xfrm>
            <a:custGeom>
              <a:avLst/>
              <a:gdLst/>
              <a:ahLst/>
              <a:cxnLst/>
              <a:rect l="l" t="t" r="r" b="b"/>
              <a:pathLst>
                <a:path w="1371" h="1336" extrusionOk="0">
                  <a:moveTo>
                    <a:pt x="469" y="1335"/>
                  </a:moveTo>
                  <a:cubicBezTo>
                    <a:pt x="0" y="1335"/>
                    <a:pt x="0" y="902"/>
                    <a:pt x="0" y="902"/>
                  </a:cubicBezTo>
                  <a:cubicBezTo>
                    <a:pt x="0" y="433"/>
                    <a:pt x="0" y="1"/>
                    <a:pt x="469" y="1"/>
                  </a:cubicBezTo>
                  <a:cubicBezTo>
                    <a:pt x="902" y="1"/>
                    <a:pt x="902" y="433"/>
                    <a:pt x="902" y="902"/>
                  </a:cubicBezTo>
                  <a:cubicBezTo>
                    <a:pt x="1371" y="902"/>
                    <a:pt x="902" y="1335"/>
                    <a:pt x="469" y="133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17"/>
            <p:cNvSpPr/>
            <p:nvPr/>
          </p:nvSpPr>
          <p:spPr>
            <a:xfrm>
              <a:off x="3640650" y="4295950"/>
              <a:ext cx="22550" cy="10825"/>
            </a:xfrm>
            <a:custGeom>
              <a:avLst/>
              <a:gdLst/>
              <a:ahLst/>
              <a:cxnLst/>
              <a:rect l="l" t="t" r="r" b="b"/>
              <a:pathLst>
                <a:path w="902" h="433" extrusionOk="0">
                  <a:moveTo>
                    <a:pt x="433" y="0"/>
                  </a:moveTo>
                  <a:lnTo>
                    <a:pt x="902" y="0"/>
                  </a:lnTo>
                  <a:lnTo>
                    <a:pt x="433" y="4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1" name="Google Shape;1251;p17"/>
          <p:cNvGrpSpPr/>
          <p:nvPr/>
        </p:nvGrpSpPr>
        <p:grpSpPr>
          <a:xfrm rot="10800000">
            <a:off x="2334488" y="4817988"/>
            <a:ext cx="473400" cy="112750"/>
            <a:chOff x="3290800" y="4250850"/>
            <a:chExt cx="473400" cy="112750"/>
          </a:xfrm>
        </p:grpSpPr>
        <p:sp>
          <p:nvSpPr>
            <p:cNvPr id="1252" name="Google Shape;1252;p17"/>
            <p:cNvSpPr/>
            <p:nvPr/>
          </p:nvSpPr>
          <p:spPr>
            <a:xfrm>
              <a:off x="3730800" y="4318475"/>
              <a:ext cx="33400" cy="45125"/>
            </a:xfrm>
            <a:custGeom>
              <a:avLst/>
              <a:gdLst/>
              <a:ahLst/>
              <a:cxnLst/>
              <a:rect l="l" t="t" r="r" b="b"/>
              <a:pathLst>
                <a:path w="1336" h="1805" extrusionOk="0">
                  <a:moveTo>
                    <a:pt x="1335" y="1335"/>
                  </a:moveTo>
                  <a:cubicBezTo>
                    <a:pt x="1335" y="1335"/>
                    <a:pt x="1335" y="1804"/>
                    <a:pt x="903" y="1804"/>
                  </a:cubicBezTo>
                  <a:cubicBezTo>
                    <a:pt x="434" y="1804"/>
                    <a:pt x="1" y="902"/>
                    <a:pt x="1" y="902"/>
                  </a:cubicBezTo>
                  <a:cubicBezTo>
                    <a:pt x="1" y="434"/>
                    <a:pt x="1" y="1"/>
                    <a:pt x="434" y="1"/>
                  </a:cubicBezTo>
                  <a:cubicBezTo>
                    <a:pt x="903" y="1"/>
                    <a:pt x="1335" y="434"/>
                    <a:pt x="1335" y="133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17"/>
            <p:cNvSpPr/>
            <p:nvPr/>
          </p:nvSpPr>
          <p:spPr>
            <a:xfrm>
              <a:off x="3290800" y="4306750"/>
              <a:ext cx="34275" cy="34300"/>
            </a:xfrm>
            <a:custGeom>
              <a:avLst/>
              <a:gdLst/>
              <a:ahLst/>
              <a:cxnLst/>
              <a:rect l="l" t="t" r="r" b="b"/>
              <a:pathLst>
                <a:path w="1371" h="1372" extrusionOk="0">
                  <a:moveTo>
                    <a:pt x="1371" y="903"/>
                  </a:moveTo>
                  <a:cubicBezTo>
                    <a:pt x="1371" y="903"/>
                    <a:pt x="1371" y="1371"/>
                    <a:pt x="902" y="1371"/>
                  </a:cubicBezTo>
                  <a:cubicBezTo>
                    <a:pt x="469" y="1371"/>
                    <a:pt x="0" y="903"/>
                    <a:pt x="0" y="470"/>
                  </a:cubicBezTo>
                  <a:cubicBezTo>
                    <a:pt x="0" y="470"/>
                    <a:pt x="469" y="1"/>
                    <a:pt x="902" y="1"/>
                  </a:cubicBezTo>
                  <a:cubicBezTo>
                    <a:pt x="902" y="1"/>
                    <a:pt x="1371" y="470"/>
                    <a:pt x="1371" y="90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17"/>
            <p:cNvSpPr/>
            <p:nvPr/>
          </p:nvSpPr>
          <p:spPr>
            <a:xfrm>
              <a:off x="3561300" y="4250850"/>
              <a:ext cx="34275" cy="33400"/>
            </a:xfrm>
            <a:custGeom>
              <a:avLst/>
              <a:gdLst/>
              <a:ahLst/>
              <a:cxnLst/>
              <a:rect l="l" t="t" r="r" b="b"/>
              <a:pathLst>
                <a:path w="1371" h="1336" extrusionOk="0">
                  <a:moveTo>
                    <a:pt x="469" y="1335"/>
                  </a:moveTo>
                  <a:cubicBezTo>
                    <a:pt x="0" y="1335"/>
                    <a:pt x="0" y="902"/>
                    <a:pt x="0" y="902"/>
                  </a:cubicBezTo>
                  <a:cubicBezTo>
                    <a:pt x="0" y="433"/>
                    <a:pt x="0" y="1"/>
                    <a:pt x="469" y="1"/>
                  </a:cubicBezTo>
                  <a:cubicBezTo>
                    <a:pt x="902" y="1"/>
                    <a:pt x="902" y="433"/>
                    <a:pt x="902" y="902"/>
                  </a:cubicBezTo>
                  <a:cubicBezTo>
                    <a:pt x="1371" y="902"/>
                    <a:pt x="902" y="1335"/>
                    <a:pt x="469" y="133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17"/>
            <p:cNvSpPr/>
            <p:nvPr/>
          </p:nvSpPr>
          <p:spPr>
            <a:xfrm>
              <a:off x="3640650" y="4295950"/>
              <a:ext cx="22550" cy="10825"/>
            </a:xfrm>
            <a:custGeom>
              <a:avLst/>
              <a:gdLst/>
              <a:ahLst/>
              <a:cxnLst/>
              <a:rect l="l" t="t" r="r" b="b"/>
              <a:pathLst>
                <a:path w="902" h="433" extrusionOk="0">
                  <a:moveTo>
                    <a:pt x="433" y="0"/>
                  </a:moveTo>
                  <a:lnTo>
                    <a:pt x="902" y="0"/>
                  </a:lnTo>
                  <a:lnTo>
                    <a:pt x="433" y="4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6" name="Google Shape;1256;p17"/>
          <p:cNvGrpSpPr/>
          <p:nvPr/>
        </p:nvGrpSpPr>
        <p:grpSpPr>
          <a:xfrm flipH="1">
            <a:off x="3642113" y="4818013"/>
            <a:ext cx="473400" cy="112750"/>
            <a:chOff x="3290800" y="4250850"/>
            <a:chExt cx="473400" cy="112750"/>
          </a:xfrm>
        </p:grpSpPr>
        <p:sp>
          <p:nvSpPr>
            <p:cNvPr id="1257" name="Google Shape;1257;p17"/>
            <p:cNvSpPr/>
            <p:nvPr/>
          </p:nvSpPr>
          <p:spPr>
            <a:xfrm>
              <a:off x="3730800" y="4318475"/>
              <a:ext cx="33400" cy="45125"/>
            </a:xfrm>
            <a:custGeom>
              <a:avLst/>
              <a:gdLst/>
              <a:ahLst/>
              <a:cxnLst/>
              <a:rect l="l" t="t" r="r" b="b"/>
              <a:pathLst>
                <a:path w="1336" h="1805" extrusionOk="0">
                  <a:moveTo>
                    <a:pt x="1335" y="1335"/>
                  </a:moveTo>
                  <a:cubicBezTo>
                    <a:pt x="1335" y="1335"/>
                    <a:pt x="1335" y="1804"/>
                    <a:pt x="903" y="1804"/>
                  </a:cubicBezTo>
                  <a:cubicBezTo>
                    <a:pt x="434" y="1804"/>
                    <a:pt x="1" y="902"/>
                    <a:pt x="1" y="902"/>
                  </a:cubicBezTo>
                  <a:cubicBezTo>
                    <a:pt x="1" y="434"/>
                    <a:pt x="1" y="1"/>
                    <a:pt x="434" y="1"/>
                  </a:cubicBezTo>
                  <a:cubicBezTo>
                    <a:pt x="903" y="1"/>
                    <a:pt x="1335" y="434"/>
                    <a:pt x="1335" y="133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17"/>
            <p:cNvSpPr/>
            <p:nvPr/>
          </p:nvSpPr>
          <p:spPr>
            <a:xfrm>
              <a:off x="3290800" y="4306750"/>
              <a:ext cx="34275" cy="34300"/>
            </a:xfrm>
            <a:custGeom>
              <a:avLst/>
              <a:gdLst/>
              <a:ahLst/>
              <a:cxnLst/>
              <a:rect l="l" t="t" r="r" b="b"/>
              <a:pathLst>
                <a:path w="1371" h="1372" extrusionOk="0">
                  <a:moveTo>
                    <a:pt x="1371" y="903"/>
                  </a:moveTo>
                  <a:cubicBezTo>
                    <a:pt x="1371" y="903"/>
                    <a:pt x="1371" y="1371"/>
                    <a:pt x="902" y="1371"/>
                  </a:cubicBezTo>
                  <a:cubicBezTo>
                    <a:pt x="469" y="1371"/>
                    <a:pt x="0" y="903"/>
                    <a:pt x="0" y="470"/>
                  </a:cubicBezTo>
                  <a:cubicBezTo>
                    <a:pt x="0" y="470"/>
                    <a:pt x="469" y="1"/>
                    <a:pt x="902" y="1"/>
                  </a:cubicBezTo>
                  <a:cubicBezTo>
                    <a:pt x="902" y="1"/>
                    <a:pt x="1371" y="470"/>
                    <a:pt x="1371" y="90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17"/>
            <p:cNvSpPr/>
            <p:nvPr/>
          </p:nvSpPr>
          <p:spPr>
            <a:xfrm>
              <a:off x="3561300" y="4250850"/>
              <a:ext cx="34275" cy="33400"/>
            </a:xfrm>
            <a:custGeom>
              <a:avLst/>
              <a:gdLst/>
              <a:ahLst/>
              <a:cxnLst/>
              <a:rect l="l" t="t" r="r" b="b"/>
              <a:pathLst>
                <a:path w="1371" h="1336" extrusionOk="0">
                  <a:moveTo>
                    <a:pt x="469" y="1335"/>
                  </a:moveTo>
                  <a:cubicBezTo>
                    <a:pt x="0" y="1335"/>
                    <a:pt x="0" y="902"/>
                    <a:pt x="0" y="902"/>
                  </a:cubicBezTo>
                  <a:cubicBezTo>
                    <a:pt x="0" y="433"/>
                    <a:pt x="0" y="1"/>
                    <a:pt x="469" y="1"/>
                  </a:cubicBezTo>
                  <a:cubicBezTo>
                    <a:pt x="902" y="1"/>
                    <a:pt x="902" y="433"/>
                    <a:pt x="902" y="902"/>
                  </a:cubicBezTo>
                  <a:cubicBezTo>
                    <a:pt x="1371" y="902"/>
                    <a:pt x="902" y="1335"/>
                    <a:pt x="469" y="133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17"/>
            <p:cNvSpPr/>
            <p:nvPr/>
          </p:nvSpPr>
          <p:spPr>
            <a:xfrm>
              <a:off x="3640650" y="4295950"/>
              <a:ext cx="22550" cy="10825"/>
            </a:xfrm>
            <a:custGeom>
              <a:avLst/>
              <a:gdLst/>
              <a:ahLst/>
              <a:cxnLst/>
              <a:rect l="l" t="t" r="r" b="b"/>
              <a:pathLst>
                <a:path w="902" h="433" extrusionOk="0">
                  <a:moveTo>
                    <a:pt x="433" y="0"/>
                  </a:moveTo>
                  <a:lnTo>
                    <a:pt x="902" y="0"/>
                  </a:lnTo>
                  <a:lnTo>
                    <a:pt x="433" y="4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1" name="Google Shape;1261;p17"/>
          <p:cNvGrpSpPr/>
          <p:nvPr/>
        </p:nvGrpSpPr>
        <p:grpSpPr>
          <a:xfrm rot="10800000">
            <a:off x="5028488" y="4817988"/>
            <a:ext cx="473400" cy="112750"/>
            <a:chOff x="3290800" y="4250850"/>
            <a:chExt cx="473400" cy="112750"/>
          </a:xfrm>
        </p:grpSpPr>
        <p:sp>
          <p:nvSpPr>
            <p:cNvPr id="1262" name="Google Shape;1262;p17"/>
            <p:cNvSpPr/>
            <p:nvPr/>
          </p:nvSpPr>
          <p:spPr>
            <a:xfrm>
              <a:off x="3730800" y="4318475"/>
              <a:ext cx="33400" cy="45125"/>
            </a:xfrm>
            <a:custGeom>
              <a:avLst/>
              <a:gdLst/>
              <a:ahLst/>
              <a:cxnLst/>
              <a:rect l="l" t="t" r="r" b="b"/>
              <a:pathLst>
                <a:path w="1336" h="1805" extrusionOk="0">
                  <a:moveTo>
                    <a:pt x="1335" y="1335"/>
                  </a:moveTo>
                  <a:cubicBezTo>
                    <a:pt x="1335" y="1335"/>
                    <a:pt x="1335" y="1804"/>
                    <a:pt x="903" y="1804"/>
                  </a:cubicBezTo>
                  <a:cubicBezTo>
                    <a:pt x="434" y="1804"/>
                    <a:pt x="1" y="902"/>
                    <a:pt x="1" y="902"/>
                  </a:cubicBezTo>
                  <a:cubicBezTo>
                    <a:pt x="1" y="434"/>
                    <a:pt x="1" y="1"/>
                    <a:pt x="434" y="1"/>
                  </a:cubicBezTo>
                  <a:cubicBezTo>
                    <a:pt x="903" y="1"/>
                    <a:pt x="1335" y="434"/>
                    <a:pt x="1335" y="133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17"/>
            <p:cNvSpPr/>
            <p:nvPr/>
          </p:nvSpPr>
          <p:spPr>
            <a:xfrm>
              <a:off x="3290800" y="4306750"/>
              <a:ext cx="34275" cy="34300"/>
            </a:xfrm>
            <a:custGeom>
              <a:avLst/>
              <a:gdLst/>
              <a:ahLst/>
              <a:cxnLst/>
              <a:rect l="l" t="t" r="r" b="b"/>
              <a:pathLst>
                <a:path w="1371" h="1372" extrusionOk="0">
                  <a:moveTo>
                    <a:pt x="1371" y="903"/>
                  </a:moveTo>
                  <a:cubicBezTo>
                    <a:pt x="1371" y="903"/>
                    <a:pt x="1371" y="1371"/>
                    <a:pt x="902" y="1371"/>
                  </a:cubicBezTo>
                  <a:cubicBezTo>
                    <a:pt x="469" y="1371"/>
                    <a:pt x="0" y="903"/>
                    <a:pt x="0" y="470"/>
                  </a:cubicBezTo>
                  <a:cubicBezTo>
                    <a:pt x="0" y="470"/>
                    <a:pt x="469" y="1"/>
                    <a:pt x="902" y="1"/>
                  </a:cubicBezTo>
                  <a:cubicBezTo>
                    <a:pt x="902" y="1"/>
                    <a:pt x="1371" y="470"/>
                    <a:pt x="1371" y="90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17"/>
            <p:cNvSpPr/>
            <p:nvPr/>
          </p:nvSpPr>
          <p:spPr>
            <a:xfrm>
              <a:off x="3561300" y="4250850"/>
              <a:ext cx="34275" cy="33400"/>
            </a:xfrm>
            <a:custGeom>
              <a:avLst/>
              <a:gdLst/>
              <a:ahLst/>
              <a:cxnLst/>
              <a:rect l="l" t="t" r="r" b="b"/>
              <a:pathLst>
                <a:path w="1371" h="1336" extrusionOk="0">
                  <a:moveTo>
                    <a:pt x="469" y="1335"/>
                  </a:moveTo>
                  <a:cubicBezTo>
                    <a:pt x="0" y="1335"/>
                    <a:pt x="0" y="902"/>
                    <a:pt x="0" y="902"/>
                  </a:cubicBezTo>
                  <a:cubicBezTo>
                    <a:pt x="0" y="433"/>
                    <a:pt x="0" y="1"/>
                    <a:pt x="469" y="1"/>
                  </a:cubicBezTo>
                  <a:cubicBezTo>
                    <a:pt x="902" y="1"/>
                    <a:pt x="902" y="433"/>
                    <a:pt x="902" y="902"/>
                  </a:cubicBezTo>
                  <a:cubicBezTo>
                    <a:pt x="1371" y="902"/>
                    <a:pt x="902" y="1335"/>
                    <a:pt x="469" y="133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17"/>
            <p:cNvSpPr/>
            <p:nvPr/>
          </p:nvSpPr>
          <p:spPr>
            <a:xfrm>
              <a:off x="3640650" y="4295950"/>
              <a:ext cx="22550" cy="10825"/>
            </a:xfrm>
            <a:custGeom>
              <a:avLst/>
              <a:gdLst/>
              <a:ahLst/>
              <a:cxnLst/>
              <a:rect l="l" t="t" r="r" b="b"/>
              <a:pathLst>
                <a:path w="902" h="433" extrusionOk="0">
                  <a:moveTo>
                    <a:pt x="433" y="0"/>
                  </a:moveTo>
                  <a:lnTo>
                    <a:pt x="902" y="0"/>
                  </a:lnTo>
                  <a:lnTo>
                    <a:pt x="433" y="4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6" name="Google Shape;1266;p17"/>
          <p:cNvGrpSpPr/>
          <p:nvPr/>
        </p:nvGrpSpPr>
        <p:grpSpPr>
          <a:xfrm flipH="1">
            <a:off x="6336113" y="4818000"/>
            <a:ext cx="473400" cy="112750"/>
            <a:chOff x="3290800" y="4250850"/>
            <a:chExt cx="473400" cy="112750"/>
          </a:xfrm>
        </p:grpSpPr>
        <p:sp>
          <p:nvSpPr>
            <p:cNvPr id="1267" name="Google Shape;1267;p17"/>
            <p:cNvSpPr/>
            <p:nvPr/>
          </p:nvSpPr>
          <p:spPr>
            <a:xfrm>
              <a:off x="3730800" y="4318475"/>
              <a:ext cx="33400" cy="45125"/>
            </a:xfrm>
            <a:custGeom>
              <a:avLst/>
              <a:gdLst/>
              <a:ahLst/>
              <a:cxnLst/>
              <a:rect l="l" t="t" r="r" b="b"/>
              <a:pathLst>
                <a:path w="1336" h="1805" extrusionOk="0">
                  <a:moveTo>
                    <a:pt x="1335" y="1335"/>
                  </a:moveTo>
                  <a:cubicBezTo>
                    <a:pt x="1335" y="1335"/>
                    <a:pt x="1335" y="1804"/>
                    <a:pt x="903" y="1804"/>
                  </a:cubicBezTo>
                  <a:cubicBezTo>
                    <a:pt x="434" y="1804"/>
                    <a:pt x="1" y="902"/>
                    <a:pt x="1" y="902"/>
                  </a:cubicBezTo>
                  <a:cubicBezTo>
                    <a:pt x="1" y="434"/>
                    <a:pt x="1" y="1"/>
                    <a:pt x="434" y="1"/>
                  </a:cubicBezTo>
                  <a:cubicBezTo>
                    <a:pt x="903" y="1"/>
                    <a:pt x="1335" y="434"/>
                    <a:pt x="1335" y="133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17"/>
            <p:cNvSpPr/>
            <p:nvPr/>
          </p:nvSpPr>
          <p:spPr>
            <a:xfrm>
              <a:off x="3290800" y="4306750"/>
              <a:ext cx="34275" cy="34300"/>
            </a:xfrm>
            <a:custGeom>
              <a:avLst/>
              <a:gdLst/>
              <a:ahLst/>
              <a:cxnLst/>
              <a:rect l="l" t="t" r="r" b="b"/>
              <a:pathLst>
                <a:path w="1371" h="1372" extrusionOk="0">
                  <a:moveTo>
                    <a:pt x="1371" y="903"/>
                  </a:moveTo>
                  <a:cubicBezTo>
                    <a:pt x="1371" y="903"/>
                    <a:pt x="1371" y="1371"/>
                    <a:pt x="902" y="1371"/>
                  </a:cubicBezTo>
                  <a:cubicBezTo>
                    <a:pt x="469" y="1371"/>
                    <a:pt x="0" y="903"/>
                    <a:pt x="0" y="470"/>
                  </a:cubicBezTo>
                  <a:cubicBezTo>
                    <a:pt x="0" y="470"/>
                    <a:pt x="469" y="1"/>
                    <a:pt x="902" y="1"/>
                  </a:cubicBezTo>
                  <a:cubicBezTo>
                    <a:pt x="902" y="1"/>
                    <a:pt x="1371" y="470"/>
                    <a:pt x="1371" y="90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17"/>
            <p:cNvSpPr/>
            <p:nvPr/>
          </p:nvSpPr>
          <p:spPr>
            <a:xfrm>
              <a:off x="3561300" y="4250850"/>
              <a:ext cx="34275" cy="33400"/>
            </a:xfrm>
            <a:custGeom>
              <a:avLst/>
              <a:gdLst/>
              <a:ahLst/>
              <a:cxnLst/>
              <a:rect l="l" t="t" r="r" b="b"/>
              <a:pathLst>
                <a:path w="1371" h="1336" extrusionOk="0">
                  <a:moveTo>
                    <a:pt x="469" y="1335"/>
                  </a:moveTo>
                  <a:cubicBezTo>
                    <a:pt x="0" y="1335"/>
                    <a:pt x="0" y="902"/>
                    <a:pt x="0" y="902"/>
                  </a:cubicBezTo>
                  <a:cubicBezTo>
                    <a:pt x="0" y="433"/>
                    <a:pt x="0" y="1"/>
                    <a:pt x="469" y="1"/>
                  </a:cubicBezTo>
                  <a:cubicBezTo>
                    <a:pt x="902" y="1"/>
                    <a:pt x="902" y="433"/>
                    <a:pt x="902" y="902"/>
                  </a:cubicBezTo>
                  <a:cubicBezTo>
                    <a:pt x="1371" y="902"/>
                    <a:pt x="902" y="1335"/>
                    <a:pt x="469" y="133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17"/>
            <p:cNvSpPr/>
            <p:nvPr/>
          </p:nvSpPr>
          <p:spPr>
            <a:xfrm>
              <a:off x="3640650" y="4295950"/>
              <a:ext cx="22550" cy="10825"/>
            </a:xfrm>
            <a:custGeom>
              <a:avLst/>
              <a:gdLst/>
              <a:ahLst/>
              <a:cxnLst/>
              <a:rect l="l" t="t" r="r" b="b"/>
              <a:pathLst>
                <a:path w="902" h="433" extrusionOk="0">
                  <a:moveTo>
                    <a:pt x="433" y="0"/>
                  </a:moveTo>
                  <a:lnTo>
                    <a:pt x="902" y="0"/>
                  </a:lnTo>
                  <a:lnTo>
                    <a:pt x="433" y="4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1" name="Google Shape;1271;p17"/>
          <p:cNvGrpSpPr/>
          <p:nvPr/>
        </p:nvGrpSpPr>
        <p:grpSpPr>
          <a:xfrm rot="10800000">
            <a:off x="7722488" y="4818000"/>
            <a:ext cx="473400" cy="112750"/>
            <a:chOff x="3290800" y="4250850"/>
            <a:chExt cx="473400" cy="112750"/>
          </a:xfrm>
        </p:grpSpPr>
        <p:sp>
          <p:nvSpPr>
            <p:cNvPr id="1272" name="Google Shape;1272;p17"/>
            <p:cNvSpPr/>
            <p:nvPr/>
          </p:nvSpPr>
          <p:spPr>
            <a:xfrm>
              <a:off x="3730800" y="4318475"/>
              <a:ext cx="33400" cy="45125"/>
            </a:xfrm>
            <a:custGeom>
              <a:avLst/>
              <a:gdLst/>
              <a:ahLst/>
              <a:cxnLst/>
              <a:rect l="l" t="t" r="r" b="b"/>
              <a:pathLst>
                <a:path w="1336" h="1805" extrusionOk="0">
                  <a:moveTo>
                    <a:pt x="1335" y="1335"/>
                  </a:moveTo>
                  <a:cubicBezTo>
                    <a:pt x="1335" y="1335"/>
                    <a:pt x="1335" y="1804"/>
                    <a:pt x="903" y="1804"/>
                  </a:cubicBezTo>
                  <a:cubicBezTo>
                    <a:pt x="434" y="1804"/>
                    <a:pt x="1" y="902"/>
                    <a:pt x="1" y="902"/>
                  </a:cubicBezTo>
                  <a:cubicBezTo>
                    <a:pt x="1" y="434"/>
                    <a:pt x="1" y="1"/>
                    <a:pt x="434" y="1"/>
                  </a:cubicBezTo>
                  <a:cubicBezTo>
                    <a:pt x="903" y="1"/>
                    <a:pt x="1335" y="434"/>
                    <a:pt x="1335" y="133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17"/>
            <p:cNvSpPr/>
            <p:nvPr/>
          </p:nvSpPr>
          <p:spPr>
            <a:xfrm>
              <a:off x="3290800" y="4306750"/>
              <a:ext cx="34275" cy="34300"/>
            </a:xfrm>
            <a:custGeom>
              <a:avLst/>
              <a:gdLst/>
              <a:ahLst/>
              <a:cxnLst/>
              <a:rect l="l" t="t" r="r" b="b"/>
              <a:pathLst>
                <a:path w="1371" h="1372" extrusionOk="0">
                  <a:moveTo>
                    <a:pt x="1371" y="903"/>
                  </a:moveTo>
                  <a:cubicBezTo>
                    <a:pt x="1371" y="903"/>
                    <a:pt x="1371" y="1371"/>
                    <a:pt x="902" y="1371"/>
                  </a:cubicBezTo>
                  <a:cubicBezTo>
                    <a:pt x="469" y="1371"/>
                    <a:pt x="0" y="903"/>
                    <a:pt x="0" y="470"/>
                  </a:cubicBezTo>
                  <a:cubicBezTo>
                    <a:pt x="0" y="470"/>
                    <a:pt x="469" y="1"/>
                    <a:pt x="902" y="1"/>
                  </a:cubicBezTo>
                  <a:cubicBezTo>
                    <a:pt x="902" y="1"/>
                    <a:pt x="1371" y="470"/>
                    <a:pt x="1371" y="90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17"/>
            <p:cNvSpPr/>
            <p:nvPr/>
          </p:nvSpPr>
          <p:spPr>
            <a:xfrm>
              <a:off x="3561300" y="4250850"/>
              <a:ext cx="34275" cy="33400"/>
            </a:xfrm>
            <a:custGeom>
              <a:avLst/>
              <a:gdLst/>
              <a:ahLst/>
              <a:cxnLst/>
              <a:rect l="l" t="t" r="r" b="b"/>
              <a:pathLst>
                <a:path w="1371" h="1336" extrusionOk="0">
                  <a:moveTo>
                    <a:pt x="469" y="1335"/>
                  </a:moveTo>
                  <a:cubicBezTo>
                    <a:pt x="0" y="1335"/>
                    <a:pt x="0" y="902"/>
                    <a:pt x="0" y="902"/>
                  </a:cubicBezTo>
                  <a:cubicBezTo>
                    <a:pt x="0" y="433"/>
                    <a:pt x="0" y="1"/>
                    <a:pt x="469" y="1"/>
                  </a:cubicBezTo>
                  <a:cubicBezTo>
                    <a:pt x="902" y="1"/>
                    <a:pt x="902" y="433"/>
                    <a:pt x="902" y="902"/>
                  </a:cubicBezTo>
                  <a:cubicBezTo>
                    <a:pt x="1371" y="902"/>
                    <a:pt x="902" y="1335"/>
                    <a:pt x="469" y="133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17"/>
            <p:cNvSpPr/>
            <p:nvPr/>
          </p:nvSpPr>
          <p:spPr>
            <a:xfrm>
              <a:off x="3640650" y="4295950"/>
              <a:ext cx="22550" cy="10825"/>
            </a:xfrm>
            <a:custGeom>
              <a:avLst/>
              <a:gdLst/>
              <a:ahLst/>
              <a:cxnLst/>
              <a:rect l="l" t="t" r="r" b="b"/>
              <a:pathLst>
                <a:path w="902" h="433" extrusionOk="0">
                  <a:moveTo>
                    <a:pt x="433" y="0"/>
                  </a:moveTo>
                  <a:lnTo>
                    <a:pt x="902" y="0"/>
                  </a:lnTo>
                  <a:lnTo>
                    <a:pt x="433" y="4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TITLE_ONLY_5">
    <p:spTree>
      <p:nvGrpSpPr>
        <p:cNvPr id="1" name="Shape 1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7" name="Google Shape;1277;p18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278" name="Google Shape;1278;p18"/>
          <p:cNvGrpSpPr/>
          <p:nvPr/>
        </p:nvGrpSpPr>
        <p:grpSpPr>
          <a:xfrm>
            <a:off x="151300" y="217375"/>
            <a:ext cx="473400" cy="112750"/>
            <a:chOff x="3290800" y="4250850"/>
            <a:chExt cx="473400" cy="112750"/>
          </a:xfrm>
        </p:grpSpPr>
        <p:sp>
          <p:nvSpPr>
            <p:cNvPr id="1279" name="Google Shape;1279;p18"/>
            <p:cNvSpPr/>
            <p:nvPr/>
          </p:nvSpPr>
          <p:spPr>
            <a:xfrm>
              <a:off x="3730800" y="4318475"/>
              <a:ext cx="33400" cy="45125"/>
            </a:xfrm>
            <a:custGeom>
              <a:avLst/>
              <a:gdLst/>
              <a:ahLst/>
              <a:cxnLst/>
              <a:rect l="l" t="t" r="r" b="b"/>
              <a:pathLst>
                <a:path w="1336" h="1805" extrusionOk="0">
                  <a:moveTo>
                    <a:pt x="1335" y="1335"/>
                  </a:moveTo>
                  <a:cubicBezTo>
                    <a:pt x="1335" y="1335"/>
                    <a:pt x="1335" y="1804"/>
                    <a:pt x="903" y="1804"/>
                  </a:cubicBezTo>
                  <a:cubicBezTo>
                    <a:pt x="434" y="1804"/>
                    <a:pt x="1" y="902"/>
                    <a:pt x="1" y="902"/>
                  </a:cubicBezTo>
                  <a:cubicBezTo>
                    <a:pt x="1" y="434"/>
                    <a:pt x="1" y="1"/>
                    <a:pt x="434" y="1"/>
                  </a:cubicBezTo>
                  <a:cubicBezTo>
                    <a:pt x="903" y="1"/>
                    <a:pt x="1335" y="434"/>
                    <a:pt x="1335" y="133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18"/>
            <p:cNvSpPr/>
            <p:nvPr/>
          </p:nvSpPr>
          <p:spPr>
            <a:xfrm>
              <a:off x="3290800" y="4306750"/>
              <a:ext cx="34275" cy="34300"/>
            </a:xfrm>
            <a:custGeom>
              <a:avLst/>
              <a:gdLst/>
              <a:ahLst/>
              <a:cxnLst/>
              <a:rect l="l" t="t" r="r" b="b"/>
              <a:pathLst>
                <a:path w="1371" h="1372" extrusionOk="0">
                  <a:moveTo>
                    <a:pt x="1371" y="903"/>
                  </a:moveTo>
                  <a:cubicBezTo>
                    <a:pt x="1371" y="903"/>
                    <a:pt x="1371" y="1371"/>
                    <a:pt x="902" y="1371"/>
                  </a:cubicBezTo>
                  <a:cubicBezTo>
                    <a:pt x="469" y="1371"/>
                    <a:pt x="0" y="903"/>
                    <a:pt x="0" y="470"/>
                  </a:cubicBezTo>
                  <a:cubicBezTo>
                    <a:pt x="0" y="470"/>
                    <a:pt x="469" y="1"/>
                    <a:pt x="902" y="1"/>
                  </a:cubicBezTo>
                  <a:cubicBezTo>
                    <a:pt x="902" y="1"/>
                    <a:pt x="1371" y="470"/>
                    <a:pt x="1371" y="90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18"/>
            <p:cNvSpPr/>
            <p:nvPr/>
          </p:nvSpPr>
          <p:spPr>
            <a:xfrm>
              <a:off x="3561300" y="4250850"/>
              <a:ext cx="34275" cy="33400"/>
            </a:xfrm>
            <a:custGeom>
              <a:avLst/>
              <a:gdLst/>
              <a:ahLst/>
              <a:cxnLst/>
              <a:rect l="l" t="t" r="r" b="b"/>
              <a:pathLst>
                <a:path w="1371" h="1336" extrusionOk="0">
                  <a:moveTo>
                    <a:pt x="469" y="1335"/>
                  </a:moveTo>
                  <a:cubicBezTo>
                    <a:pt x="0" y="1335"/>
                    <a:pt x="0" y="902"/>
                    <a:pt x="0" y="902"/>
                  </a:cubicBezTo>
                  <a:cubicBezTo>
                    <a:pt x="0" y="433"/>
                    <a:pt x="0" y="1"/>
                    <a:pt x="469" y="1"/>
                  </a:cubicBezTo>
                  <a:cubicBezTo>
                    <a:pt x="902" y="1"/>
                    <a:pt x="902" y="433"/>
                    <a:pt x="902" y="902"/>
                  </a:cubicBezTo>
                  <a:cubicBezTo>
                    <a:pt x="1371" y="902"/>
                    <a:pt x="902" y="1335"/>
                    <a:pt x="469" y="133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18"/>
            <p:cNvSpPr/>
            <p:nvPr/>
          </p:nvSpPr>
          <p:spPr>
            <a:xfrm>
              <a:off x="3640650" y="4295950"/>
              <a:ext cx="22550" cy="10825"/>
            </a:xfrm>
            <a:custGeom>
              <a:avLst/>
              <a:gdLst/>
              <a:ahLst/>
              <a:cxnLst/>
              <a:rect l="l" t="t" r="r" b="b"/>
              <a:pathLst>
                <a:path w="902" h="433" extrusionOk="0">
                  <a:moveTo>
                    <a:pt x="433" y="0"/>
                  </a:moveTo>
                  <a:lnTo>
                    <a:pt x="902" y="0"/>
                  </a:lnTo>
                  <a:lnTo>
                    <a:pt x="433" y="4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3" name="Google Shape;1283;p18"/>
          <p:cNvGrpSpPr/>
          <p:nvPr/>
        </p:nvGrpSpPr>
        <p:grpSpPr>
          <a:xfrm>
            <a:off x="1537675" y="433163"/>
            <a:ext cx="473400" cy="112750"/>
            <a:chOff x="3290800" y="4250850"/>
            <a:chExt cx="473400" cy="112750"/>
          </a:xfrm>
        </p:grpSpPr>
        <p:sp>
          <p:nvSpPr>
            <p:cNvPr id="1284" name="Google Shape;1284;p18"/>
            <p:cNvSpPr/>
            <p:nvPr/>
          </p:nvSpPr>
          <p:spPr>
            <a:xfrm>
              <a:off x="3730800" y="4318475"/>
              <a:ext cx="33400" cy="45125"/>
            </a:xfrm>
            <a:custGeom>
              <a:avLst/>
              <a:gdLst/>
              <a:ahLst/>
              <a:cxnLst/>
              <a:rect l="l" t="t" r="r" b="b"/>
              <a:pathLst>
                <a:path w="1336" h="1805" extrusionOk="0">
                  <a:moveTo>
                    <a:pt x="1335" y="1335"/>
                  </a:moveTo>
                  <a:cubicBezTo>
                    <a:pt x="1335" y="1335"/>
                    <a:pt x="1335" y="1804"/>
                    <a:pt x="903" y="1804"/>
                  </a:cubicBezTo>
                  <a:cubicBezTo>
                    <a:pt x="434" y="1804"/>
                    <a:pt x="1" y="902"/>
                    <a:pt x="1" y="902"/>
                  </a:cubicBezTo>
                  <a:cubicBezTo>
                    <a:pt x="1" y="434"/>
                    <a:pt x="1" y="1"/>
                    <a:pt x="434" y="1"/>
                  </a:cubicBezTo>
                  <a:cubicBezTo>
                    <a:pt x="903" y="1"/>
                    <a:pt x="1335" y="434"/>
                    <a:pt x="1335" y="133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18"/>
            <p:cNvSpPr/>
            <p:nvPr/>
          </p:nvSpPr>
          <p:spPr>
            <a:xfrm>
              <a:off x="3290800" y="4306750"/>
              <a:ext cx="34275" cy="34300"/>
            </a:xfrm>
            <a:custGeom>
              <a:avLst/>
              <a:gdLst/>
              <a:ahLst/>
              <a:cxnLst/>
              <a:rect l="l" t="t" r="r" b="b"/>
              <a:pathLst>
                <a:path w="1371" h="1372" extrusionOk="0">
                  <a:moveTo>
                    <a:pt x="1371" y="903"/>
                  </a:moveTo>
                  <a:cubicBezTo>
                    <a:pt x="1371" y="903"/>
                    <a:pt x="1371" y="1371"/>
                    <a:pt x="902" y="1371"/>
                  </a:cubicBezTo>
                  <a:cubicBezTo>
                    <a:pt x="469" y="1371"/>
                    <a:pt x="0" y="903"/>
                    <a:pt x="0" y="470"/>
                  </a:cubicBezTo>
                  <a:cubicBezTo>
                    <a:pt x="0" y="470"/>
                    <a:pt x="469" y="1"/>
                    <a:pt x="902" y="1"/>
                  </a:cubicBezTo>
                  <a:cubicBezTo>
                    <a:pt x="902" y="1"/>
                    <a:pt x="1371" y="470"/>
                    <a:pt x="1371" y="90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18"/>
            <p:cNvSpPr/>
            <p:nvPr/>
          </p:nvSpPr>
          <p:spPr>
            <a:xfrm>
              <a:off x="3561300" y="4250850"/>
              <a:ext cx="34275" cy="33400"/>
            </a:xfrm>
            <a:custGeom>
              <a:avLst/>
              <a:gdLst/>
              <a:ahLst/>
              <a:cxnLst/>
              <a:rect l="l" t="t" r="r" b="b"/>
              <a:pathLst>
                <a:path w="1371" h="1336" extrusionOk="0">
                  <a:moveTo>
                    <a:pt x="469" y="1335"/>
                  </a:moveTo>
                  <a:cubicBezTo>
                    <a:pt x="0" y="1335"/>
                    <a:pt x="0" y="902"/>
                    <a:pt x="0" y="902"/>
                  </a:cubicBezTo>
                  <a:cubicBezTo>
                    <a:pt x="0" y="433"/>
                    <a:pt x="0" y="1"/>
                    <a:pt x="469" y="1"/>
                  </a:cubicBezTo>
                  <a:cubicBezTo>
                    <a:pt x="902" y="1"/>
                    <a:pt x="902" y="433"/>
                    <a:pt x="902" y="902"/>
                  </a:cubicBezTo>
                  <a:cubicBezTo>
                    <a:pt x="1371" y="902"/>
                    <a:pt x="902" y="1335"/>
                    <a:pt x="469" y="133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18"/>
            <p:cNvSpPr/>
            <p:nvPr/>
          </p:nvSpPr>
          <p:spPr>
            <a:xfrm>
              <a:off x="3640650" y="4295950"/>
              <a:ext cx="22550" cy="10825"/>
            </a:xfrm>
            <a:custGeom>
              <a:avLst/>
              <a:gdLst/>
              <a:ahLst/>
              <a:cxnLst/>
              <a:rect l="l" t="t" r="r" b="b"/>
              <a:pathLst>
                <a:path w="902" h="433" extrusionOk="0">
                  <a:moveTo>
                    <a:pt x="433" y="0"/>
                  </a:moveTo>
                  <a:lnTo>
                    <a:pt x="902" y="0"/>
                  </a:lnTo>
                  <a:lnTo>
                    <a:pt x="433" y="4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8" name="Google Shape;1288;p18"/>
          <p:cNvGrpSpPr/>
          <p:nvPr/>
        </p:nvGrpSpPr>
        <p:grpSpPr>
          <a:xfrm>
            <a:off x="2845300" y="217375"/>
            <a:ext cx="473400" cy="112750"/>
            <a:chOff x="3290800" y="4250850"/>
            <a:chExt cx="473400" cy="112750"/>
          </a:xfrm>
        </p:grpSpPr>
        <p:sp>
          <p:nvSpPr>
            <p:cNvPr id="1289" name="Google Shape;1289;p18"/>
            <p:cNvSpPr/>
            <p:nvPr/>
          </p:nvSpPr>
          <p:spPr>
            <a:xfrm>
              <a:off x="3730800" y="4318475"/>
              <a:ext cx="33400" cy="45125"/>
            </a:xfrm>
            <a:custGeom>
              <a:avLst/>
              <a:gdLst/>
              <a:ahLst/>
              <a:cxnLst/>
              <a:rect l="l" t="t" r="r" b="b"/>
              <a:pathLst>
                <a:path w="1336" h="1805" extrusionOk="0">
                  <a:moveTo>
                    <a:pt x="1335" y="1335"/>
                  </a:moveTo>
                  <a:cubicBezTo>
                    <a:pt x="1335" y="1335"/>
                    <a:pt x="1335" y="1804"/>
                    <a:pt x="903" y="1804"/>
                  </a:cubicBezTo>
                  <a:cubicBezTo>
                    <a:pt x="434" y="1804"/>
                    <a:pt x="1" y="902"/>
                    <a:pt x="1" y="902"/>
                  </a:cubicBezTo>
                  <a:cubicBezTo>
                    <a:pt x="1" y="434"/>
                    <a:pt x="1" y="1"/>
                    <a:pt x="434" y="1"/>
                  </a:cubicBezTo>
                  <a:cubicBezTo>
                    <a:pt x="903" y="1"/>
                    <a:pt x="1335" y="434"/>
                    <a:pt x="1335" y="133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18"/>
            <p:cNvSpPr/>
            <p:nvPr/>
          </p:nvSpPr>
          <p:spPr>
            <a:xfrm>
              <a:off x="3290800" y="4306750"/>
              <a:ext cx="34275" cy="34300"/>
            </a:xfrm>
            <a:custGeom>
              <a:avLst/>
              <a:gdLst/>
              <a:ahLst/>
              <a:cxnLst/>
              <a:rect l="l" t="t" r="r" b="b"/>
              <a:pathLst>
                <a:path w="1371" h="1372" extrusionOk="0">
                  <a:moveTo>
                    <a:pt x="1371" y="903"/>
                  </a:moveTo>
                  <a:cubicBezTo>
                    <a:pt x="1371" y="903"/>
                    <a:pt x="1371" y="1371"/>
                    <a:pt x="902" y="1371"/>
                  </a:cubicBezTo>
                  <a:cubicBezTo>
                    <a:pt x="469" y="1371"/>
                    <a:pt x="0" y="903"/>
                    <a:pt x="0" y="470"/>
                  </a:cubicBezTo>
                  <a:cubicBezTo>
                    <a:pt x="0" y="470"/>
                    <a:pt x="469" y="1"/>
                    <a:pt x="902" y="1"/>
                  </a:cubicBezTo>
                  <a:cubicBezTo>
                    <a:pt x="902" y="1"/>
                    <a:pt x="1371" y="470"/>
                    <a:pt x="1371" y="90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18"/>
            <p:cNvSpPr/>
            <p:nvPr/>
          </p:nvSpPr>
          <p:spPr>
            <a:xfrm>
              <a:off x="3561300" y="4250850"/>
              <a:ext cx="34275" cy="33400"/>
            </a:xfrm>
            <a:custGeom>
              <a:avLst/>
              <a:gdLst/>
              <a:ahLst/>
              <a:cxnLst/>
              <a:rect l="l" t="t" r="r" b="b"/>
              <a:pathLst>
                <a:path w="1371" h="1336" extrusionOk="0">
                  <a:moveTo>
                    <a:pt x="469" y="1335"/>
                  </a:moveTo>
                  <a:cubicBezTo>
                    <a:pt x="0" y="1335"/>
                    <a:pt x="0" y="902"/>
                    <a:pt x="0" y="902"/>
                  </a:cubicBezTo>
                  <a:cubicBezTo>
                    <a:pt x="0" y="433"/>
                    <a:pt x="0" y="1"/>
                    <a:pt x="469" y="1"/>
                  </a:cubicBezTo>
                  <a:cubicBezTo>
                    <a:pt x="902" y="1"/>
                    <a:pt x="902" y="433"/>
                    <a:pt x="902" y="902"/>
                  </a:cubicBezTo>
                  <a:cubicBezTo>
                    <a:pt x="1371" y="902"/>
                    <a:pt x="902" y="1335"/>
                    <a:pt x="469" y="133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18"/>
            <p:cNvSpPr/>
            <p:nvPr/>
          </p:nvSpPr>
          <p:spPr>
            <a:xfrm>
              <a:off x="3640650" y="4295950"/>
              <a:ext cx="22550" cy="10825"/>
            </a:xfrm>
            <a:custGeom>
              <a:avLst/>
              <a:gdLst/>
              <a:ahLst/>
              <a:cxnLst/>
              <a:rect l="l" t="t" r="r" b="b"/>
              <a:pathLst>
                <a:path w="902" h="433" extrusionOk="0">
                  <a:moveTo>
                    <a:pt x="433" y="0"/>
                  </a:moveTo>
                  <a:lnTo>
                    <a:pt x="902" y="0"/>
                  </a:lnTo>
                  <a:lnTo>
                    <a:pt x="433" y="4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3" name="Google Shape;1293;p18"/>
          <p:cNvGrpSpPr/>
          <p:nvPr/>
        </p:nvGrpSpPr>
        <p:grpSpPr>
          <a:xfrm>
            <a:off x="4231675" y="433163"/>
            <a:ext cx="473400" cy="112750"/>
            <a:chOff x="3290800" y="4250850"/>
            <a:chExt cx="473400" cy="112750"/>
          </a:xfrm>
        </p:grpSpPr>
        <p:sp>
          <p:nvSpPr>
            <p:cNvPr id="1294" name="Google Shape;1294;p18"/>
            <p:cNvSpPr/>
            <p:nvPr/>
          </p:nvSpPr>
          <p:spPr>
            <a:xfrm>
              <a:off x="3730800" y="4318475"/>
              <a:ext cx="33400" cy="45125"/>
            </a:xfrm>
            <a:custGeom>
              <a:avLst/>
              <a:gdLst/>
              <a:ahLst/>
              <a:cxnLst/>
              <a:rect l="l" t="t" r="r" b="b"/>
              <a:pathLst>
                <a:path w="1336" h="1805" extrusionOk="0">
                  <a:moveTo>
                    <a:pt x="1335" y="1335"/>
                  </a:moveTo>
                  <a:cubicBezTo>
                    <a:pt x="1335" y="1335"/>
                    <a:pt x="1335" y="1804"/>
                    <a:pt x="903" y="1804"/>
                  </a:cubicBezTo>
                  <a:cubicBezTo>
                    <a:pt x="434" y="1804"/>
                    <a:pt x="1" y="902"/>
                    <a:pt x="1" y="902"/>
                  </a:cubicBezTo>
                  <a:cubicBezTo>
                    <a:pt x="1" y="434"/>
                    <a:pt x="1" y="1"/>
                    <a:pt x="434" y="1"/>
                  </a:cubicBezTo>
                  <a:cubicBezTo>
                    <a:pt x="903" y="1"/>
                    <a:pt x="1335" y="434"/>
                    <a:pt x="1335" y="133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18"/>
            <p:cNvSpPr/>
            <p:nvPr/>
          </p:nvSpPr>
          <p:spPr>
            <a:xfrm>
              <a:off x="3290800" y="4306750"/>
              <a:ext cx="34275" cy="34300"/>
            </a:xfrm>
            <a:custGeom>
              <a:avLst/>
              <a:gdLst/>
              <a:ahLst/>
              <a:cxnLst/>
              <a:rect l="l" t="t" r="r" b="b"/>
              <a:pathLst>
                <a:path w="1371" h="1372" extrusionOk="0">
                  <a:moveTo>
                    <a:pt x="1371" y="903"/>
                  </a:moveTo>
                  <a:cubicBezTo>
                    <a:pt x="1371" y="903"/>
                    <a:pt x="1371" y="1371"/>
                    <a:pt x="902" y="1371"/>
                  </a:cubicBezTo>
                  <a:cubicBezTo>
                    <a:pt x="469" y="1371"/>
                    <a:pt x="0" y="903"/>
                    <a:pt x="0" y="470"/>
                  </a:cubicBezTo>
                  <a:cubicBezTo>
                    <a:pt x="0" y="470"/>
                    <a:pt x="469" y="1"/>
                    <a:pt x="902" y="1"/>
                  </a:cubicBezTo>
                  <a:cubicBezTo>
                    <a:pt x="902" y="1"/>
                    <a:pt x="1371" y="470"/>
                    <a:pt x="1371" y="90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18"/>
            <p:cNvSpPr/>
            <p:nvPr/>
          </p:nvSpPr>
          <p:spPr>
            <a:xfrm>
              <a:off x="3561300" y="4250850"/>
              <a:ext cx="34275" cy="33400"/>
            </a:xfrm>
            <a:custGeom>
              <a:avLst/>
              <a:gdLst/>
              <a:ahLst/>
              <a:cxnLst/>
              <a:rect l="l" t="t" r="r" b="b"/>
              <a:pathLst>
                <a:path w="1371" h="1336" extrusionOk="0">
                  <a:moveTo>
                    <a:pt x="469" y="1335"/>
                  </a:moveTo>
                  <a:cubicBezTo>
                    <a:pt x="0" y="1335"/>
                    <a:pt x="0" y="902"/>
                    <a:pt x="0" y="902"/>
                  </a:cubicBezTo>
                  <a:cubicBezTo>
                    <a:pt x="0" y="433"/>
                    <a:pt x="0" y="1"/>
                    <a:pt x="469" y="1"/>
                  </a:cubicBezTo>
                  <a:cubicBezTo>
                    <a:pt x="902" y="1"/>
                    <a:pt x="902" y="433"/>
                    <a:pt x="902" y="902"/>
                  </a:cubicBezTo>
                  <a:cubicBezTo>
                    <a:pt x="1371" y="902"/>
                    <a:pt x="902" y="1335"/>
                    <a:pt x="469" y="133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18"/>
            <p:cNvSpPr/>
            <p:nvPr/>
          </p:nvSpPr>
          <p:spPr>
            <a:xfrm>
              <a:off x="3640650" y="4295950"/>
              <a:ext cx="22550" cy="10825"/>
            </a:xfrm>
            <a:custGeom>
              <a:avLst/>
              <a:gdLst/>
              <a:ahLst/>
              <a:cxnLst/>
              <a:rect l="l" t="t" r="r" b="b"/>
              <a:pathLst>
                <a:path w="902" h="433" extrusionOk="0">
                  <a:moveTo>
                    <a:pt x="433" y="0"/>
                  </a:moveTo>
                  <a:lnTo>
                    <a:pt x="902" y="0"/>
                  </a:lnTo>
                  <a:lnTo>
                    <a:pt x="433" y="4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8" name="Google Shape;1298;p18"/>
          <p:cNvGrpSpPr/>
          <p:nvPr/>
        </p:nvGrpSpPr>
        <p:grpSpPr>
          <a:xfrm>
            <a:off x="5539300" y="217388"/>
            <a:ext cx="473400" cy="112750"/>
            <a:chOff x="3290800" y="4250850"/>
            <a:chExt cx="473400" cy="112750"/>
          </a:xfrm>
        </p:grpSpPr>
        <p:sp>
          <p:nvSpPr>
            <p:cNvPr id="1299" name="Google Shape;1299;p18"/>
            <p:cNvSpPr/>
            <p:nvPr/>
          </p:nvSpPr>
          <p:spPr>
            <a:xfrm>
              <a:off x="3730800" y="4318475"/>
              <a:ext cx="33400" cy="45125"/>
            </a:xfrm>
            <a:custGeom>
              <a:avLst/>
              <a:gdLst/>
              <a:ahLst/>
              <a:cxnLst/>
              <a:rect l="l" t="t" r="r" b="b"/>
              <a:pathLst>
                <a:path w="1336" h="1805" extrusionOk="0">
                  <a:moveTo>
                    <a:pt x="1335" y="1335"/>
                  </a:moveTo>
                  <a:cubicBezTo>
                    <a:pt x="1335" y="1335"/>
                    <a:pt x="1335" y="1804"/>
                    <a:pt x="903" y="1804"/>
                  </a:cubicBezTo>
                  <a:cubicBezTo>
                    <a:pt x="434" y="1804"/>
                    <a:pt x="1" y="902"/>
                    <a:pt x="1" y="902"/>
                  </a:cubicBezTo>
                  <a:cubicBezTo>
                    <a:pt x="1" y="434"/>
                    <a:pt x="1" y="1"/>
                    <a:pt x="434" y="1"/>
                  </a:cubicBezTo>
                  <a:cubicBezTo>
                    <a:pt x="903" y="1"/>
                    <a:pt x="1335" y="434"/>
                    <a:pt x="1335" y="133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18"/>
            <p:cNvSpPr/>
            <p:nvPr/>
          </p:nvSpPr>
          <p:spPr>
            <a:xfrm>
              <a:off x="3290800" y="4306750"/>
              <a:ext cx="34275" cy="34300"/>
            </a:xfrm>
            <a:custGeom>
              <a:avLst/>
              <a:gdLst/>
              <a:ahLst/>
              <a:cxnLst/>
              <a:rect l="l" t="t" r="r" b="b"/>
              <a:pathLst>
                <a:path w="1371" h="1372" extrusionOk="0">
                  <a:moveTo>
                    <a:pt x="1371" y="903"/>
                  </a:moveTo>
                  <a:cubicBezTo>
                    <a:pt x="1371" y="903"/>
                    <a:pt x="1371" y="1371"/>
                    <a:pt x="902" y="1371"/>
                  </a:cubicBezTo>
                  <a:cubicBezTo>
                    <a:pt x="469" y="1371"/>
                    <a:pt x="0" y="903"/>
                    <a:pt x="0" y="470"/>
                  </a:cubicBezTo>
                  <a:cubicBezTo>
                    <a:pt x="0" y="470"/>
                    <a:pt x="469" y="1"/>
                    <a:pt x="902" y="1"/>
                  </a:cubicBezTo>
                  <a:cubicBezTo>
                    <a:pt x="902" y="1"/>
                    <a:pt x="1371" y="470"/>
                    <a:pt x="1371" y="90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18"/>
            <p:cNvSpPr/>
            <p:nvPr/>
          </p:nvSpPr>
          <p:spPr>
            <a:xfrm>
              <a:off x="3561300" y="4250850"/>
              <a:ext cx="34275" cy="33400"/>
            </a:xfrm>
            <a:custGeom>
              <a:avLst/>
              <a:gdLst/>
              <a:ahLst/>
              <a:cxnLst/>
              <a:rect l="l" t="t" r="r" b="b"/>
              <a:pathLst>
                <a:path w="1371" h="1336" extrusionOk="0">
                  <a:moveTo>
                    <a:pt x="469" y="1335"/>
                  </a:moveTo>
                  <a:cubicBezTo>
                    <a:pt x="0" y="1335"/>
                    <a:pt x="0" y="902"/>
                    <a:pt x="0" y="902"/>
                  </a:cubicBezTo>
                  <a:cubicBezTo>
                    <a:pt x="0" y="433"/>
                    <a:pt x="0" y="1"/>
                    <a:pt x="469" y="1"/>
                  </a:cubicBezTo>
                  <a:cubicBezTo>
                    <a:pt x="902" y="1"/>
                    <a:pt x="902" y="433"/>
                    <a:pt x="902" y="902"/>
                  </a:cubicBezTo>
                  <a:cubicBezTo>
                    <a:pt x="1371" y="902"/>
                    <a:pt x="902" y="1335"/>
                    <a:pt x="469" y="133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18"/>
            <p:cNvSpPr/>
            <p:nvPr/>
          </p:nvSpPr>
          <p:spPr>
            <a:xfrm>
              <a:off x="3640650" y="4295950"/>
              <a:ext cx="22550" cy="10825"/>
            </a:xfrm>
            <a:custGeom>
              <a:avLst/>
              <a:gdLst/>
              <a:ahLst/>
              <a:cxnLst/>
              <a:rect l="l" t="t" r="r" b="b"/>
              <a:pathLst>
                <a:path w="902" h="433" extrusionOk="0">
                  <a:moveTo>
                    <a:pt x="433" y="0"/>
                  </a:moveTo>
                  <a:lnTo>
                    <a:pt x="902" y="0"/>
                  </a:lnTo>
                  <a:lnTo>
                    <a:pt x="433" y="4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3" name="Google Shape;1303;p18"/>
          <p:cNvGrpSpPr/>
          <p:nvPr/>
        </p:nvGrpSpPr>
        <p:grpSpPr>
          <a:xfrm>
            <a:off x="6925675" y="433175"/>
            <a:ext cx="473400" cy="112750"/>
            <a:chOff x="3290800" y="4250850"/>
            <a:chExt cx="473400" cy="112750"/>
          </a:xfrm>
        </p:grpSpPr>
        <p:sp>
          <p:nvSpPr>
            <p:cNvPr id="1304" name="Google Shape;1304;p18"/>
            <p:cNvSpPr/>
            <p:nvPr/>
          </p:nvSpPr>
          <p:spPr>
            <a:xfrm>
              <a:off x="3730800" y="4318475"/>
              <a:ext cx="33400" cy="45125"/>
            </a:xfrm>
            <a:custGeom>
              <a:avLst/>
              <a:gdLst/>
              <a:ahLst/>
              <a:cxnLst/>
              <a:rect l="l" t="t" r="r" b="b"/>
              <a:pathLst>
                <a:path w="1336" h="1805" extrusionOk="0">
                  <a:moveTo>
                    <a:pt x="1335" y="1335"/>
                  </a:moveTo>
                  <a:cubicBezTo>
                    <a:pt x="1335" y="1335"/>
                    <a:pt x="1335" y="1804"/>
                    <a:pt x="903" y="1804"/>
                  </a:cubicBezTo>
                  <a:cubicBezTo>
                    <a:pt x="434" y="1804"/>
                    <a:pt x="1" y="902"/>
                    <a:pt x="1" y="902"/>
                  </a:cubicBezTo>
                  <a:cubicBezTo>
                    <a:pt x="1" y="434"/>
                    <a:pt x="1" y="1"/>
                    <a:pt x="434" y="1"/>
                  </a:cubicBezTo>
                  <a:cubicBezTo>
                    <a:pt x="903" y="1"/>
                    <a:pt x="1335" y="434"/>
                    <a:pt x="1335" y="133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18"/>
            <p:cNvSpPr/>
            <p:nvPr/>
          </p:nvSpPr>
          <p:spPr>
            <a:xfrm>
              <a:off x="3290800" y="4306750"/>
              <a:ext cx="34275" cy="34300"/>
            </a:xfrm>
            <a:custGeom>
              <a:avLst/>
              <a:gdLst/>
              <a:ahLst/>
              <a:cxnLst/>
              <a:rect l="l" t="t" r="r" b="b"/>
              <a:pathLst>
                <a:path w="1371" h="1372" extrusionOk="0">
                  <a:moveTo>
                    <a:pt x="1371" y="903"/>
                  </a:moveTo>
                  <a:cubicBezTo>
                    <a:pt x="1371" y="903"/>
                    <a:pt x="1371" y="1371"/>
                    <a:pt x="902" y="1371"/>
                  </a:cubicBezTo>
                  <a:cubicBezTo>
                    <a:pt x="469" y="1371"/>
                    <a:pt x="0" y="903"/>
                    <a:pt x="0" y="470"/>
                  </a:cubicBezTo>
                  <a:cubicBezTo>
                    <a:pt x="0" y="470"/>
                    <a:pt x="469" y="1"/>
                    <a:pt x="902" y="1"/>
                  </a:cubicBezTo>
                  <a:cubicBezTo>
                    <a:pt x="902" y="1"/>
                    <a:pt x="1371" y="470"/>
                    <a:pt x="1371" y="90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18"/>
            <p:cNvSpPr/>
            <p:nvPr/>
          </p:nvSpPr>
          <p:spPr>
            <a:xfrm>
              <a:off x="3561300" y="4250850"/>
              <a:ext cx="34275" cy="33400"/>
            </a:xfrm>
            <a:custGeom>
              <a:avLst/>
              <a:gdLst/>
              <a:ahLst/>
              <a:cxnLst/>
              <a:rect l="l" t="t" r="r" b="b"/>
              <a:pathLst>
                <a:path w="1371" h="1336" extrusionOk="0">
                  <a:moveTo>
                    <a:pt x="469" y="1335"/>
                  </a:moveTo>
                  <a:cubicBezTo>
                    <a:pt x="0" y="1335"/>
                    <a:pt x="0" y="902"/>
                    <a:pt x="0" y="902"/>
                  </a:cubicBezTo>
                  <a:cubicBezTo>
                    <a:pt x="0" y="433"/>
                    <a:pt x="0" y="1"/>
                    <a:pt x="469" y="1"/>
                  </a:cubicBezTo>
                  <a:cubicBezTo>
                    <a:pt x="902" y="1"/>
                    <a:pt x="902" y="433"/>
                    <a:pt x="902" y="902"/>
                  </a:cubicBezTo>
                  <a:cubicBezTo>
                    <a:pt x="1371" y="902"/>
                    <a:pt x="902" y="1335"/>
                    <a:pt x="469" y="133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18"/>
            <p:cNvSpPr/>
            <p:nvPr/>
          </p:nvSpPr>
          <p:spPr>
            <a:xfrm>
              <a:off x="3640650" y="4295950"/>
              <a:ext cx="22550" cy="10825"/>
            </a:xfrm>
            <a:custGeom>
              <a:avLst/>
              <a:gdLst/>
              <a:ahLst/>
              <a:cxnLst/>
              <a:rect l="l" t="t" r="r" b="b"/>
              <a:pathLst>
                <a:path w="902" h="433" extrusionOk="0">
                  <a:moveTo>
                    <a:pt x="433" y="0"/>
                  </a:moveTo>
                  <a:lnTo>
                    <a:pt x="902" y="0"/>
                  </a:lnTo>
                  <a:lnTo>
                    <a:pt x="433" y="4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8" name="Google Shape;1308;p18"/>
          <p:cNvGrpSpPr/>
          <p:nvPr/>
        </p:nvGrpSpPr>
        <p:grpSpPr>
          <a:xfrm>
            <a:off x="8233300" y="217388"/>
            <a:ext cx="473400" cy="112750"/>
            <a:chOff x="3290800" y="4250850"/>
            <a:chExt cx="473400" cy="112750"/>
          </a:xfrm>
        </p:grpSpPr>
        <p:sp>
          <p:nvSpPr>
            <p:cNvPr id="1309" name="Google Shape;1309;p18"/>
            <p:cNvSpPr/>
            <p:nvPr/>
          </p:nvSpPr>
          <p:spPr>
            <a:xfrm>
              <a:off x="3730800" y="4318475"/>
              <a:ext cx="33400" cy="45125"/>
            </a:xfrm>
            <a:custGeom>
              <a:avLst/>
              <a:gdLst/>
              <a:ahLst/>
              <a:cxnLst/>
              <a:rect l="l" t="t" r="r" b="b"/>
              <a:pathLst>
                <a:path w="1336" h="1805" extrusionOk="0">
                  <a:moveTo>
                    <a:pt x="1335" y="1335"/>
                  </a:moveTo>
                  <a:cubicBezTo>
                    <a:pt x="1335" y="1335"/>
                    <a:pt x="1335" y="1804"/>
                    <a:pt x="903" y="1804"/>
                  </a:cubicBezTo>
                  <a:cubicBezTo>
                    <a:pt x="434" y="1804"/>
                    <a:pt x="1" y="902"/>
                    <a:pt x="1" y="902"/>
                  </a:cubicBezTo>
                  <a:cubicBezTo>
                    <a:pt x="1" y="434"/>
                    <a:pt x="1" y="1"/>
                    <a:pt x="434" y="1"/>
                  </a:cubicBezTo>
                  <a:cubicBezTo>
                    <a:pt x="903" y="1"/>
                    <a:pt x="1335" y="434"/>
                    <a:pt x="1335" y="133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18"/>
            <p:cNvSpPr/>
            <p:nvPr/>
          </p:nvSpPr>
          <p:spPr>
            <a:xfrm>
              <a:off x="3290800" y="4306750"/>
              <a:ext cx="34275" cy="34300"/>
            </a:xfrm>
            <a:custGeom>
              <a:avLst/>
              <a:gdLst/>
              <a:ahLst/>
              <a:cxnLst/>
              <a:rect l="l" t="t" r="r" b="b"/>
              <a:pathLst>
                <a:path w="1371" h="1372" extrusionOk="0">
                  <a:moveTo>
                    <a:pt x="1371" y="903"/>
                  </a:moveTo>
                  <a:cubicBezTo>
                    <a:pt x="1371" y="903"/>
                    <a:pt x="1371" y="1371"/>
                    <a:pt x="902" y="1371"/>
                  </a:cubicBezTo>
                  <a:cubicBezTo>
                    <a:pt x="469" y="1371"/>
                    <a:pt x="0" y="903"/>
                    <a:pt x="0" y="470"/>
                  </a:cubicBezTo>
                  <a:cubicBezTo>
                    <a:pt x="0" y="470"/>
                    <a:pt x="469" y="1"/>
                    <a:pt x="902" y="1"/>
                  </a:cubicBezTo>
                  <a:cubicBezTo>
                    <a:pt x="902" y="1"/>
                    <a:pt x="1371" y="470"/>
                    <a:pt x="1371" y="90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18"/>
            <p:cNvSpPr/>
            <p:nvPr/>
          </p:nvSpPr>
          <p:spPr>
            <a:xfrm>
              <a:off x="3561300" y="4250850"/>
              <a:ext cx="34275" cy="33400"/>
            </a:xfrm>
            <a:custGeom>
              <a:avLst/>
              <a:gdLst/>
              <a:ahLst/>
              <a:cxnLst/>
              <a:rect l="l" t="t" r="r" b="b"/>
              <a:pathLst>
                <a:path w="1371" h="1336" extrusionOk="0">
                  <a:moveTo>
                    <a:pt x="469" y="1335"/>
                  </a:moveTo>
                  <a:cubicBezTo>
                    <a:pt x="0" y="1335"/>
                    <a:pt x="0" y="902"/>
                    <a:pt x="0" y="902"/>
                  </a:cubicBezTo>
                  <a:cubicBezTo>
                    <a:pt x="0" y="433"/>
                    <a:pt x="0" y="1"/>
                    <a:pt x="469" y="1"/>
                  </a:cubicBezTo>
                  <a:cubicBezTo>
                    <a:pt x="902" y="1"/>
                    <a:pt x="902" y="433"/>
                    <a:pt x="902" y="902"/>
                  </a:cubicBezTo>
                  <a:cubicBezTo>
                    <a:pt x="1371" y="902"/>
                    <a:pt x="902" y="1335"/>
                    <a:pt x="469" y="133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18"/>
            <p:cNvSpPr/>
            <p:nvPr/>
          </p:nvSpPr>
          <p:spPr>
            <a:xfrm>
              <a:off x="3640650" y="4295950"/>
              <a:ext cx="22550" cy="10825"/>
            </a:xfrm>
            <a:custGeom>
              <a:avLst/>
              <a:gdLst/>
              <a:ahLst/>
              <a:cxnLst/>
              <a:rect l="l" t="t" r="r" b="b"/>
              <a:pathLst>
                <a:path w="902" h="433" extrusionOk="0">
                  <a:moveTo>
                    <a:pt x="433" y="0"/>
                  </a:moveTo>
                  <a:lnTo>
                    <a:pt x="902" y="0"/>
                  </a:lnTo>
                  <a:lnTo>
                    <a:pt x="433" y="4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3" name="Google Shape;1313;p18"/>
          <p:cNvGrpSpPr/>
          <p:nvPr/>
        </p:nvGrpSpPr>
        <p:grpSpPr>
          <a:xfrm rot="10800000">
            <a:off x="948113" y="4818000"/>
            <a:ext cx="473400" cy="112750"/>
            <a:chOff x="3290800" y="4250850"/>
            <a:chExt cx="473400" cy="112750"/>
          </a:xfrm>
        </p:grpSpPr>
        <p:sp>
          <p:nvSpPr>
            <p:cNvPr id="1314" name="Google Shape;1314;p18"/>
            <p:cNvSpPr/>
            <p:nvPr/>
          </p:nvSpPr>
          <p:spPr>
            <a:xfrm>
              <a:off x="3730800" y="4318475"/>
              <a:ext cx="33400" cy="45125"/>
            </a:xfrm>
            <a:custGeom>
              <a:avLst/>
              <a:gdLst/>
              <a:ahLst/>
              <a:cxnLst/>
              <a:rect l="l" t="t" r="r" b="b"/>
              <a:pathLst>
                <a:path w="1336" h="1805" extrusionOk="0">
                  <a:moveTo>
                    <a:pt x="1335" y="1335"/>
                  </a:moveTo>
                  <a:cubicBezTo>
                    <a:pt x="1335" y="1335"/>
                    <a:pt x="1335" y="1804"/>
                    <a:pt x="903" y="1804"/>
                  </a:cubicBezTo>
                  <a:cubicBezTo>
                    <a:pt x="434" y="1804"/>
                    <a:pt x="1" y="902"/>
                    <a:pt x="1" y="902"/>
                  </a:cubicBezTo>
                  <a:cubicBezTo>
                    <a:pt x="1" y="434"/>
                    <a:pt x="1" y="1"/>
                    <a:pt x="434" y="1"/>
                  </a:cubicBezTo>
                  <a:cubicBezTo>
                    <a:pt x="903" y="1"/>
                    <a:pt x="1335" y="434"/>
                    <a:pt x="1335" y="133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18"/>
            <p:cNvSpPr/>
            <p:nvPr/>
          </p:nvSpPr>
          <p:spPr>
            <a:xfrm>
              <a:off x="3290800" y="4306750"/>
              <a:ext cx="34275" cy="34300"/>
            </a:xfrm>
            <a:custGeom>
              <a:avLst/>
              <a:gdLst/>
              <a:ahLst/>
              <a:cxnLst/>
              <a:rect l="l" t="t" r="r" b="b"/>
              <a:pathLst>
                <a:path w="1371" h="1372" extrusionOk="0">
                  <a:moveTo>
                    <a:pt x="1371" y="903"/>
                  </a:moveTo>
                  <a:cubicBezTo>
                    <a:pt x="1371" y="903"/>
                    <a:pt x="1371" y="1371"/>
                    <a:pt x="902" y="1371"/>
                  </a:cubicBezTo>
                  <a:cubicBezTo>
                    <a:pt x="469" y="1371"/>
                    <a:pt x="0" y="903"/>
                    <a:pt x="0" y="470"/>
                  </a:cubicBezTo>
                  <a:cubicBezTo>
                    <a:pt x="0" y="470"/>
                    <a:pt x="469" y="1"/>
                    <a:pt x="902" y="1"/>
                  </a:cubicBezTo>
                  <a:cubicBezTo>
                    <a:pt x="902" y="1"/>
                    <a:pt x="1371" y="470"/>
                    <a:pt x="1371" y="90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18"/>
            <p:cNvSpPr/>
            <p:nvPr/>
          </p:nvSpPr>
          <p:spPr>
            <a:xfrm>
              <a:off x="3561300" y="4250850"/>
              <a:ext cx="34275" cy="33400"/>
            </a:xfrm>
            <a:custGeom>
              <a:avLst/>
              <a:gdLst/>
              <a:ahLst/>
              <a:cxnLst/>
              <a:rect l="l" t="t" r="r" b="b"/>
              <a:pathLst>
                <a:path w="1371" h="1336" extrusionOk="0">
                  <a:moveTo>
                    <a:pt x="469" y="1335"/>
                  </a:moveTo>
                  <a:cubicBezTo>
                    <a:pt x="0" y="1335"/>
                    <a:pt x="0" y="902"/>
                    <a:pt x="0" y="902"/>
                  </a:cubicBezTo>
                  <a:cubicBezTo>
                    <a:pt x="0" y="433"/>
                    <a:pt x="0" y="1"/>
                    <a:pt x="469" y="1"/>
                  </a:cubicBezTo>
                  <a:cubicBezTo>
                    <a:pt x="902" y="1"/>
                    <a:pt x="902" y="433"/>
                    <a:pt x="902" y="902"/>
                  </a:cubicBezTo>
                  <a:cubicBezTo>
                    <a:pt x="1371" y="902"/>
                    <a:pt x="902" y="1335"/>
                    <a:pt x="469" y="133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18"/>
            <p:cNvSpPr/>
            <p:nvPr/>
          </p:nvSpPr>
          <p:spPr>
            <a:xfrm>
              <a:off x="3640650" y="4295950"/>
              <a:ext cx="22550" cy="10825"/>
            </a:xfrm>
            <a:custGeom>
              <a:avLst/>
              <a:gdLst/>
              <a:ahLst/>
              <a:cxnLst/>
              <a:rect l="l" t="t" r="r" b="b"/>
              <a:pathLst>
                <a:path w="902" h="433" extrusionOk="0">
                  <a:moveTo>
                    <a:pt x="433" y="0"/>
                  </a:moveTo>
                  <a:lnTo>
                    <a:pt x="902" y="0"/>
                  </a:lnTo>
                  <a:lnTo>
                    <a:pt x="433" y="4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8" name="Google Shape;1318;p18"/>
          <p:cNvGrpSpPr/>
          <p:nvPr/>
        </p:nvGrpSpPr>
        <p:grpSpPr>
          <a:xfrm rot="10800000">
            <a:off x="2334488" y="4665588"/>
            <a:ext cx="473400" cy="112750"/>
            <a:chOff x="3290800" y="4250850"/>
            <a:chExt cx="473400" cy="112750"/>
          </a:xfrm>
        </p:grpSpPr>
        <p:sp>
          <p:nvSpPr>
            <p:cNvPr id="1319" name="Google Shape;1319;p18"/>
            <p:cNvSpPr/>
            <p:nvPr/>
          </p:nvSpPr>
          <p:spPr>
            <a:xfrm>
              <a:off x="3730800" y="4318475"/>
              <a:ext cx="33400" cy="45125"/>
            </a:xfrm>
            <a:custGeom>
              <a:avLst/>
              <a:gdLst/>
              <a:ahLst/>
              <a:cxnLst/>
              <a:rect l="l" t="t" r="r" b="b"/>
              <a:pathLst>
                <a:path w="1336" h="1805" extrusionOk="0">
                  <a:moveTo>
                    <a:pt x="1335" y="1335"/>
                  </a:moveTo>
                  <a:cubicBezTo>
                    <a:pt x="1335" y="1335"/>
                    <a:pt x="1335" y="1804"/>
                    <a:pt x="903" y="1804"/>
                  </a:cubicBezTo>
                  <a:cubicBezTo>
                    <a:pt x="434" y="1804"/>
                    <a:pt x="1" y="902"/>
                    <a:pt x="1" y="902"/>
                  </a:cubicBezTo>
                  <a:cubicBezTo>
                    <a:pt x="1" y="434"/>
                    <a:pt x="1" y="1"/>
                    <a:pt x="434" y="1"/>
                  </a:cubicBezTo>
                  <a:cubicBezTo>
                    <a:pt x="903" y="1"/>
                    <a:pt x="1335" y="434"/>
                    <a:pt x="1335" y="133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18"/>
            <p:cNvSpPr/>
            <p:nvPr/>
          </p:nvSpPr>
          <p:spPr>
            <a:xfrm>
              <a:off x="3290800" y="4306750"/>
              <a:ext cx="34275" cy="34300"/>
            </a:xfrm>
            <a:custGeom>
              <a:avLst/>
              <a:gdLst/>
              <a:ahLst/>
              <a:cxnLst/>
              <a:rect l="l" t="t" r="r" b="b"/>
              <a:pathLst>
                <a:path w="1371" h="1372" extrusionOk="0">
                  <a:moveTo>
                    <a:pt x="1371" y="903"/>
                  </a:moveTo>
                  <a:cubicBezTo>
                    <a:pt x="1371" y="903"/>
                    <a:pt x="1371" y="1371"/>
                    <a:pt x="902" y="1371"/>
                  </a:cubicBezTo>
                  <a:cubicBezTo>
                    <a:pt x="469" y="1371"/>
                    <a:pt x="0" y="903"/>
                    <a:pt x="0" y="470"/>
                  </a:cubicBezTo>
                  <a:cubicBezTo>
                    <a:pt x="0" y="470"/>
                    <a:pt x="469" y="1"/>
                    <a:pt x="902" y="1"/>
                  </a:cubicBezTo>
                  <a:cubicBezTo>
                    <a:pt x="902" y="1"/>
                    <a:pt x="1371" y="470"/>
                    <a:pt x="1371" y="90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18"/>
            <p:cNvSpPr/>
            <p:nvPr/>
          </p:nvSpPr>
          <p:spPr>
            <a:xfrm>
              <a:off x="3561300" y="4250850"/>
              <a:ext cx="34275" cy="33400"/>
            </a:xfrm>
            <a:custGeom>
              <a:avLst/>
              <a:gdLst/>
              <a:ahLst/>
              <a:cxnLst/>
              <a:rect l="l" t="t" r="r" b="b"/>
              <a:pathLst>
                <a:path w="1371" h="1336" extrusionOk="0">
                  <a:moveTo>
                    <a:pt x="469" y="1335"/>
                  </a:moveTo>
                  <a:cubicBezTo>
                    <a:pt x="0" y="1335"/>
                    <a:pt x="0" y="902"/>
                    <a:pt x="0" y="902"/>
                  </a:cubicBezTo>
                  <a:cubicBezTo>
                    <a:pt x="0" y="433"/>
                    <a:pt x="0" y="1"/>
                    <a:pt x="469" y="1"/>
                  </a:cubicBezTo>
                  <a:cubicBezTo>
                    <a:pt x="902" y="1"/>
                    <a:pt x="902" y="433"/>
                    <a:pt x="902" y="902"/>
                  </a:cubicBezTo>
                  <a:cubicBezTo>
                    <a:pt x="1371" y="902"/>
                    <a:pt x="902" y="1335"/>
                    <a:pt x="469" y="133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18"/>
            <p:cNvSpPr/>
            <p:nvPr/>
          </p:nvSpPr>
          <p:spPr>
            <a:xfrm>
              <a:off x="3640650" y="4295950"/>
              <a:ext cx="22550" cy="10825"/>
            </a:xfrm>
            <a:custGeom>
              <a:avLst/>
              <a:gdLst/>
              <a:ahLst/>
              <a:cxnLst/>
              <a:rect l="l" t="t" r="r" b="b"/>
              <a:pathLst>
                <a:path w="902" h="433" extrusionOk="0">
                  <a:moveTo>
                    <a:pt x="433" y="0"/>
                  </a:moveTo>
                  <a:lnTo>
                    <a:pt x="902" y="0"/>
                  </a:lnTo>
                  <a:lnTo>
                    <a:pt x="433" y="4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3" name="Google Shape;1323;p18"/>
          <p:cNvGrpSpPr/>
          <p:nvPr/>
        </p:nvGrpSpPr>
        <p:grpSpPr>
          <a:xfrm rot="10800000">
            <a:off x="3642113" y="4818000"/>
            <a:ext cx="473400" cy="112750"/>
            <a:chOff x="3290800" y="4250850"/>
            <a:chExt cx="473400" cy="112750"/>
          </a:xfrm>
        </p:grpSpPr>
        <p:sp>
          <p:nvSpPr>
            <p:cNvPr id="1324" name="Google Shape;1324;p18"/>
            <p:cNvSpPr/>
            <p:nvPr/>
          </p:nvSpPr>
          <p:spPr>
            <a:xfrm>
              <a:off x="3730800" y="4318475"/>
              <a:ext cx="33400" cy="45125"/>
            </a:xfrm>
            <a:custGeom>
              <a:avLst/>
              <a:gdLst/>
              <a:ahLst/>
              <a:cxnLst/>
              <a:rect l="l" t="t" r="r" b="b"/>
              <a:pathLst>
                <a:path w="1336" h="1805" extrusionOk="0">
                  <a:moveTo>
                    <a:pt x="1335" y="1335"/>
                  </a:moveTo>
                  <a:cubicBezTo>
                    <a:pt x="1335" y="1335"/>
                    <a:pt x="1335" y="1804"/>
                    <a:pt x="903" y="1804"/>
                  </a:cubicBezTo>
                  <a:cubicBezTo>
                    <a:pt x="434" y="1804"/>
                    <a:pt x="1" y="902"/>
                    <a:pt x="1" y="902"/>
                  </a:cubicBezTo>
                  <a:cubicBezTo>
                    <a:pt x="1" y="434"/>
                    <a:pt x="1" y="1"/>
                    <a:pt x="434" y="1"/>
                  </a:cubicBezTo>
                  <a:cubicBezTo>
                    <a:pt x="903" y="1"/>
                    <a:pt x="1335" y="434"/>
                    <a:pt x="1335" y="133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18"/>
            <p:cNvSpPr/>
            <p:nvPr/>
          </p:nvSpPr>
          <p:spPr>
            <a:xfrm>
              <a:off x="3290800" y="4306750"/>
              <a:ext cx="34275" cy="34300"/>
            </a:xfrm>
            <a:custGeom>
              <a:avLst/>
              <a:gdLst/>
              <a:ahLst/>
              <a:cxnLst/>
              <a:rect l="l" t="t" r="r" b="b"/>
              <a:pathLst>
                <a:path w="1371" h="1372" extrusionOk="0">
                  <a:moveTo>
                    <a:pt x="1371" y="903"/>
                  </a:moveTo>
                  <a:cubicBezTo>
                    <a:pt x="1371" y="903"/>
                    <a:pt x="1371" y="1371"/>
                    <a:pt x="902" y="1371"/>
                  </a:cubicBezTo>
                  <a:cubicBezTo>
                    <a:pt x="469" y="1371"/>
                    <a:pt x="0" y="903"/>
                    <a:pt x="0" y="470"/>
                  </a:cubicBezTo>
                  <a:cubicBezTo>
                    <a:pt x="0" y="470"/>
                    <a:pt x="469" y="1"/>
                    <a:pt x="902" y="1"/>
                  </a:cubicBezTo>
                  <a:cubicBezTo>
                    <a:pt x="902" y="1"/>
                    <a:pt x="1371" y="470"/>
                    <a:pt x="1371" y="90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18"/>
            <p:cNvSpPr/>
            <p:nvPr/>
          </p:nvSpPr>
          <p:spPr>
            <a:xfrm>
              <a:off x="3561300" y="4250850"/>
              <a:ext cx="34275" cy="33400"/>
            </a:xfrm>
            <a:custGeom>
              <a:avLst/>
              <a:gdLst/>
              <a:ahLst/>
              <a:cxnLst/>
              <a:rect l="l" t="t" r="r" b="b"/>
              <a:pathLst>
                <a:path w="1371" h="1336" extrusionOk="0">
                  <a:moveTo>
                    <a:pt x="469" y="1335"/>
                  </a:moveTo>
                  <a:cubicBezTo>
                    <a:pt x="0" y="1335"/>
                    <a:pt x="0" y="902"/>
                    <a:pt x="0" y="902"/>
                  </a:cubicBezTo>
                  <a:cubicBezTo>
                    <a:pt x="0" y="433"/>
                    <a:pt x="0" y="1"/>
                    <a:pt x="469" y="1"/>
                  </a:cubicBezTo>
                  <a:cubicBezTo>
                    <a:pt x="902" y="1"/>
                    <a:pt x="902" y="433"/>
                    <a:pt x="902" y="902"/>
                  </a:cubicBezTo>
                  <a:cubicBezTo>
                    <a:pt x="1371" y="902"/>
                    <a:pt x="902" y="1335"/>
                    <a:pt x="469" y="133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18"/>
            <p:cNvSpPr/>
            <p:nvPr/>
          </p:nvSpPr>
          <p:spPr>
            <a:xfrm>
              <a:off x="3640650" y="4295950"/>
              <a:ext cx="22550" cy="10825"/>
            </a:xfrm>
            <a:custGeom>
              <a:avLst/>
              <a:gdLst/>
              <a:ahLst/>
              <a:cxnLst/>
              <a:rect l="l" t="t" r="r" b="b"/>
              <a:pathLst>
                <a:path w="902" h="433" extrusionOk="0">
                  <a:moveTo>
                    <a:pt x="433" y="0"/>
                  </a:moveTo>
                  <a:lnTo>
                    <a:pt x="902" y="0"/>
                  </a:lnTo>
                  <a:lnTo>
                    <a:pt x="433" y="4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8" name="Google Shape;1328;p18"/>
          <p:cNvGrpSpPr/>
          <p:nvPr/>
        </p:nvGrpSpPr>
        <p:grpSpPr>
          <a:xfrm rot="10800000">
            <a:off x="5028488" y="4665588"/>
            <a:ext cx="473400" cy="112750"/>
            <a:chOff x="3290800" y="4250850"/>
            <a:chExt cx="473400" cy="112750"/>
          </a:xfrm>
        </p:grpSpPr>
        <p:sp>
          <p:nvSpPr>
            <p:cNvPr id="1329" name="Google Shape;1329;p18"/>
            <p:cNvSpPr/>
            <p:nvPr/>
          </p:nvSpPr>
          <p:spPr>
            <a:xfrm>
              <a:off x="3730800" y="4318475"/>
              <a:ext cx="33400" cy="45125"/>
            </a:xfrm>
            <a:custGeom>
              <a:avLst/>
              <a:gdLst/>
              <a:ahLst/>
              <a:cxnLst/>
              <a:rect l="l" t="t" r="r" b="b"/>
              <a:pathLst>
                <a:path w="1336" h="1805" extrusionOk="0">
                  <a:moveTo>
                    <a:pt x="1335" y="1335"/>
                  </a:moveTo>
                  <a:cubicBezTo>
                    <a:pt x="1335" y="1335"/>
                    <a:pt x="1335" y="1804"/>
                    <a:pt x="903" y="1804"/>
                  </a:cubicBezTo>
                  <a:cubicBezTo>
                    <a:pt x="434" y="1804"/>
                    <a:pt x="1" y="902"/>
                    <a:pt x="1" y="902"/>
                  </a:cubicBezTo>
                  <a:cubicBezTo>
                    <a:pt x="1" y="434"/>
                    <a:pt x="1" y="1"/>
                    <a:pt x="434" y="1"/>
                  </a:cubicBezTo>
                  <a:cubicBezTo>
                    <a:pt x="903" y="1"/>
                    <a:pt x="1335" y="434"/>
                    <a:pt x="1335" y="133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18"/>
            <p:cNvSpPr/>
            <p:nvPr/>
          </p:nvSpPr>
          <p:spPr>
            <a:xfrm>
              <a:off x="3290800" y="4306750"/>
              <a:ext cx="34275" cy="34300"/>
            </a:xfrm>
            <a:custGeom>
              <a:avLst/>
              <a:gdLst/>
              <a:ahLst/>
              <a:cxnLst/>
              <a:rect l="l" t="t" r="r" b="b"/>
              <a:pathLst>
                <a:path w="1371" h="1372" extrusionOk="0">
                  <a:moveTo>
                    <a:pt x="1371" y="903"/>
                  </a:moveTo>
                  <a:cubicBezTo>
                    <a:pt x="1371" y="903"/>
                    <a:pt x="1371" y="1371"/>
                    <a:pt x="902" y="1371"/>
                  </a:cubicBezTo>
                  <a:cubicBezTo>
                    <a:pt x="469" y="1371"/>
                    <a:pt x="0" y="903"/>
                    <a:pt x="0" y="470"/>
                  </a:cubicBezTo>
                  <a:cubicBezTo>
                    <a:pt x="0" y="470"/>
                    <a:pt x="469" y="1"/>
                    <a:pt x="902" y="1"/>
                  </a:cubicBezTo>
                  <a:cubicBezTo>
                    <a:pt x="902" y="1"/>
                    <a:pt x="1371" y="470"/>
                    <a:pt x="1371" y="90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18"/>
            <p:cNvSpPr/>
            <p:nvPr/>
          </p:nvSpPr>
          <p:spPr>
            <a:xfrm>
              <a:off x="3561300" y="4250850"/>
              <a:ext cx="34275" cy="33400"/>
            </a:xfrm>
            <a:custGeom>
              <a:avLst/>
              <a:gdLst/>
              <a:ahLst/>
              <a:cxnLst/>
              <a:rect l="l" t="t" r="r" b="b"/>
              <a:pathLst>
                <a:path w="1371" h="1336" extrusionOk="0">
                  <a:moveTo>
                    <a:pt x="469" y="1335"/>
                  </a:moveTo>
                  <a:cubicBezTo>
                    <a:pt x="0" y="1335"/>
                    <a:pt x="0" y="902"/>
                    <a:pt x="0" y="902"/>
                  </a:cubicBezTo>
                  <a:cubicBezTo>
                    <a:pt x="0" y="433"/>
                    <a:pt x="0" y="1"/>
                    <a:pt x="469" y="1"/>
                  </a:cubicBezTo>
                  <a:cubicBezTo>
                    <a:pt x="902" y="1"/>
                    <a:pt x="902" y="433"/>
                    <a:pt x="902" y="902"/>
                  </a:cubicBezTo>
                  <a:cubicBezTo>
                    <a:pt x="1371" y="902"/>
                    <a:pt x="902" y="1335"/>
                    <a:pt x="469" y="133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18"/>
            <p:cNvSpPr/>
            <p:nvPr/>
          </p:nvSpPr>
          <p:spPr>
            <a:xfrm>
              <a:off x="3640650" y="4295950"/>
              <a:ext cx="22550" cy="10825"/>
            </a:xfrm>
            <a:custGeom>
              <a:avLst/>
              <a:gdLst/>
              <a:ahLst/>
              <a:cxnLst/>
              <a:rect l="l" t="t" r="r" b="b"/>
              <a:pathLst>
                <a:path w="902" h="433" extrusionOk="0">
                  <a:moveTo>
                    <a:pt x="433" y="0"/>
                  </a:moveTo>
                  <a:lnTo>
                    <a:pt x="902" y="0"/>
                  </a:lnTo>
                  <a:lnTo>
                    <a:pt x="433" y="4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3" name="Google Shape;1333;p18"/>
          <p:cNvGrpSpPr/>
          <p:nvPr/>
        </p:nvGrpSpPr>
        <p:grpSpPr>
          <a:xfrm rot="10800000">
            <a:off x="6336113" y="4818013"/>
            <a:ext cx="473400" cy="112750"/>
            <a:chOff x="3290800" y="4250850"/>
            <a:chExt cx="473400" cy="112750"/>
          </a:xfrm>
        </p:grpSpPr>
        <p:sp>
          <p:nvSpPr>
            <p:cNvPr id="1334" name="Google Shape;1334;p18"/>
            <p:cNvSpPr/>
            <p:nvPr/>
          </p:nvSpPr>
          <p:spPr>
            <a:xfrm>
              <a:off x="3730800" y="4318475"/>
              <a:ext cx="33400" cy="45125"/>
            </a:xfrm>
            <a:custGeom>
              <a:avLst/>
              <a:gdLst/>
              <a:ahLst/>
              <a:cxnLst/>
              <a:rect l="l" t="t" r="r" b="b"/>
              <a:pathLst>
                <a:path w="1336" h="1805" extrusionOk="0">
                  <a:moveTo>
                    <a:pt x="1335" y="1335"/>
                  </a:moveTo>
                  <a:cubicBezTo>
                    <a:pt x="1335" y="1335"/>
                    <a:pt x="1335" y="1804"/>
                    <a:pt x="903" y="1804"/>
                  </a:cubicBezTo>
                  <a:cubicBezTo>
                    <a:pt x="434" y="1804"/>
                    <a:pt x="1" y="902"/>
                    <a:pt x="1" y="902"/>
                  </a:cubicBezTo>
                  <a:cubicBezTo>
                    <a:pt x="1" y="434"/>
                    <a:pt x="1" y="1"/>
                    <a:pt x="434" y="1"/>
                  </a:cubicBezTo>
                  <a:cubicBezTo>
                    <a:pt x="903" y="1"/>
                    <a:pt x="1335" y="434"/>
                    <a:pt x="1335" y="133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18"/>
            <p:cNvSpPr/>
            <p:nvPr/>
          </p:nvSpPr>
          <p:spPr>
            <a:xfrm>
              <a:off x="3290800" y="4306750"/>
              <a:ext cx="34275" cy="34300"/>
            </a:xfrm>
            <a:custGeom>
              <a:avLst/>
              <a:gdLst/>
              <a:ahLst/>
              <a:cxnLst/>
              <a:rect l="l" t="t" r="r" b="b"/>
              <a:pathLst>
                <a:path w="1371" h="1372" extrusionOk="0">
                  <a:moveTo>
                    <a:pt x="1371" y="903"/>
                  </a:moveTo>
                  <a:cubicBezTo>
                    <a:pt x="1371" y="903"/>
                    <a:pt x="1371" y="1371"/>
                    <a:pt x="902" y="1371"/>
                  </a:cubicBezTo>
                  <a:cubicBezTo>
                    <a:pt x="469" y="1371"/>
                    <a:pt x="0" y="903"/>
                    <a:pt x="0" y="470"/>
                  </a:cubicBezTo>
                  <a:cubicBezTo>
                    <a:pt x="0" y="470"/>
                    <a:pt x="469" y="1"/>
                    <a:pt x="902" y="1"/>
                  </a:cubicBezTo>
                  <a:cubicBezTo>
                    <a:pt x="902" y="1"/>
                    <a:pt x="1371" y="470"/>
                    <a:pt x="1371" y="90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18"/>
            <p:cNvSpPr/>
            <p:nvPr/>
          </p:nvSpPr>
          <p:spPr>
            <a:xfrm>
              <a:off x="3561300" y="4250850"/>
              <a:ext cx="34275" cy="33400"/>
            </a:xfrm>
            <a:custGeom>
              <a:avLst/>
              <a:gdLst/>
              <a:ahLst/>
              <a:cxnLst/>
              <a:rect l="l" t="t" r="r" b="b"/>
              <a:pathLst>
                <a:path w="1371" h="1336" extrusionOk="0">
                  <a:moveTo>
                    <a:pt x="469" y="1335"/>
                  </a:moveTo>
                  <a:cubicBezTo>
                    <a:pt x="0" y="1335"/>
                    <a:pt x="0" y="902"/>
                    <a:pt x="0" y="902"/>
                  </a:cubicBezTo>
                  <a:cubicBezTo>
                    <a:pt x="0" y="433"/>
                    <a:pt x="0" y="1"/>
                    <a:pt x="469" y="1"/>
                  </a:cubicBezTo>
                  <a:cubicBezTo>
                    <a:pt x="902" y="1"/>
                    <a:pt x="902" y="433"/>
                    <a:pt x="902" y="902"/>
                  </a:cubicBezTo>
                  <a:cubicBezTo>
                    <a:pt x="1371" y="902"/>
                    <a:pt x="902" y="1335"/>
                    <a:pt x="469" y="133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18"/>
            <p:cNvSpPr/>
            <p:nvPr/>
          </p:nvSpPr>
          <p:spPr>
            <a:xfrm>
              <a:off x="3640650" y="4295950"/>
              <a:ext cx="22550" cy="10825"/>
            </a:xfrm>
            <a:custGeom>
              <a:avLst/>
              <a:gdLst/>
              <a:ahLst/>
              <a:cxnLst/>
              <a:rect l="l" t="t" r="r" b="b"/>
              <a:pathLst>
                <a:path w="902" h="433" extrusionOk="0">
                  <a:moveTo>
                    <a:pt x="433" y="0"/>
                  </a:moveTo>
                  <a:lnTo>
                    <a:pt x="902" y="0"/>
                  </a:lnTo>
                  <a:lnTo>
                    <a:pt x="433" y="4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8" name="Google Shape;1338;p18"/>
          <p:cNvGrpSpPr/>
          <p:nvPr/>
        </p:nvGrpSpPr>
        <p:grpSpPr>
          <a:xfrm rot="10800000">
            <a:off x="7722488" y="4665600"/>
            <a:ext cx="473400" cy="112750"/>
            <a:chOff x="3290800" y="4250850"/>
            <a:chExt cx="473400" cy="112750"/>
          </a:xfrm>
        </p:grpSpPr>
        <p:sp>
          <p:nvSpPr>
            <p:cNvPr id="1339" name="Google Shape;1339;p18"/>
            <p:cNvSpPr/>
            <p:nvPr/>
          </p:nvSpPr>
          <p:spPr>
            <a:xfrm>
              <a:off x="3730800" y="4318475"/>
              <a:ext cx="33400" cy="45125"/>
            </a:xfrm>
            <a:custGeom>
              <a:avLst/>
              <a:gdLst/>
              <a:ahLst/>
              <a:cxnLst/>
              <a:rect l="l" t="t" r="r" b="b"/>
              <a:pathLst>
                <a:path w="1336" h="1805" extrusionOk="0">
                  <a:moveTo>
                    <a:pt x="1335" y="1335"/>
                  </a:moveTo>
                  <a:cubicBezTo>
                    <a:pt x="1335" y="1335"/>
                    <a:pt x="1335" y="1804"/>
                    <a:pt x="903" y="1804"/>
                  </a:cubicBezTo>
                  <a:cubicBezTo>
                    <a:pt x="434" y="1804"/>
                    <a:pt x="1" y="902"/>
                    <a:pt x="1" y="902"/>
                  </a:cubicBezTo>
                  <a:cubicBezTo>
                    <a:pt x="1" y="434"/>
                    <a:pt x="1" y="1"/>
                    <a:pt x="434" y="1"/>
                  </a:cubicBezTo>
                  <a:cubicBezTo>
                    <a:pt x="903" y="1"/>
                    <a:pt x="1335" y="434"/>
                    <a:pt x="1335" y="133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18"/>
            <p:cNvSpPr/>
            <p:nvPr/>
          </p:nvSpPr>
          <p:spPr>
            <a:xfrm>
              <a:off x="3290800" y="4306750"/>
              <a:ext cx="34275" cy="34300"/>
            </a:xfrm>
            <a:custGeom>
              <a:avLst/>
              <a:gdLst/>
              <a:ahLst/>
              <a:cxnLst/>
              <a:rect l="l" t="t" r="r" b="b"/>
              <a:pathLst>
                <a:path w="1371" h="1372" extrusionOk="0">
                  <a:moveTo>
                    <a:pt x="1371" y="903"/>
                  </a:moveTo>
                  <a:cubicBezTo>
                    <a:pt x="1371" y="903"/>
                    <a:pt x="1371" y="1371"/>
                    <a:pt x="902" y="1371"/>
                  </a:cubicBezTo>
                  <a:cubicBezTo>
                    <a:pt x="469" y="1371"/>
                    <a:pt x="0" y="903"/>
                    <a:pt x="0" y="470"/>
                  </a:cubicBezTo>
                  <a:cubicBezTo>
                    <a:pt x="0" y="470"/>
                    <a:pt x="469" y="1"/>
                    <a:pt x="902" y="1"/>
                  </a:cubicBezTo>
                  <a:cubicBezTo>
                    <a:pt x="902" y="1"/>
                    <a:pt x="1371" y="470"/>
                    <a:pt x="1371" y="90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18"/>
            <p:cNvSpPr/>
            <p:nvPr/>
          </p:nvSpPr>
          <p:spPr>
            <a:xfrm>
              <a:off x="3561300" y="4250850"/>
              <a:ext cx="34275" cy="33400"/>
            </a:xfrm>
            <a:custGeom>
              <a:avLst/>
              <a:gdLst/>
              <a:ahLst/>
              <a:cxnLst/>
              <a:rect l="l" t="t" r="r" b="b"/>
              <a:pathLst>
                <a:path w="1371" h="1336" extrusionOk="0">
                  <a:moveTo>
                    <a:pt x="469" y="1335"/>
                  </a:moveTo>
                  <a:cubicBezTo>
                    <a:pt x="0" y="1335"/>
                    <a:pt x="0" y="902"/>
                    <a:pt x="0" y="902"/>
                  </a:cubicBezTo>
                  <a:cubicBezTo>
                    <a:pt x="0" y="433"/>
                    <a:pt x="0" y="1"/>
                    <a:pt x="469" y="1"/>
                  </a:cubicBezTo>
                  <a:cubicBezTo>
                    <a:pt x="902" y="1"/>
                    <a:pt x="902" y="433"/>
                    <a:pt x="902" y="902"/>
                  </a:cubicBezTo>
                  <a:cubicBezTo>
                    <a:pt x="1371" y="902"/>
                    <a:pt x="902" y="1335"/>
                    <a:pt x="469" y="133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18"/>
            <p:cNvSpPr/>
            <p:nvPr/>
          </p:nvSpPr>
          <p:spPr>
            <a:xfrm>
              <a:off x="3640650" y="4295950"/>
              <a:ext cx="22550" cy="10825"/>
            </a:xfrm>
            <a:custGeom>
              <a:avLst/>
              <a:gdLst/>
              <a:ahLst/>
              <a:cxnLst/>
              <a:rect l="l" t="t" r="r" b="b"/>
              <a:pathLst>
                <a:path w="902" h="433" extrusionOk="0">
                  <a:moveTo>
                    <a:pt x="433" y="0"/>
                  </a:moveTo>
                  <a:lnTo>
                    <a:pt x="902" y="0"/>
                  </a:lnTo>
                  <a:lnTo>
                    <a:pt x="433" y="4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>
  <p:cSld name="TITLE_ONLY_6">
    <p:spTree>
      <p:nvGrpSpPr>
        <p:cNvPr id="1" name="Shape 1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4" name="Google Shape;1344;p19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345" name="Google Shape;1345;p19"/>
          <p:cNvGrpSpPr/>
          <p:nvPr/>
        </p:nvGrpSpPr>
        <p:grpSpPr>
          <a:xfrm rot="10800000" flipH="1">
            <a:off x="151300" y="369788"/>
            <a:ext cx="473400" cy="112750"/>
            <a:chOff x="3290800" y="4250850"/>
            <a:chExt cx="473400" cy="112750"/>
          </a:xfrm>
        </p:grpSpPr>
        <p:sp>
          <p:nvSpPr>
            <p:cNvPr id="1346" name="Google Shape;1346;p19"/>
            <p:cNvSpPr/>
            <p:nvPr/>
          </p:nvSpPr>
          <p:spPr>
            <a:xfrm>
              <a:off x="3730800" y="4318475"/>
              <a:ext cx="33400" cy="45125"/>
            </a:xfrm>
            <a:custGeom>
              <a:avLst/>
              <a:gdLst/>
              <a:ahLst/>
              <a:cxnLst/>
              <a:rect l="l" t="t" r="r" b="b"/>
              <a:pathLst>
                <a:path w="1336" h="1805" extrusionOk="0">
                  <a:moveTo>
                    <a:pt x="1335" y="1335"/>
                  </a:moveTo>
                  <a:cubicBezTo>
                    <a:pt x="1335" y="1335"/>
                    <a:pt x="1335" y="1804"/>
                    <a:pt x="903" y="1804"/>
                  </a:cubicBezTo>
                  <a:cubicBezTo>
                    <a:pt x="434" y="1804"/>
                    <a:pt x="1" y="902"/>
                    <a:pt x="1" y="902"/>
                  </a:cubicBezTo>
                  <a:cubicBezTo>
                    <a:pt x="1" y="434"/>
                    <a:pt x="1" y="1"/>
                    <a:pt x="434" y="1"/>
                  </a:cubicBezTo>
                  <a:cubicBezTo>
                    <a:pt x="903" y="1"/>
                    <a:pt x="1335" y="434"/>
                    <a:pt x="1335" y="133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19"/>
            <p:cNvSpPr/>
            <p:nvPr/>
          </p:nvSpPr>
          <p:spPr>
            <a:xfrm>
              <a:off x="3290800" y="4306750"/>
              <a:ext cx="34275" cy="34300"/>
            </a:xfrm>
            <a:custGeom>
              <a:avLst/>
              <a:gdLst/>
              <a:ahLst/>
              <a:cxnLst/>
              <a:rect l="l" t="t" r="r" b="b"/>
              <a:pathLst>
                <a:path w="1371" h="1372" extrusionOk="0">
                  <a:moveTo>
                    <a:pt x="1371" y="903"/>
                  </a:moveTo>
                  <a:cubicBezTo>
                    <a:pt x="1371" y="903"/>
                    <a:pt x="1371" y="1371"/>
                    <a:pt x="902" y="1371"/>
                  </a:cubicBezTo>
                  <a:cubicBezTo>
                    <a:pt x="469" y="1371"/>
                    <a:pt x="0" y="903"/>
                    <a:pt x="0" y="470"/>
                  </a:cubicBezTo>
                  <a:cubicBezTo>
                    <a:pt x="0" y="470"/>
                    <a:pt x="469" y="1"/>
                    <a:pt x="902" y="1"/>
                  </a:cubicBezTo>
                  <a:cubicBezTo>
                    <a:pt x="902" y="1"/>
                    <a:pt x="1371" y="470"/>
                    <a:pt x="1371" y="90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19"/>
            <p:cNvSpPr/>
            <p:nvPr/>
          </p:nvSpPr>
          <p:spPr>
            <a:xfrm>
              <a:off x="3561300" y="4250850"/>
              <a:ext cx="34275" cy="33400"/>
            </a:xfrm>
            <a:custGeom>
              <a:avLst/>
              <a:gdLst/>
              <a:ahLst/>
              <a:cxnLst/>
              <a:rect l="l" t="t" r="r" b="b"/>
              <a:pathLst>
                <a:path w="1371" h="1336" extrusionOk="0">
                  <a:moveTo>
                    <a:pt x="469" y="1335"/>
                  </a:moveTo>
                  <a:cubicBezTo>
                    <a:pt x="0" y="1335"/>
                    <a:pt x="0" y="902"/>
                    <a:pt x="0" y="902"/>
                  </a:cubicBezTo>
                  <a:cubicBezTo>
                    <a:pt x="0" y="433"/>
                    <a:pt x="0" y="1"/>
                    <a:pt x="469" y="1"/>
                  </a:cubicBezTo>
                  <a:cubicBezTo>
                    <a:pt x="902" y="1"/>
                    <a:pt x="902" y="433"/>
                    <a:pt x="902" y="902"/>
                  </a:cubicBezTo>
                  <a:cubicBezTo>
                    <a:pt x="1371" y="902"/>
                    <a:pt x="902" y="1335"/>
                    <a:pt x="469" y="133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19"/>
            <p:cNvSpPr/>
            <p:nvPr/>
          </p:nvSpPr>
          <p:spPr>
            <a:xfrm>
              <a:off x="3640650" y="4295950"/>
              <a:ext cx="22550" cy="10825"/>
            </a:xfrm>
            <a:custGeom>
              <a:avLst/>
              <a:gdLst/>
              <a:ahLst/>
              <a:cxnLst/>
              <a:rect l="l" t="t" r="r" b="b"/>
              <a:pathLst>
                <a:path w="902" h="433" extrusionOk="0">
                  <a:moveTo>
                    <a:pt x="433" y="0"/>
                  </a:moveTo>
                  <a:lnTo>
                    <a:pt x="902" y="0"/>
                  </a:lnTo>
                  <a:lnTo>
                    <a:pt x="433" y="4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0" name="Google Shape;1350;p19"/>
          <p:cNvGrpSpPr/>
          <p:nvPr/>
        </p:nvGrpSpPr>
        <p:grpSpPr>
          <a:xfrm>
            <a:off x="1537675" y="204563"/>
            <a:ext cx="473400" cy="112750"/>
            <a:chOff x="3290800" y="4250850"/>
            <a:chExt cx="473400" cy="112750"/>
          </a:xfrm>
        </p:grpSpPr>
        <p:sp>
          <p:nvSpPr>
            <p:cNvPr id="1351" name="Google Shape;1351;p19"/>
            <p:cNvSpPr/>
            <p:nvPr/>
          </p:nvSpPr>
          <p:spPr>
            <a:xfrm>
              <a:off x="3730800" y="4318475"/>
              <a:ext cx="33400" cy="45125"/>
            </a:xfrm>
            <a:custGeom>
              <a:avLst/>
              <a:gdLst/>
              <a:ahLst/>
              <a:cxnLst/>
              <a:rect l="l" t="t" r="r" b="b"/>
              <a:pathLst>
                <a:path w="1336" h="1805" extrusionOk="0">
                  <a:moveTo>
                    <a:pt x="1335" y="1335"/>
                  </a:moveTo>
                  <a:cubicBezTo>
                    <a:pt x="1335" y="1335"/>
                    <a:pt x="1335" y="1804"/>
                    <a:pt x="903" y="1804"/>
                  </a:cubicBezTo>
                  <a:cubicBezTo>
                    <a:pt x="434" y="1804"/>
                    <a:pt x="1" y="902"/>
                    <a:pt x="1" y="902"/>
                  </a:cubicBezTo>
                  <a:cubicBezTo>
                    <a:pt x="1" y="434"/>
                    <a:pt x="1" y="1"/>
                    <a:pt x="434" y="1"/>
                  </a:cubicBezTo>
                  <a:cubicBezTo>
                    <a:pt x="903" y="1"/>
                    <a:pt x="1335" y="434"/>
                    <a:pt x="1335" y="133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19"/>
            <p:cNvSpPr/>
            <p:nvPr/>
          </p:nvSpPr>
          <p:spPr>
            <a:xfrm>
              <a:off x="3290800" y="4306750"/>
              <a:ext cx="34275" cy="34300"/>
            </a:xfrm>
            <a:custGeom>
              <a:avLst/>
              <a:gdLst/>
              <a:ahLst/>
              <a:cxnLst/>
              <a:rect l="l" t="t" r="r" b="b"/>
              <a:pathLst>
                <a:path w="1371" h="1372" extrusionOk="0">
                  <a:moveTo>
                    <a:pt x="1371" y="903"/>
                  </a:moveTo>
                  <a:cubicBezTo>
                    <a:pt x="1371" y="903"/>
                    <a:pt x="1371" y="1371"/>
                    <a:pt x="902" y="1371"/>
                  </a:cubicBezTo>
                  <a:cubicBezTo>
                    <a:pt x="469" y="1371"/>
                    <a:pt x="0" y="903"/>
                    <a:pt x="0" y="470"/>
                  </a:cubicBezTo>
                  <a:cubicBezTo>
                    <a:pt x="0" y="470"/>
                    <a:pt x="469" y="1"/>
                    <a:pt x="902" y="1"/>
                  </a:cubicBezTo>
                  <a:cubicBezTo>
                    <a:pt x="902" y="1"/>
                    <a:pt x="1371" y="470"/>
                    <a:pt x="1371" y="90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19"/>
            <p:cNvSpPr/>
            <p:nvPr/>
          </p:nvSpPr>
          <p:spPr>
            <a:xfrm>
              <a:off x="3561300" y="4250850"/>
              <a:ext cx="34275" cy="33400"/>
            </a:xfrm>
            <a:custGeom>
              <a:avLst/>
              <a:gdLst/>
              <a:ahLst/>
              <a:cxnLst/>
              <a:rect l="l" t="t" r="r" b="b"/>
              <a:pathLst>
                <a:path w="1371" h="1336" extrusionOk="0">
                  <a:moveTo>
                    <a:pt x="469" y="1335"/>
                  </a:moveTo>
                  <a:cubicBezTo>
                    <a:pt x="0" y="1335"/>
                    <a:pt x="0" y="902"/>
                    <a:pt x="0" y="902"/>
                  </a:cubicBezTo>
                  <a:cubicBezTo>
                    <a:pt x="0" y="433"/>
                    <a:pt x="0" y="1"/>
                    <a:pt x="469" y="1"/>
                  </a:cubicBezTo>
                  <a:cubicBezTo>
                    <a:pt x="902" y="1"/>
                    <a:pt x="902" y="433"/>
                    <a:pt x="902" y="902"/>
                  </a:cubicBezTo>
                  <a:cubicBezTo>
                    <a:pt x="1371" y="902"/>
                    <a:pt x="902" y="1335"/>
                    <a:pt x="469" y="133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19"/>
            <p:cNvSpPr/>
            <p:nvPr/>
          </p:nvSpPr>
          <p:spPr>
            <a:xfrm>
              <a:off x="3640650" y="4295950"/>
              <a:ext cx="22550" cy="10825"/>
            </a:xfrm>
            <a:custGeom>
              <a:avLst/>
              <a:gdLst/>
              <a:ahLst/>
              <a:cxnLst/>
              <a:rect l="l" t="t" r="r" b="b"/>
              <a:pathLst>
                <a:path w="902" h="433" extrusionOk="0">
                  <a:moveTo>
                    <a:pt x="433" y="0"/>
                  </a:moveTo>
                  <a:lnTo>
                    <a:pt x="902" y="0"/>
                  </a:lnTo>
                  <a:lnTo>
                    <a:pt x="433" y="4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19"/>
          <p:cNvGrpSpPr/>
          <p:nvPr/>
        </p:nvGrpSpPr>
        <p:grpSpPr>
          <a:xfrm rot="10800000" flipH="1">
            <a:off x="2845300" y="369788"/>
            <a:ext cx="473400" cy="112750"/>
            <a:chOff x="3290800" y="4250850"/>
            <a:chExt cx="473400" cy="112750"/>
          </a:xfrm>
        </p:grpSpPr>
        <p:sp>
          <p:nvSpPr>
            <p:cNvPr id="1356" name="Google Shape;1356;p19"/>
            <p:cNvSpPr/>
            <p:nvPr/>
          </p:nvSpPr>
          <p:spPr>
            <a:xfrm>
              <a:off x="3730800" y="4318475"/>
              <a:ext cx="33400" cy="45125"/>
            </a:xfrm>
            <a:custGeom>
              <a:avLst/>
              <a:gdLst/>
              <a:ahLst/>
              <a:cxnLst/>
              <a:rect l="l" t="t" r="r" b="b"/>
              <a:pathLst>
                <a:path w="1336" h="1805" extrusionOk="0">
                  <a:moveTo>
                    <a:pt x="1335" y="1335"/>
                  </a:moveTo>
                  <a:cubicBezTo>
                    <a:pt x="1335" y="1335"/>
                    <a:pt x="1335" y="1804"/>
                    <a:pt x="903" y="1804"/>
                  </a:cubicBezTo>
                  <a:cubicBezTo>
                    <a:pt x="434" y="1804"/>
                    <a:pt x="1" y="902"/>
                    <a:pt x="1" y="902"/>
                  </a:cubicBezTo>
                  <a:cubicBezTo>
                    <a:pt x="1" y="434"/>
                    <a:pt x="1" y="1"/>
                    <a:pt x="434" y="1"/>
                  </a:cubicBezTo>
                  <a:cubicBezTo>
                    <a:pt x="903" y="1"/>
                    <a:pt x="1335" y="434"/>
                    <a:pt x="1335" y="133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19"/>
            <p:cNvSpPr/>
            <p:nvPr/>
          </p:nvSpPr>
          <p:spPr>
            <a:xfrm>
              <a:off x="3290800" y="4306750"/>
              <a:ext cx="34275" cy="34300"/>
            </a:xfrm>
            <a:custGeom>
              <a:avLst/>
              <a:gdLst/>
              <a:ahLst/>
              <a:cxnLst/>
              <a:rect l="l" t="t" r="r" b="b"/>
              <a:pathLst>
                <a:path w="1371" h="1372" extrusionOk="0">
                  <a:moveTo>
                    <a:pt x="1371" y="903"/>
                  </a:moveTo>
                  <a:cubicBezTo>
                    <a:pt x="1371" y="903"/>
                    <a:pt x="1371" y="1371"/>
                    <a:pt x="902" y="1371"/>
                  </a:cubicBezTo>
                  <a:cubicBezTo>
                    <a:pt x="469" y="1371"/>
                    <a:pt x="0" y="903"/>
                    <a:pt x="0" y="470"/>
                  </a:cubicBezTo>
                  <a:cubicBezTo>
                    <a:pt x="0" y="470"/>
                    <a:pt x="469" y="1"/>
                    <a:pt x="902" y="1"/>
                  </a:cubicBezTo>
                  <a:cubicBezTo>
                    <a:pt x="902" y="1"/>
                    <a:pt x="1371" y="470"/>
                    <a:pt x="1371" y="90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19"/>
            <p:cNvSpPr/>
            <p:nvPr/>
          </p:nvSpPr>
          <p:spPr>
            <a:xfrm>
              <a:off x="3561300" y="4250850"/>
              <a:ext cx="34275" cy="33400"/>
            </a:xfrm>
            <a:custGeom>
              <a:avLst/>
              <a:gdLst/>
              <a:ahLst/>
              <a:cxnLst/>
              <a:rect l="l" t="t" r="r" b="b"/>
              <a:pathLst>
                <a:path w="1371" h="1336" extrusionOk="0">
                  <a:moveTo>
                    <a:pt x="469" y="1335"/>
                  </a:moveTo>
                  <a:cubicBezTo>
                    <a:pt x="0" y="1335"/>
                    <a:pt x="0" y="902"/>
                    <a:pt x="0" y="902"/>
                  </a:cubicBezTo>
                  <a:cubicBezTo>
                    <a:pt x="0" y="433"/>
                    <a:pt x="0" y="1"/>
                    <a:pt x="469" y="1"/>
                  </a:cubicBezTo>
                  <a:cubicBezTo>
                    <a:pt x="902" y="1"/>
                    <a:pt x="902" y="433"/>
                    <a:pt x="902" y="902"/>
                  </a:cubicBezTo>
                  <a:cubicBezTo>
                    <a:pt x="1371" y="902"/>
                    <a:pt x="902" y="1335"/>
                    <a:pt x="469" y="133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19"/>
            <p:cNvSpPr/>
            <p:nvPr/>
          </p:nvSpPr>
          <p:spPr>
            <a:xfrm>
              <a:off x="3640650" y="4295950"/>
              <a:ext cx="22550" cy="10825"/>
            </a:xfrm>
            <a:custGeom>
              <a:avLst/>
              <a:gdLst/>
              <a:ahLst/>
              <a:cxnLst/>
              <a:rect l="l" t="t" r="r" b="b"/>
              <a:pathLst>
                <a:path w="902" h="433" extrusionOk="0">
                  <a:moveTo>
                    <a:pt x="433" y="0"/>
                  </a:moveTo>
                  <a:lnTo>
                    <a:pt x="902" y="0"/>
                  </a:lnTo>
                  <a:lnTo>
                    <a:pt x="433" y="4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0" name="Google Shape;1360;p19"/>
          <p:cNvGrpSpPr/>
          <p:nvPr/>
        </p:nvGrpSpPr>
        <p:grpSpPr>
          <a:xfrm>
            <a:off x="4231675" y="204563"/>
            <a:ext cx="473400" cy="112750"/>
            <a:chOff x="3290800" y="4250850"/>
            <a:chExt cx="473400" cy="112750"/>
          </a:xfrm>
        </p:grpSpPr>
        <p:sp>
          <p:nvSpPr>
            <p:cNvPr id="1361" name="Google Shape;1361;p19"/>
            <p:cNvSpPr/>
            <p:nvPr/>
          </p:nvSpPr>
          <p:spPr>
            <a:xfrm>
              <a:off x="3730800" y="4318475"/>
              <a:ext cx="33400" cy="45125"/>
            </a:xfrm>
            <a:custGeom>
              <a:avLst/>
              <a:gdLst/>
              <a:ahLst/>
              <a:cxnLst/>
              <a:rect l="l" t="t" r="r" b="b"/>
              <a:pathLst>
                <a:path w="1336" h="1805" extrusionOk="0">
                  <a:moveTo>
                    <a:pt x="1335" y="1335"/>
                  </a:moveTo>
                  <a:cubicBezTo>
                    <a:pt x="1335" y="1335"/>
                    <a:pt x="1335" y="1804"/>
                    <a:pt x="903" y="1804"/>
                  </a:cubicBezTo>
                  <a:cubicBezTo>
                    <a:pt x="434" y="1804"/>
                    <a:pt x="1" y="902"/>
                    <a:pt x="1" y="902"/>
                  </a:cubicBezTo>
                  <a:cubicBezTo>
                    <a:pt x="1" y="434"/>
                    <a:pt x="1" y="1"/>
                    <a:pt x="434" y="1"/>
                  </a:cubicBezTo>
                  <a:cubicBezTo>
                    <a:pt x="903" y="1"/>
                    <a:pt x="1335" y="434"/>
                    <a:pt x="1335" y="133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19"/>
            <p:cNvSpPr/>
            <p:nvPr/>
          </p:nvSpPr>
          <p:spPr>
            <a:xfrm>
              <a:off x="3290800" y="4306750"/>
              <a:ext cx="34275" cy="34300"/>
            </a:xfrm>
            <a:custGeom>
              <a:avLst/>
              <a:gdLst/>
              <a:ahLst/>
              <a:cxnLst/>
              <a:rect l="l" t="t" r="r" b="b"/>
              <a:pathLst>
                <a:path w="1371" h="1372" extrusionOk="0">
                  <a:moveTo>
                    <a:pt x="1371" y="903"/>
                  </a:moveTo>
                  <a:cubicBezTo>
                    <a:pt x="1371" y="903"/>
                    <a:pt x="1371" y="1371"/>
                    <a:pt x="902" y="1371"/>
                  </a:cubicBezTo>
                  <a:cubicBezTo>
                    <a:pt x="469" y="1371"/>
                    <a:pt x="0" y="903"/>
                    <a:pt x="0" y="470"/>
                  </a:cubicBezTo>
                  <a:cubicBezTo>
                    <a:pt x="0" y="470"/>
                    <a:pt x="469" y="1"/>
                    <a:pt x="902" y="1"/>
                  </a:cubicBezTo>
                  <a:cubicBezTo>
                    <a:pt x="902" y="1"/>
                    <a:pt x="1371" y="470"/>
                    <a:pt x="1371" y="90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19"/>
            <p:cNvSpPr/>
            <p:nvPr/>
          </p:nvSpPr>
          <p:spPr>
            <a:xfrm>
              <a:off x="3561300" y="4250850"/>
              <a:ext cx="34275" cy="33400"/>
            </a:xfrm>
            <a:custGeom>
              <a:avLst/>
              <a:gdLst/>
              <a:ahLst/>
              <a:cxnLst/>
              <a:rect l="l" t="t" r="r" b="b"/>
              <a:pathLst>
                <a:path w="1371" h="1336" extrusionOk="0">
                  <a:moveTo>
                    <a:pt x="469" y="1335"/>
                  </a:moveTo>
                  <a:cubicBezTo>
                    <a:pt x="0" y="1335"/>
                    <a:pt x="0" y="902"/>
                    <a:pt x="0" y="902"/>
                  </a:cubicBezTo>
                  <a:cubicBezTo>
                    <a:pt x="0" y="433"/>
                    <a:pt x="0" y="1"/>
                    <a:pt x="469" y="1"/>
                  </a:cubicBezTo>
                  <a:cubicBezTo>
                    <a:pt x="902" y="1"/>
                    <a:pt x="902" y="433"/>
                    <a:pt x="902" y="902"/>
                  </a:cubicBezTo>
                  <a:cubicBezTo>
                    <a:pt x="1371" y="902"/>
                    <a:pt x="902" y="1335"/>
                    <a:pt x="469" y="133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19"/>
            <p:cNvSpPr/>
            <p:nvPr/>
          </p:nvSpPr>
          <p:spPr>
            <a:xfrm>
              <a:off x="3640650" y="4295950"/>
              <a:ext cx="22550" cy="10825"/>
            </a:xfrm>
            <a:custGeom>
              <a:avLst/>
              <a:gdLst/>
              <a:ahLst/>
              <a:cxnLst/>
              <a:rect l="l" t="t" r="r" b="b"/>
              <a:pathLst>
                <a:path w="902" h="433" extrusionOk="0">
                  <a:moveTo>
                    <a:pt x="433" y="0"/>
                  </a:moveTo>
                  <a:lnTo>
                    <a:pt x="902" y="0"/>
                  </a:lnTo>
                  <a:lnTo>
                    <a:pt x="433" y="4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5" name="Google Shape;1365;p19"/>
          <p:cNvGrpSpPr/>
          <p:nvPr/>
        </p:nvGrpSpPr>
        <p:grpSpPr>
          <a:xfrm rot="10800000" flipH="1">
            <a:off x="5539300" y="369775"/>
            <a:ext cx="473400" cy="112750"/>
            <a:chOff x="3290800" y="4250850"/>
            <a:chExt cx="473400" cy="112750"/>
          </a:xfrm>
        </p:grpSpPr>
        <p:sp>
          <p:nvSpPr>
            <p:cNvPr id="1366" name="Google Shape;1366;p19"/>
            <p:cNvSpPr/>
            <p:nvPr/>
          </p:nvSpPr>
          <p:spPr>
            <a:xfrm>
              <a:off x="3730800" y="4318475"/>
              <a:ext cx="33400" cy="45125"/>
            </a:xfrm>
            <a:custGeom>
              <a:avLst/>
              <a:gdLst/>
              <a:ahLst/>
              <a:cxnLst/>
              <a:rect l="l" t="t" r="r" b="b"/>
              <a:pathLst>
                <a:path w="1336" h="1805" extrusionOk="0">
                  <a:moveTo>
                    <a:pt x="1335" y="1335"/>
                  </a:moveTo>
                  <a:cubicBezTo>
                    <a:pt x="1335" y="1335"/>
                    <a:pt x="1335" y="1804"/>
                    <a:pt x="903" y="1804"/>
                  </a:cubicBezTo>
                  <a:cubicBezTo>
                    <a:pt x="434" y="1804"/>
                    <a:pt x="1" y="902"/>
                    <a:pt x="1" y="902"/>
                  </a:cubicBezTo>
                  <a:cubicBezTo>
                    <a:pt x="1" y="434"/>
                    <a:pt x="1" y="1"/>
                    <a:pt x="434" y="1"/>
                  </a:cubicBezTo>
                  <a:cubicBezTo>
                    <a:pt x="903" y="1"/>
                    <a:pt x="1335" y="434"/>
                    <a:pt x="1335" y="133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19"/>
            <p:cNvSpPr/>
            <p:nvPr/>
          </p:nvSpPr>
          <p:spPr>
            <a:xfrm>
              <a:off x="3290800" y="4306750"/>
              <a:ext cx="34275" cy="34300"/>
            </a:xfrm>
            <a:custGeom>
              <a:avLst/>
              <a:gdLst/>
              <a:ahLst/>
              <a:cxnLst/>
              <a:rect l="l" t="t" r="r" b="b"/>
              <a:pathLst>
                <a:path w="1371" h="1372" extrusionOk="0">
                  <a:moveTo>
                    <a:pt x="1371" y="903"/>
                  </a:moveTo>
                  <a:cubicBezTo>
                    <a:pt x="1371" y="903"/>
                    <a:pt x="1371" y="1371"/>
                    <a:pt x="902" y="1371"/>
                  </a:cubicBezTo>
                  <a:cubicBezTo>
                    <a:pt x="469" y="1371"/>
                    <a:pt x="0" y="903"/>
                    <a:pt x="0" y="470"/>
                  </a:cubicBezTo>
                  <a:cubicBezTo>
                    <a:pt x="0" y="470"/>
                    <a:pt x="469" y="1"/>
                    <a:pt x="902" y="1"/>
                  </a:cubicBezTo>
                  <a:cubicBezTo>
                    <a:pt x="902" y="1"/>
                    <a:pt x="1371" y="470"/>
                    <a:pt x="1371" y="90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19"/>
            <p:cNvSpPr/>
            <p:nvPr/>
          </p:nvSpPr>
          <p:spPr>
            <a:xfrm>
              <a:off x="3561300" y="4250850"/>
              <a:ext cx="34275" cy="33400"/>
            </a:xfrm>
            <a:custGeom>
              <a:avLst/>
              <a:gdLst/>
              <a:ahLst/>
              <a:cxnLst/>
              <a:rect l="l" t="t" r="r" b="b"/>
              <a:pathLst>
                <a:path w="1371" h="1336" extrusionOk="0">
                  <a:moveTo>
                    <a:pt x="469" y="1335"/>
                  </a:moveTo>
                  <a:cubicBezTo>
                    <a:pt x="0" y="1335"/>
                    <a:pt x="0" y="902"/>
                    <a:pt x="0" y="902"/>
                  </a:cubicBezTo>
                  <a:cubicBezTo>
                    <a:pt x="0" y="433"/>
                    <a:pt x="0" y="1"/>
                    <a:pt x="469" y="1"/>
                  </a:cubicBezTo>
                  <a:cubicBezTo>
                    <a:pt x="902" y="1"/>
                    <a:pt x="902" y="433"/>
                    <a:pt x="902" y="902"/>
                  </a:cubicBezTo>
                  <a:cubicBezTo>
                    <a:pt x="1371" y="902"/>
                    <a:pt x="902" y="1335"/>
                    <a:pt x="469" y="133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19"/>
            <p:cNvSpPr/>
            <p:nvPr/>
          </p:nvSpPr>
          <p:spPr>
            <a:xfrm>
              <a:off x="3640650" y="4295950"/>
              <a:ext cx="22550" cy="10825"/>
            </a:xfrm>
            <a:custGeom>
              <a:avLst/>
              <a:gdLst/>
              <a:ahLst/>
              <a:cxnLst/>
              <a:rect l="l" t="t" r="r" b="b"/>
              <a:pathLst>
                <a:path w="902" h="433" extrusionOk="0">
                  <a:moveTo>
                    <a:pt x="433" y="0"/>
                  </a:moveTo>
                  <a:lnTo>
                    <a:pt x="902" y="0"/>
                  </a:lnTo>
                  <a:lnTo>
                    <a:pt x="433" y="4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0" name="Google Shape;1370;p19"/>
          <p:cNvGrpSpPr/>
          <p:nvPr/>
        </p:nvGrpSpPr>
        <p:grpSpPr>
          <a:xfrm>
            <a:off x="6925675" y="204575"/>
            <a:ext cx="473400" cy="112750"/>
            <a:chOff x="3290800" y="4250850"/>
            <a:chExt cx="473400" cy="112750"/>
          </a:xfrm>
        </p:grpSpPr>
        <p:sp>
          <p:nvSpPr>
            <p:cNvPr id="1371" name="Google Shape;1371;p19"/>
            <p:cNvSpPr/>
            <p:nvPr/>
          </p:nvSpPr>
          <p:spPr>
            <a:xfrm>
              <a:off x="3730800" y="4318475"/>
              <a:ext cx="33400" cy="45125"/>
            </a:xfrm>
            <a:custGeom>
              <a:avLst/>
              <a:gdLst/>
              <a:ahLst/>
              <a:cxnLst/>
              <a:rect l="l" t="t" r="r" b="b"/>
              <a:pathLst>
                <a:path w="1336" h="1805" extrusionOk="0">
                  <a:moveTo>
                    <a:pt x="1335" y="1335"/>
                  </a:moveTo>
                  <a:cubicBezTo>
                    <a:pt x="1335" y="1335"/>
                    <a:pt x="1335" y="1804"/>
                    <a:pt x="903" y="1804"/>
                  </a:cubicBezTo>
                  <a:cubicBezTo>
                    <a:pt x="434" y="1804"/>
                    <a:pt x="1" y="902"/>
                    <a:pt x="1" y="902"/>
                  </a:cubicBezTo>
                  <a:cubicBezTo>
                    <a:pt x="1" y="434"/>
                    <a:pt x="1" y="1"/>
                    <a:pt x="434" y="1"/>
                  </a:cubicBezTo>
                  <a:cubicBezTo>
                    <a:pt x="903" y="1"/>
                    <a:pt x="1335" y="434"/>
                    <a:pt x="1335" y="133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19"/>
            <p:cNvSpPr/>
            <p:nvPr/>
          </p:nvSpPr>
          <p:spPr>
            <a:xfrm>
              <a:off x="3290800" y="4306750"/>
              <a:ext cx="34275" cy="34300"/>
            </a:xfrm>
            <a:custGeom>
              <a:avLst/>
              <a:gdLst/>
              <a:ahLst/>
              <a:cxnLst/>
              <a:rect l="l" t="t" r="r" b="b"/>
              <a:pathLst>
                <a:path w="1371" h="1372" extrusionOk="0">
                  <a:moveTo>
                    <a:pt x="1371" y="903"/>
                  </a:moveTo>
                  <a:cubicBezTo>
                    <a:pt x="1371" y="903"/>
                    <a:pt x="1371" y="1371"/>
                    <a:pt x="902" y="1371"/>
                  </a:cubicBezTo>
                  <a:cubicBezTo>
                    <a:pt x="469" y="1371"/>
                    <a:pt x="0" y="903"/>
                    <a:pt x="0" y="470"/>
                  </a:cubicBezTo>
                  <a:cubicBezTo>
                    <a:pt x="0" y="470"/>
                    <a:pt x="469" y="1"/>
                    <a:pt x="902" y="1"/>
                  </a:cubicBezTo>
                  <a:cubicBezTo>
                    <a:pt x="902" y="1"/>
                    <a:pt x="1371" y="470"/>
                    <a:pt x="1371" y="90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19"/>
            <p:cNvSpPr/>
            <p:nvPr/>
          </p:nvSpPr>
          <p:spPr>
            <a:xfrm>
              <a:off x="3561300" y="4250850"/>
              <a:ext cx="34275" cy="33400"/>
            </a:xfrm>
            <a:custGeom>
              <a:avLst/>
              <a:gdLst/>
              <a:ahLst/>
              <a:cxnLst/>
              <a:rect l="l" t="t" r="r" b="b"/>
              <a:pathLst>
                <a:path w="1371" h="1336" extrusionOk="0">
                  <a:moveTo>
                    <a:pt x="469" y="1335"/>
                  </a:moveTo>
                  <a:cubicBezTo>
                    <a:pt x="0" y="1335"/>
                    <a:pt x="0" y="902"/>
                    <a:pt x="0" y="902"/>
                  </a:cubicBezTo>
                  <a:cubicBezTo>
                    <a:pt x="0" y="433"/>
                    <a:pt x="0" y="1"/>
                    <a:pt x="469" y="1"/>
                  </a:cubicBezTo>
                  <a:cubicBezTo>
                    <a:pt x="902" y="1"/>
                    <a:pt x="902" y="433"/>
                    <a:pt x="902" y="902"/>
                  </a:cubicBezTo>
                  <a:cubicBezTo>
                    <a:pt x="1371" y="902"/>
                    <a:pt x="902" y="1335"/>
                    <a:pt x="469" y="133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19"/>
            <p:cNvSpPr/>
            <p:nvPr/>
          </p:nvSpPr>
          <p:spPr>
            <a:xfrm>
              <a:off x="3640650" y="4295950"/>
              <a:ext cx="22550" cy="10825"/>
            </a:xfrm>
            <a:custGeom>
              <a:avLst/>
              <a:gdLst/>
              <a:ahLst/>
              <a:cxnLst/>
              <a:rect l="l" t="t" r="r" b="b"/>
              <a:pathLst>
                <a:path w="902" h="433" extrusionOk="0">
                  <a:moveTo>
                    <a:pt x="433" y="0"/>
                  </a:moveTo>
                  <a:lnTo>
                    <a:pt x="902" y="0"/>
                  </a:lnTo>
                  <a:lnTo>
                    <a:pt x="433" y="4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5" name="Google Shape;1375;p19"/>
          <p:cNvGrpSpPr/>
          <p:nvPr/>
        </p:nvGrpSpPr>
        <p:grpSpPr>
          <a:xfrm rot="10800000" flipH="1">
            <a:off x="8233300" y="369775"/>
            <a:ext cx="473400" cy="112750"/>
            <a:chOff x="3290800" y="4250850"/>
            <a:chExt cx="473400" cy="112750"/>
          </a:xfrm>
        </p:grpSpPr>
        <p:sp>
          <p:nvSpPr>
            <p:cNvPr id="1376" name="Google Shape;1376;p19"/>
            <p:cNvSpPr/>
            <p:nvPr/>
          </p:nvSpPr>
          <p:spPr>
            <a:xfrm>
              <a:off x="3730800" y="4318475"/>
              <a:ext cx="33400" cy="45125"/>
            </a:xfrm>
            <a:custGeom>
              <a:avLst/>
              <a:gdLst/>
              <a:ahLst/>
              <a:cxnLst/>
              <a:rect l="l" t="t" r="r" b="b"/>
              <a:pathLst>
                <a:path w="1336" h="1805" extrusionOk="0">
                  <a:moveTo>
                    <a:pt x="1335" y="1335"/>
                  </a:moveTo>
                  <a:cubicBezTo>
                    <a:pt x="1335" y="1335"/>
                    <a:pt x="1335" y="1804"/>
                    <a:pt x="903" y="1804"/>
                  </a:cubicBezTo>
                  <a:cubicBezTo>
                    <a:pt x="434" y="1804"/>
                    <a:pt x="1" y="902"/>
                    <a:pt x="1" y="902"/>
                  </a:cubicBezTo>
                  <a:cubicBezTo>
                    <a:pt x="1" y="434"/>
                    <a:pt x="1" y="1"/>
                    <a:pt x="434" y="1"/>
                  </a:cubicBezTo>
                  <a:cubicBezTo>
                    <a:pt x="903" y="1"/>
                    <a:pt x="1335" y="434"/>
                    <a:pt x="1335" y="133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19"/>
            <p:cNvSpPr/>
            <p:nvPr/>
          </p:nvSpPr>
          <p:spPr>
            <a:xfrm>
              <a:off x="3290800" y="4306750"/>
              <a:ext cx="34275" cy="34300"/>
            </a:xfrm>
            <a:custGeom>
              <a:avLst/>
              <a:gdLst/>
              <a:ahLst/>
              <a:cxnLst/>
              <a:rect l="l" t="t" r="r" b="b"/>
              <a:pathLst>
                <a:path w="1371" h="1372" extrusionOk="0">
                  <a:moveTo>
                    <a:pt x="1371" y="903"/>
                  </a:moveTo>
                  <a:cubicBezTo>
                    <a:pt x="1371" y="903"/>
                    <a:pt x="1371" y="1371"/>
                    <a:pt x="902" y="1371"/>
                  </a:cubicBezTo>
                  <a:cubicBezTo>
                    <a:pt x="469" y="1371"/>
                    <a:pt x="0" y="903"/>
                    <a:pt x="0" y="470"/>
                  </a:cubicBezTo>
                  <a:cubicBezTo>
                    <a:pt x="0" y="470"/>
                    <a:pt x="469" y="1"/>
                    <a:pt x="902" y="1"/>
                  </a:cubicBezTo>
                  <a:cubicBezTo>
                    <a:pt x="902" y="1"/>
                    <a:pt x="1371" y="470"/>
                    <a:pt x="1371" y="90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19"/>
            <p:cNvSpPr/>
            <p:nvPr/>
          </p:nvSpPr>
          <p:spPr>
            <a:xfrm>
              <a:off x="3561300" y="4250850"/>
              <a:ext cx="34275" cy="33400"/>
            </a:xfrm>
            <a:custGeom>
              <a:avLst/>
              <a:gdLst/>
              <a:ahLst/>
              <a:cxnLst/>
              <a:rect l="l" t="t" r="r" b="b"/>
              <a:pathLst>
                <a:path w="1371" h="1336" extrusionOk="0">
                  <a:moveTo>
                    <a:pt x="469" y="1335"/>
                  </a:moveTo>
                  <a:cubicBezTo>
                    <a:pt x="0" y="1335"/>
                    <a:pt x="0" y="902"/>
                    <a:pt x="0" y="902"/>
                  </a:cubicBezTo>
                  <a:cubicBezTo>
                    <a:pt x="0" y="433"/>
                    <a:pt x="0" y="1"/>
                    <a:pt x="469" y="1"/>
                  </a:cubicBezTo>
                  <a:cubicBezTo>
                    <a:pt x="902" y="1"/>
                    <a:pt x="902" y="433"/>
                    <a:pt x="902" y="902"/>
                  </a:cubicBezTo>
                  <a:cubicBezTo>
                    <a:pt x="1371" y="902"/>
                    <a:pt x="902" y="1335"/>
                    <a:pt x="469" y="133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19"/>
            <p:cNvSpPr/>
            <p:nvPr/>
          </p:nvSpPr>
          <p:spPr>
            <a:xfrm>
              <a:off x="3640650" y="4295950"/>
              <a:ext cx="22550" cy="10825"/>
            </a:xfrm>
            <a:custGeom>
              <a:avLst/>
              <a:gdLst/>
              <a:ahLst/>
              <a:cxnLst/>
              <a:rect l="l" t="t" r="r" b="b"/>
              <a:pathLst>
                <a:path w="902" h="433" extrusionOk="0">
                  <a:moveTo>
                    <a:pt x="433" y="0"/>
                  </a:moveTo>
                  <a:lnTo>
                    <a:pt x="902" y="0"/>
                  </a:lnTo>
                  <a:lnTo>
                    <a:pt x="433" y="4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0" name="Google Shape;1380;p19"/>
          <p:cNvGrpSpPr/>
          <p:nvPr/>
        </p:nvGrpSpPr>
        <p:grpSpPr>
          <a:xfrm flipH="1">
            <a:off x="948113" y="4589413"/>
            <a:ext cx="473400" cy="112750"/>
            <a:chOff x="3290800" y="4250850"/>
            <a:chExt cx="473400" cy="112750"/>
          </a:xfrm>
        </p:grpSpPr>
        <p:sp>
          <p:nvSpPr>
            <p:cNvPr id="1381" name="Google Shape;1381;p19"/>
            <p:cNvSpPr/>
            <p:nvPr/>
          </p:nvSpPr>
          <p:spPr>
            <a:xfrm>
              <a:off x="3730800" y="4318475"/>
              <a:ext cx="33400" cy="45125"/>
            </a:xfrm>
            <a:custGeom>
              <a:avLst/>
              <a:gdLst/>
              <a:ahLst/>
              <a:cxnLst/>
              <a:rect l="l" t="t" r="r" b="b"/>
              <a:pathLst>
                <a:path w="1336" h="1805" extrusionOk="0">
                  <a:moveTo>
                    <a:pt x="1335" y="1335"/>
                  </a:moveTo>
                  <a:cubicBezTo>
                    <a:pt x="1335" y="1335"/>
                    <a:pt x="1335" y="1804"/>
                    <a:pt x="903" y="1804"/>
                  </a:cubicBezTo>
                  <a:cubicBezTo>
                    <a:pt x="434" y="1804"/>
                    <a:pt x="1" y="902"/>
                    <a:pt x="1" y="902"/>
                  </a:cubicBezTo>
                  <a:cubicBezTo>
                    <a:pt x="1" y="434"/>
                    <a:pt x="1" y="1"/>
                    <a:pt x="434" y="1"/>
                  </a:cubicBezTo>
                  <a:cubicBezTo>
                    <a:pt x="903" y="1"/>
                    <a:pt x="1335" y="434"/>
                    <a:pt x="1335" y="133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19"/>
            <p:cNvSpPr/>
            <p:nvPr/>
          </p:nvSpPr>
          <p:spPr>
            <a:xfrm>
              <a:off x="3290800" y="4306750"/>
              <a:ext cx="34275" cy="34300"/>
            </a:xfrm>
            <a:custGeom>
              <a:avLst/>
              <a:gdLst/>
              <a:ahLst/>
              <a:cxnLst/>
              <a:rect l="l" t="t" r="r" b="b"/>
              <a:pathLst>
                <a:path w="1371" h="1372" extrusionOk="0">
                  <a:moveTo>
                    <a:pt x="1371" y="903"/>
                  </a:moveTo>
                  <a:cubicBezTo>
                    <a:pt x="1371" y="903"/>
                    <a:pt x="1371" y="1371"/>
                    <a:pt x="902" y="1371"/>
                  </a:cubicBezTo>
                  <a:cubicBezTo>
                    <a:pt x="469" y="1371"/>
                    <a:pt x="0" y="903"/>
                    <a:pt x="0" y="470"/>
                  </a:cubicBezTo>
                  <a:cubicBezTo>
                    <a:pt x="0" y="470"/>
                    <a:pt x="469" y="1"/>
                    <a:pt x="902" y="1"/>
                  </a:cubicBezTo>
                  <a:cubicBezTo>
                    <a:pt x="902" y="1"/>
                    <a:pt x="1371" y="470"/>
                    <a:pt x="1371" y="90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19"/>
            <p:cNvSpPr/>
            <p:nvPr/>
          </p:nvSpPr>
          <p:spPr>
            <a:xfrm>
              <a:off x="3561300" y="4250850"/>
              <a:ext cx="34275" cy="33400"/>
            </a:xfrm>
            <a:custGeom>
              <a:avLst/>
              <a:gdLst/>
              <a:ahLst/>
              <a:cxnLst/>
              <a:rect l="l" t="t" r="r" b="b"/>
              <a:pathLst>
                <a:path w="1371" h="1336" extrusionOk="0">
                  <a:moveTo>
                    <a:pt x="469" y="1335"/>
                  </a:moveTo>
                  <a:cubicBezTo>
                    <a:pt x="0" y="1335"/>
                    <a:pt x="0" y="902"/>
                    <a:pt x="0" y="902"/>
                  </a:cubicBezTo>
                  <a:cubicBezTo>
                    <a:pt x="0" y="433"/>
                    <a:pt x="0" y="1"/>
                    <a:pt x="469" y="1"/>
                  </a:cubicBezTo>
                  <a:cubicBezTo>
                    <a:pt x="902" y="1"/>
                    <a:pt x="902" y="433"/>
                    <a:pt x="902" y="902"/>
                  </a:cubicBezTo>
                  <a:cubicBezTo>
                    <a:pt x="1371" y="902"/>
                    <a:pt x="902" y="1335"/>
                    <a:pt x="469" y="133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19"/>
            <p:cNvSpPr/>
            <p:nvPr/>
          </p:nvSpPr>
          <p:spPr>
            <a:xfrm>
              <a:off x="3640650" y="4295950"/>
              <a:ext cx="22550" cy="10825"/>
            </a:xfrm>
            <a:custGeom>
              <a:avLst/>
              <a:gdLst/>
              <a:ahLst/>
              <a:cxnLst/>
              <a:rect l="l" t="t" r="r" b="b"/>
              <a:pathLst>
                <a:path w="902" h="433" extrusionOk="0">
                  <a:moveTo>
                    <a:pt x="433" y="0"/>
                  </a:moveTo>
                  <a:lnTo>
                    <a:pt x="902" y="0"/>
                  </a:lnTo>
                  <a:lnTo>
                    <a:pt x="433" y="4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5" name="Google Shape;1385;p19"/>
          <p:cNvGrpSpPr/>
          <p:nvPr/>
        </p:nvGrpSpPr>
        <p:grpSpPr>
          <a:xfrm rot="10800000">
            <a:off x="2334488" y="4817988"/>
            <a:ext cx="473400" cy="112750"/>
            <a:chOff x="3290800" y="4250850"/>
            <a:chExt cx="473400" cy="112750"/>
          </a:xfrm>
        </p:grpSpPr>
        <p:sp>
          <p:nvSpPr>
            <p:cNvPr id="1386" name="Google Shape;1386;p19"/>
            <p:cNvSpPr/>
            <p:nvPr/>
          </p:nvSpPr>
          <p:spPr>
            <a:xfrm>
              <a:off x="3730800" y="4318475"/>
              <a:ext cx="33400" cy="45125"/>
            </a:xfrm>
            <a:custGeom>
              <a:avLst/>
              <a:gdLst/>
              <a:ahLst/>
              <a:cxnLst/>
              <a:rect l="l" t="t" r="r" b="b"/>
              <a:pathLst>
                <a:path w="1336" h="1805" extrusionOk="0">
                  <a:moveTo>
                    <a:pt x="1335" y="1335"/>
                  </a:moveTo>
                  <a:cubicBezTo>
                    <a:pt x="1335" y="1335"/>
                    <a:pt x="1335" y="1804"/>
                    <a:pt x="903" y="1804"/>
                  </a:cubicBezTo>
                  <a:cubicBezTo>
                    <a:pt x="434" y="1804"/>
                    <a:pt x="1" y="902"/>
                    <a:pt x="1" y="902"/>
                  </a:cubicBezTo>
                  <a:cubicBezTo>
                    <a:pt x="1" y="434"/>
                    <a:pt x="1" y="1"/>
                    <a:pt x="434" y="1"/>
                  </a:cubicBezTo>
                  <a:cubicBezTo>
                    <a:pt x="903" y="1"/>
                    <a:pt x="1335" y="434"/>
                    <a:pt x="1335" y="133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19"/>
            <p:cNvSpPr/>
            <p:nvPr/>
          </p:nvSpPr>
          <p:spPr>
            <a:xfrm>
              <a:off x="3290800" y="4306750"/>
              <a:ext cx="34275" cy="34300"/>
            </a:xfrm>
            <a:custGeom>
              <a:avLst/>
              <a:gdLst/>
              <a:ahLst/>
              <a:cxnLst/>
              <a:rect l="l" t="t" r="r" b="b"/>
              <a:pathLst>
                <a:path w="1371" h="1372" extrusionOk="0">
                  <a:moveTo>
                    <a:pt x="1371" y="903"/>
                  </a:moveTo>
                  <a:cubicBezTo>
                    <a:pt x="1371" y="903"/>
                    <a:pt x="1371" y="1371"/>
                    <a:pt x="902" y="1371"/>
                  </a:cubicBezTo>
                  <a:cubicBezTo>
                    <a:pt x="469" y="1371"/>
                    <a:pt x="0" y="903"/>
                    <a:pt x="0" y="470"/>
                  </a:cubicBezTo>
                  <a:cubicBezTo>
                    <a:pt x="0" y="470"/>
                    <a:pt x="469" y="1"/>
                    <a:pt x="902" y="1"/>
                  </a:cubicBezTo>
                  <a:cubicBezTo>
                    <a:pt x="902" y="1"/>
                    <a:pt x="1371" y="470"/>
                    <a:pt x="1371" y="90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19"/>
            <p:cNvSpPr/>
            <p:nvPr/>
          </p:nvSpPr>
          <p:spPr>
            <a:xfrm>
              <a:off x="3561300" y="4250850"/>
              <a:ext cx="34275" cy="33400"/>
            </a:xfrm>
            <a:custGeom>
              <a:avLst/>
              <a:gdLst/>
              <a:ahLst/>
              <a:cxnLst/>
              <a:rect l="l" t="t" r="r" b="b"/>
              <a:pathLst>
                <a:path w="1371" h="1336" extrusionOk="0">
                  <a:moveTo>
                    <a:pt x="469" y="1335"/>
                  </a:moveTo>
                  <a:cubicBezTo>
                    <a:pt x="0" y="1335"/>
                    <a:pt x="0" y="902"/>
                    <a:pt x="0" y="902"/>
                  </a:cubicBezTo>
                  <a:cubicBezTo>
                    <a:pt x="0" y="433"/>
                    <a:pt x="0" y="1"/>
                    <a:pt x="469" y="1"/>
                  </a:cubicBezTo>
                  <a:cubicBezTo>
                    <a:pt x="902" y="1"/>
                    <a:pt x="902" y="433"/>
                    <a:pt x="902" y="902"/>
                  </a:cubicBezTo>
                  <a:cubicBezTo>
                    <a:pt x="1371" y="902"/>
                    <a:pt x="902" y="1335"/>
                    <a:pt x="469" y="133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19"/>
            <p:cNvSpPr/>
            <p:nvPr/>
          </p:nvSpPr>
          <p:spPr>
            <a:xfrm>
              <a:off x="3640650" y="4295950"/>
              <a:ext cx="22550" cy="10825"/>
            </a:xfrm>
            <a:custGeom>
              <a:avLst/>
              <a:gdLst/>
              <a:ahLst/>
              <a:cxnLst/>
              <a:rect l="l" t="t" r="r" b="b"/>
              <a:pathLst>
                <a:path w="902" h="433" extrusionOk="0">
                  <a:moveTo>
                    <a:pt x="433" y="0"/>
                  </a:moveTo>
                  <a:lnTo>
                    <a:pt x="902" y="0"/>
                  </a:lnTo>
                  <a:lnTo>
                    <a:pt x="433" y="4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0" name="Google Shape;1390;p19"/>
          <p:cNvGrpSpPr/>
          <p:nvPr/>
        </p:nvGrpSpPr>
        <p:grpSpPr>
          <a:xfrm flipH="1">
            <a:off x="3642113" y="4589413"/>
            <a:ext cx="473400" cy="112750"/>
            <a:chOff x="3290800" y="4250850"/>
            <a:chExt cx="473400" cy="112750"/>
          </a:xfrm>
        </p:grpSpPr>
        <p:sp>
          <p:nvSpPr>
            <p:cNvPr id="1391" name="Google Shape;1391;p19"/>
            <p:cNvSpPr/>
            <p:nvPr/>
          </p:nvSpPr>
          <p:spPr>
            <a:xfrm>
              <a:off x="3730800" y="4318475"/>
              <a:ext cx="33400" cy="45125"/>
            </a:xfrm>
            <a:custGeom>
              <a:avLst/>
              <a:gdLst/>
              <a:ahLst/>
              <a:cxnLst/>
              <a:rect l="l" t="t" r="r" b="b"/>
              <a:pathLst>
                <a:path w="1336" h="1805" extrusionOk="0">
                  <a:moveTo>
                    <a:pt x="1335" y="1335"/>
                  </a:moveTo>
                  <a:cubicBezTo>
                    <a:pt x="1335" y="1335"/>
                    <a:pt x="1335" y="1804"/>
                    <a:pt x="903" y="1804"/>
                  </a:cubicBezTo>
                  <a:cubicBezTo>
                    <a:pt x="434" y="1804"/>
                    <a:pt x="1" y="902"/>
                    <a:pt x="1" y="902"/>
                  </a:cubicBezTo>
                  <a:cubicBezTo>
                    <a:pt x="1" y="434"/>
                    <a:pt x="1" y="1"/>
                    <a:pt x="434" y="1"/>
                  </a:cubicBezTo>
                  <a:cubicBezTo>
                    <a:pt x="903" y="1"/>
                    <a:pt x="1335" y="434"/>
                    <a:pt x="1335" y="133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19"/>
            <p:cNvSpPr/>
            <p:nvPr/>
          </p:nvSpPr>
          <p:spPr>
            <a:xfrm>
              <a:off x="3290800" y="4306750"/>
              <a:ext cx="34275" cy="34300"/>
            </a:xfrm>
            <a:custGeom>
              <a:avLst/>
              <a:gdLst/>
              <a:ahLst/>
              <a:cxnLst/>
              <a:rect l="l" t="t" r="r" b="b"/>
              <a:pathLst>
                <a:path w="1371" h="1372" extrusionOk="0">
                  <a:moveTo>
                    <a:pt x="1371" y="903"/>
                  </a:moveTo>
                  <a:cubicBezTo>
                    <a:pt x="1371" y="903"/>
                    <a:pt x="1371" y="1371"/>
                    <a:pt x="902" y="1371"/>
                  </a:cubicBezTo>
                  <a:cubicBezTo>
                    <a:pt x="469" y="1371"/>
                    <a:pt x="0" y="903"/>
                    <a:pt x="0" y="470"/>
                  </a:cubicBezTo>
                  <a:cubicBezTo>
                    <a:pt x="0" y="470"/>
                    <a:pt x="469" y="1"/>
                    <a:pt x="902" y="1"/>
                  </a:cubicBezTo>
                  <a:cubicBezTo>
                    <a:pt x="902" y="1"/>
                    <a:pt x="1371" y="470"/>
                    <a:pt x="1371" y="90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19"/>
            <p:cNvSpPr/>
            <p:nvPr/>
          </p:nvSpPr>
          <p:spPr>
            <a:xfrm>
              <a:off x="3561300" y="4250850"/>
              <a:ext cx="34275" cy="33400"/>
            </a:xfrm>
            <a:custGeom>
              <a:avLst/>
              <a:gdLst/>
              <a:ahLst/>
              <a:cxnLst/>
              <a:rect l="l" t="t" r="r" b="b"/>
              <a:pathLst>
                <a:path w="1371" h="1336" extrusionOk="0">
                  <a:moveTo>
                    <a:pt x="469" y="1335"/>
                  </a:moveTo>
                  <a:cubicBezTo>
                    <a:pt x="0" y="1335"/>
                    <a:pt x="0" y="902"/>
                    <a:pt x="0" y="902"/>
                  </a:cubicBezTo>
                  <a:cubicBezTo>
                    <a:pt x="0" y="433"/>
                    <a:pt x="0" y="1"/>
                    <a:pt x="469" y="1"/>
                  </a:cubicBezTo>
                  <a:cubicBezTo>
                    <a:pt x="902" y="1"/>
                    <a:pt x="902" y="433"/>
                    <a:pt x="902" y="902"/>
                  </a:cubicBezTo>
                  <a:cubicBezTo>
                    <a:pt x="1371" y="902"/>
                    <a:pt x="902" y="1335"/>
                    <a:pt x="469" y="133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19"/>
            <p:cNvSpPr/>
            <p:nvPr/>
          </p:nvSpPr>
          <p:spPr>
            <a:xfrm>
              <a:off x="3640650" y="4295950"/>
              <a:ext cx="22550" cy="10825"/>
            </a:xfrm>
            <a:custGeom>
              <a:avLst/>
              <a:gdLst/>
              <a:ahLst/>
              <a:cxnLst/>
              <a:rect l="l" t="t" r="r" b="b"/>
              <a:pathLst>
                <a:path w="902" h="433" extrusionOk="0">
                  <a:moveTo>
                    <a:pt x="433" y="0"/>
                  </a:moveTo>
                  <a:lnTo>
                    <a:pt x="902" y="0"/>
                  </a:lnTo>
                  <a:lnTo>
                    <a:pt x="433" y="4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5" name="Google Shape;1395;p19"/>
          <p:cNvGrpSpPr/>
          <p:nvPr/>
        </p:nvGrpSpPr>
        <p:grpSpPr>
          <a:xfrm rot="10800000">
            <a:off x="5028488" y="4817988"/>
            <a:ext cx="473400" cy="112750"/>
            <a:chOff x="3290800" y="4250850"/>
            <a:chExt cx="473400" cy="112750"/>
          </a:xfrm>
        </p:grpSpPr>
        <p:sp>
          <p:nvSpPr>
            <p:cNvPr id="1396" name="Google Shape;1396;p19"/>
            <p:cNvSpPr/>
            <p:nvPr/>
          </p:nvSpPr>
          <p:spPr>
            <a:xfrm>
              <a:off x="3730800" y="4318475"/>
              <a:ext cx="33400" cy="45125"/>
            </a:xfrm>
            <a:custGeom>
              <a:avLst/>
              <a:gdLst/>
              <a:ahLst/>
              <a:cxnLst/>
              <a:rect l="l" t="t" r="r" b="b"/>
              <a:pathLst>
                <a:path w="1336" h="1805" extrusionOk="0">
                  <a:moveTo>
                    <a:pt x="1335" y="1335"/>
                  </a:moveTo>
                  <a:cubicBezTo>
                    <a:pt x="1335" y="1335"/>
                    <a:pt x="1335" y="1804"/>
                    <a:pt x="903" y="1804"/>
                  </a:cubicBezTo>
                  <a:cubicBezTo>
                    <a:pt x="434" y="1804"/>
                    <a:pt x="1" y="902"/>
                    <a:pt x="1" y="902"/>
                  </a:cubicBezTo>
                  <a:cubicBezTo>
                    <a:pt x="1" y="434"/>
                    <a:pt x="1" y="1"/>
                    <a:pt x="434" y="1"/>
                  </a:cubicBezTo>
                  <a:cubicBezTo>
                    <a:pt x="903" y="1"/>
                    <a:pt x="1335" y="434"/>
                    <a:pt x="1335" y="133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19"/>
            <p:cNvSpPr/>
            <p:nvPr/>
          </p:nvSpPr>
          <p:spPr>
            <a:xfrm>
              <a:off x="3290800" y="4306750"/>
              <a:ext cx="34275" cy="34300"/>
            </a:xfrm>
            <a:custGeom>
              <a:avLst/>
              <a:gdLst/>
              <a:ahLst/>
              <a:cxnLst/>
              <a:rect l="l" t="t" r="r" b="b"/>
              <a:pathLst>
                <a:path w="1371" h="1372" extrusionOk="0">
                  <a:moveTo>
                    <a:pt x="1371" y="903"/>
                  </a:moveTo>
                  <a:cubicBezTo>
                    <a:pt x="1371" y="903"/>
                    <a:pt x="1371" y="1371"/>
                    <a:pt x="902" y="1371"/>
                  </a:cubicBezTo>
                  <a:cubicBezTo>
                    <a:pt x="469" y="1371"/>
                    <a:pt x="0" y="903"/>
                    <a:pt x="0" y="470"/>
                  </a:cubicBezTo>
                  <a:cubicBezTo>
                    <a:pt x="0" y="470"/>
                    <a:pt x="469" y="1"/>
                    <a:pt x="902" y="1"/>
                  </a:cubicBezTo>
                  <a:cubicBezTo>
                    <a:pt x="902" y="1"/>
                    <a:pt x="1371" y="470"/>
                    <a:pt x="1371" y="90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19"/>
            <p:cNvSpPr/>
            <p:nvPr/>
          </p:nvSpPr>
          <p:spPr>
            <a:xfrm>
              <a:off x="3561300" y="4250850"/>
              <a:ext cx="34275" cy="33400"/>
            </a:xfrm>
            <a:custGeom>
              <a:avLst/>
              <a:gdLst/>
              <a:ahLst/>
              <a:cxnLst/>
              <a:rect l="l" t="t" r="r" b="b"/>
              <a:pathLst>
                <a:path w="1371" h="1336" extrusionOk="0">
                  <a:moveTo>
                    <a:pt x="469" y="1335"/>
                  </a:moveTo>
                  <a:cubicBezTo>
                    <a:pt x="0" y="1335"/>
                    <a:pt x="0" y="902"/>
                    <a:pt x="0" y="902"/>
                  </a:cubicBezTo>
                  <a:cubicBezTo>
                    <a:pt x="0" y="433"/>
                    <a:pt x="0" y="1"/>
                    <a:pt x="469" y="1"/>
                  </a:cubicBezTo>
                  <a:cubicBezTo>
                    <a:pt x="902" y="1"/>
                    <a:pt x="902" y="433"/>
                    <a:pt x="902" y="902"/>
                  </a:cubicBezTo>
                  <a:cubicBezTo>
                    <a:pt x="1371" y="902"/>
                    <a:pt x="902" y="1335"/>
                    <a:pt x="469" y="133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19"/>
            <p:cNvSpPr/>
            <p:nvPr/>
          </p:nvSpPr>
          <p:spPr>
            <a:xfrm>
              <a:off x="3640650" y="4295950"/>
              <a:ext cx="22550" cy="10825"/>
            </a:xfrm>
            <a:custGeom>
              <a:avLst/>
              <a:gdLst/>
              <a:ahLst/>
              <a:cxnLst/>
              <a:rect l="l" t="t" r="r" b="b"/>
              <a:pathLst>
                <a:path w="902" h="433" extrusionOk="0">
                  <a:moveTo>
                    <a:pt x="433" y="0"/>
                  </a:moveTo>
                  <a:lnTo>
                    <a:pt x="902" y="0"/>
                  </a:lnTo>
                  <a:lnTo>
                    <a:pt x="433" y="4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00" name="Google Shape;1400;p19"/>
          <p:cNvGrpSpPr/>
          <p:nvPr/>
        </p:nvGrpSpPr>
        <p:grpSpPr>
          <a:xfrm flipH="1">
            <a:off x="6336113" y="4589400"/>
            <a:ext cx="473400" cy="112750"/>
            <a:chOff x="3290800" y="4250850"/>
            <a:chExt cx="473400" cy="112750"/>
          </a:xfrm>
        </p:grpSpPr>
        <p:sp>
          <p:nvSpPr>
            <p:cNvPr id="1401" name="Google Shape;1401;p19"/>
            <p:cNvSpPr/>
            <p:nvPr/>
          </p:nvSpPr>
          <p:spPr>
            <a:xfrm>
              <a:off x="3730800" y="4318475"/>
              <a:ext cx="33400" cy="45125"/>
            </a:xfrm>
            <a:custGeom>
              <a:avLst/>
              <a:gdLst/>
              <a:ahLst/>
              <a:cxnLst/>
              <a:rect l="l" t="t" r="r" b="b"/>
              <a:pathLst>
                <a:path w="1336" h="1805" extrusionOk="0">
                  <a:moveTo>
                    <a:pt x="1335" y="1335"/>
                  </a:moveTo>
                  <a:cubicBezTo>
                    <a:pt x="1335" y="1335"/>
                    <a:pt x="1335" y="1804"/>
                    <a:pt x="903" y="1804"/>
                  </a:cubicBezTo>
                  <a:cubicBezTo>
                    <a:pt x="434" y="1804"/>
                    <a:pt x="1" y="902"/>
                    <a:pt x="1" y="902"/>
                  </a:cubicBezTo>
                  <a:cubicBezTo>
                    <a:pt x="1" y="434"/>
                    <a:pt x="1" y="1"/>
                    <a:pt x="434" y="1"/>
                  </a:cubicBezTo>
                  <a:cubicBezTo>
                    <a:pt x="903" y="1"/>
                    <a:pt x="1335" y="434"/>
                    <a:pt x="1335" y="133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19"/>
            <p:cNvSpPr/>
            <p:nvPr/>
          </p:nvSpPr>
          <p:spPr>
            <a:xfrm>
              <a:off x="3290800" y="4306750"/>
              <a:ext cx="34275" cy="34300"/>
            </a:xfrm>
            <a:custGeom>
              <a:avLst/>
              <a:gdLst/>
              <a:ahLst/>
              <a:cxnLst/>
              <a:rect l="l" t="t" r="r" b="b"/>
              <a:pathLst>
                <a:path w="1371" h="1372" extrusionOk="0">
                  <a:moveTo>
                    <a:pt x="1371" y="903"/>
                  </a:moveTo>
                  <a:cubicBezTo>
                    <a:pt x="1371" y="903"/>
                    <a:pt x="1371" y="1371"/>
                    <a:pt x="902" y="1371"/>
                  </a:cubicBezTo>
                  <a:cubicBezTo>
                    <a:pt x="469" y="1371"/>
                    <a:pt x="0" y="903"/>
                    <a:pt x="0" y="470"/>
                  </a:cubicBezTo>
                  <a:cubicBezTo>
                    <a:pt x="0" y="470"/>
                    <a:pt x="469" y="1"/>
                    <a:pt x="902" y="1"/>
                  </a:cubicBezTo>
                  <a:cubicBezTo>
                    <a:pt x="902" y="1"/>
                    <a:pt x="1371" y="470"/>
                    <a:pt x="1371" y="90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19"/>
            <p:cNvSpPr/>
            <p:nvPr/>
          </p:nvSpPr>
          <p:spPr>
            <a:xfrm>
              <a:off x="3561300" y="4250850"/>
              <a:ext cx="34275" cy="33400"/>
            </a:xfrm>
            <a:custGeom>
              <a:avLst/>
              <a:gdLst/>
              <a:ahLst/>
              <a:cxnLst/>
              <a:rect l="l" t="t" r="r" b="b"/>
              <a:pathLst>
                <a:path w="1371" h="1336" extrusionOk="0">
                  <a:moveTo>
                    <a:pt x="469" y="1335"/>
                  </a:moveTo>
                  <a:cubicBezTo>
                    <a:pt x="0" y="1335"/>
                    <a:pt x="0" y="902"/>
                    <a:pt x="0" y="902"/>
                  </a:cubicBezTo>
                  <a:cubicBezTo>
                    <a:pt x="0" y="433"/>
                    <a:pt x="0" y="1"/>
                    <a:pt x="469" y="1"/>
                  </a:cubicBezTo>
                  <a:cubicBezTo>
                    <a:pt x="902" y="1"/>
                    <a:pt x="902" y="433"/>
                    <a:pt x="902" y="902"/>
                  </a:cubicBezTo>
                  <a:cubicBezTo>
                    <a:pt x="1371" y="902"/>
                    <a:pt x="902" y="1335"/>
                    <a:pt x="469" y="133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19"/>
            <p:cNvSpPr/>
            <p:nvPr/>
          </p:nvSpPr>
          <p:spPr>
            <a:xfrm>
              <a:off x="3640650" y="4295950"/>
              <a:ext cx="22550" cy="10825"/>
            </a:xfrm>
            <a:custGeom>
              <a:avLst/>
              <a:gdLst/>
              <a:ahLst/>
              <a:cxnLst/>
              <a:rect l="l" t="t" r="r" b="b"/>
              <a:pathLst>
                <a:path w="902" h="433" extrusionOk="0">
                  <a:moveTo>
                    <a:pt x="433" y="0"/>
                  </a:moveTo>
                  <a:lnTo>
                    <a:pt x="902" y="0"/>
                  </a:lnTo>
                  <a:lnTo>
                    <a:pt x="433" y="4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05" name="Google Shape;1405;p19"/>
          <p:cNvGrpSpPr/>
          <p:nvPr/>
        </p:nvGrpSpPr>
        <p:grpSpPr>
          <a:xfrm rot="10800000">
            <a:off x="7722488" y="4818000"/>
            <a:ext cx="473400" cy="112750"/>
            <a:chOff x="3290800" y="4250850"/>
            <a:chExt cx="473400" cy="112750"/>
          </a:xfrm>
        </p:grpSpPr>
        <p:sp>
          <p:nvSpPr>
            <p:cNvPr id="1406" name="Google Shape;1406;p19"/>
            <p:cNvSpPr/>
            <p:nvPr/>
          </p:nvSpPr>
          <p:spPr>
            <a:xfrm>
              <a:off x="3730800" y="4318475"/>
              <a:ext cx="33400" cy="45125"/>
            </a:xfrm>
            <a:custGeom>
              <a:avLst/>
              <a:gdLst/>
              <a:ahLst/>
              <a:cxnLst/>
              <a:rect l="l" t="t" r="r" b="b"/>
              <a:pathLst>
                <a:path w="1336" h="1805" extrusionOk="0">
                  <a:moveTo>
                    <a:pt x="1335" y="1335"/>
                  </a:moveTo>
                  <a:cubicBezTo>
                    <a:pt x="1335" y="1335"/>
                    <a:pt x="1335" y="1804"/>
                    <a:pt x="903" y="1804"/>
                  </a:cubicBezTo>
                  <a:cubicBezTo>
                    <a:pt x="434" y="1804"/>
                    <a:pt x="1" y="902"/>
                    <a:pt x="1" y="902"/>
                  </a:cubicBezTo>
                  <a:cubicBezTo>
                    <a:pt x="1" y="434"/>
                    <a:pt x="1" y="1"/>
                    <a:pt x="434" y="1"/>
                  </a:cubicBezTo>
                  <a:cubicBezTo>
                    <a:pt x="903" y="1"/>
                    <a:pt x="1335" y="434"/>
                    <a:pt x="1335" y="133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19"/>
            <p:cNvSpPr/>
            <p:nvPr/>
          </p:nvSpPr>
          <p:spPr>
            <a:xfrm>
              <a:off x="3290800" y="4306750"/>
              <a:ext cx="34275" cy="34300"/>
            </a:xfrm>
            <a:custGeom>
              <a:avLst/>
              <a:gdLst/>
              <a:ahLst/>
              <a:cxnLst/>
              <a:rect l="l" t="t" r="r" b="b"/>
              <a:pathLst>
                <a:path w="1371" h="1372" extrusionOk="0">
                  <a:moveTo>
                    <a:pt x="1371" y="903"/>
                  </a:moveTo>
                  <a:cubicBezTo>
                    <a:pt x="1371" y="903"/>
                    <a:pt x="1371" y="1371"/>
                    <a:pt x="902" y="1371"/>
                  </a:cubicBezTo>
                  <a:cubicBezTo>
                    <a:pt x="469" y="1371"/>
                    <a:pt x="0" y="903"/>
                    <a:pt x="0" y="470"/>
                  </a:cubicBezTo>
                  <a:cubicBezTo>
                    <a:pt x="0" y="470"/>
                    <a:pt x="469" y="1"/>
                    <a:pt x="902" y="1"/>
                  </a:cubicBezTo>
                  <a:cubicBezTo>
                    <a:pt x="902" y="1"/>
                    <a:pt x="1371" y="470"/>
                    <a:pt x="1371" y="90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19"/>
            <p:cNvSpPr/>
            <p:nvPr/>
          </p:nvSpPr>
          <p:spPr>
            <a:xfrm>
              <a:off x="3561300" y="4250850"/>
              <a:ext cx="34275" cy="33400"/>
            </a:xfrm>
            <a:custGeom>
              <a:avLst/>
              <a:gdLst/>
              <a:ahLst/>
              <a:cxnLst/>
              <a:rect l="l" t="t" r="r" b="b"/>
              <a:pathLst>
                <a:path w="1371" h="1336" extrusionOk="0">
                  <a:moveTo>
                    <a:pt x="469" y="1335"/>
                  </a:moveTo>
                  <a:cubicBezTo>
                    <a:pt x="0" y="1335"/>
                    <a:pt x="0" y="902"/>
                    <a:pt x="0" y="902"/>
                  </a:cubicBezTo>
                  <a:cubicBezTo>
                    <a:pt x="0" y="433"/>
                    <a:pt x="0" y="1"/>
                    <a:pt x="469" y="1"/>
                  </a:cubicBezTo>
                  <a:cubicBezTo>
                    <a:pt x="902" y="1"/>
                    <a:pt x="902" y="433"/>
                    <a:pt x="902" y="902"/>
                  </a:cubicBezTo>
                  <a:cubicBezTo>
                    <a:pt x="1371" y="902"/>
                    <a:pt x="902" y="1335"/>
                    <a:pt x="469" y="133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19"/>
            <p:cNvSpPr/>
            <p:nvPr/>
          </p:nvSpPr>
          <p:spPr>
            <a:xfrm>
              <a:off x="3640650" y="4295950"/>
              <a:ext cx="22550" cy="10825"/>
            </a:xfrm>
            <a:custGeom>
              <a:avLst/>
              <a:gdLst/>
              <a:ahLst/>
              <a:cxnLst/>
              <a:rect l="l" t="t" r="r" b="b"/>
              <a:pathLst>
                <a:path w="902" h="433" extrusionOk="0">
                  <a:moveTo>
                    <a:pt x="433" y="0"/>
                  </a:moveTo>
                  <a:lnTo>
                    <a:pt x="902" y="0"/>
                  </a:lnTo>
                  <a:lnTo>
                    <a:pt x="433" y="4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1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1" name="Google Shape;1411;p20"/>
          <p:cNvSpPr txBox="1">
            <a:spLocks noGrp="1"/>
          </p:cNvSpPr>
          <p:nvPr>
            <p:ph type="title"/>
          </p:nvPr>
        </p:nvSpPr>
        <p:spPr>
          <a:xfrm>
            <a:off x="1458100" y="3088750"/>
            <a:ext cx="62277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412" name="Google Shape;1412;p20"/>
          <p:cNvSpPr txBox="1">
            <a:spLocks noGrp="1"/>
          </p:cNvSpPr>
          <p:nvPr>
            <p:ph type="subTitle" idx="1"/>
          </p:nvPr>
        </p:nvSpPr>
        <p:spPr>
          <a:xfrm>
            <a:off x="1458125" y="1188100"/>
            <a:ext cx="6227700" cy="174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413" name="Google Shape;1413;p20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Aft>
                <a:spcPts val="0"/>
              </a:spcAft>
              <a:buNone/>
              <a:defRPr/>
            </a:lvl1pPr>
            <a:lvl2pPr lvl="1" rtl="0">
              <a:spcAft>
                <a:spcPts val="0"/>
              </a:spcAft>
              <a:buNone/>
              <a:defRPr/>
            </a:lvl2pPr>
            <a:lvl3pPr lvl="2" rtl="0">
              <a:spcAft>
                <a:spcPts val="0"/>
              </a:spcAft>
              <a:buNone/>
              <a:defRPr/>
            </a:lvl3pPr>
            <a:lvl4pPr lvl="3" rtl="0">
              <a:spcAft>
                <a:spcPts val="0"/>
              </a:spcAft>
              <a:buNone/>
              <a:defRPr/>
            </a:lvl4pPr>
            <a:lvl5pPr lvl="4" rtl="0">
              <a:spcAft>
                <a:spcPts val="0"/>
              </a:spcAft>
              <a:buNone/>
              <a:defRPr/>
            </a:lvl5pPr>
            <a:lvl6pPr lvl="5" rtl="0">
              <a:spcAft>
                <a:spcPts val="0"/>
              </a:spcAft>
              <a:buNone/>
              <a:defRPr/>
            </a:lvl6pPr>
            <a:lvl7pPr lvl="6" rtl="0">
              <a:spcAft>
                <a:spcPts val="0"/>
              </a:spcAft>
              <a:buNone/>
              <a:defRPr/>
            </a:lvl7pPr>
            <a:lvl8pPr lvl="7" rtl="0">
              <a:spcAft>
                <a:spcPts val="0"/>
              </a:spcAft>
              <a:buNone/>
              <a:defRPr/>
            </a:lvl8pPr>
            <a:lvl9pPr lvl="8" rtl="0">
              <a:spcAft>
                <a:spcPts val="0"/>
              </a:spcAft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414" name="Google Shape;1414;p20"/>
          <p:cNvGrpSpPr/>
          <p:nvPr/>
        </p:nvGrpSpPr>
        <p:grpSpPr>
          <a:xfrm flipH="1">
            <a:off x="358875" y="4383163"/>
            <a:ext cx="8555400" cy="450800"/>
            <a:chOff x="358875" y="4383163"/>
            <a:chExt cx="8555400" cy="450800"/>
          </a:xfrm>
        </p:grpSpPr>
        <p:grpSp>
          <p:nvGrpSpPr>
            <p:cNvPr id="1415" name="Google Shape;1415;p20"/>
            <p:cNvGrpSpPr/>
            <p:nvPr/>
          </p:nvGrpSpPr>
          <p:grpSpPr>
            <a:xfrm>
              <a:off x="358875" y="4395975"/>
              <a:ext cx="473400" cy="112750"/>
              <a:chOff x="3290800" y="4250850"/>
              <a:chExt cx="473400" cy="112750"/>
            </a:xfrm>
          </p:grpSpPr>
          <p:sp>
            <p:nvSpPr>
              <p:cNvPr id="1416" name="Google Shape;1416;p20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20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" name="Google Shape;1418;p20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" name="Google Shape;1419;p20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0" name="Google Shape;1420;p20"/>
            <p:cNvGrpSpPr/>
            <p:nvPr/>
          </p:nvGrpSpPr>
          <p:grpSpPr>
            <a:xfrm rot="10800000">
              <a:off x="1136075" y="4721200"/>
              <a:ext cx="473400" cy="112750"/>
              <a:chOff x="3290800" y="4250850"/>
              <a:chExt cx="473400" cy="112750"/>
            </a:xfrm>
          </p:grpSpPr>
          <p:sp>
            <p:nvSpPr>
              <p:cNvPr id="1421" name="Google Shape;1421;p20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" name="Google Shape;1422;p20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20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20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5" name="Google Shape;1425;p20"/>
            <p:cNvGrpSpPr/>
            <p:nvPr/>
          </p:nvGrpSpPr>
          <p:grpSpPr>
            <a:xfrm>
              <a:off x="1745250" y="4383163"/>
              <a:ext cx="473400" cy="112750"/>
              <a:chOff x="3290800" y="4250850"/>
              <a:chExt cx="473400" cy="112750"/>
            </a:xfrm>
          </p:grpSpPr>
          <p:sp>
            <p:nvSpPr>
              <p:cNvPr id="1426" name="Google Shape;1426;p20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20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" name="Google Shape;1428;p20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" name="Google Shape;1429;p20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0" name="Google Shape;1430;p20"/>
            <p:cNvGrpSpPr/>
            <p:nvPr/>
          </p:nvGrpSpPr>
          <p:grpSpPr>
            <a:xfrm rot="10800000">
              <a:off x="2522450" y="4721188"/>
              <a:ext cx="473400" cy="112750"/>
              <a:chOff x="3290800" y="4250850"/>
              <a:chExt cx="473400" cy="112750"/>
            </a:xfrm>
          </p:grpSpPr>
          <p:sp>
            <p:nvSpPr>
              <p:cNvPr id="1431" name="Google Shape;1431;p20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20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" name="Google Shape;1433;p20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" name="Google Shape;1434;p20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5" name="Google Shape;1435;p20"/>
            <p:cNvGrpSpPr/>
            <p:nvPr/>
          </p:nvGrpSpPr>
          <p:grpSpPr>
            <a:xfrm>
              <a:off x="3052875" y="4395975"/>
              <a:ext cx="473400" cy="112750"/>
              <a:chOff x="3290800" y="4250850"/>
              <a:chExt cx="473400" cy="112750"/>
            </a:xfrm>
          </p:grpSpPr>
          <p:sp>
            <p:nvSpPr>
              <p:cNvPr id="1436" name="Google Shape;1436;p20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20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" name="Google Shape;1438;p20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" name="Google Shape;1439;p20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0" name="Google Shape;1440;p20"/>
            <p:cNvGrpSpPr/>
            <p:nvPr/>
          </p:nvGrpSpPr>
          <p:grpSpPr>
            <a:xfrm rot="10800000">
              <a:off x="3830075" y="4721200"/>
              <a:ext cx="473400" cy="112750"/>
              <a:chOff x="3290800" y="4250850"/>
              <a:chExt cx="473400" cy="112750"/>
            </a:xfrm>
          </p:grpSpPr>
          <p:sp>
            <p:nvSpPr>
              <p:cNvPr id="1441" name="Google Shape;1441;p20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20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20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20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5" name="Google Shape;1445;p20"/>
            <p:cNvGrpSpPr/>
            <p:nvPr/>
          </p:nvGrpSpPr>
          <p:grpSpPr>
            <a:xfrm>
              <a:off x="4439250" y="4383163"/>
              <a:ext cx="473400" cy="112750"/>
              <a:chOff x="3290800" y="4250850"/>
              <a:chExt cx="473400" cy="112750"/>
            </a:xfrm>
          </p:grpSpPr>
          <p:sp>
            <p:nvSpPr>
              <p:cNvPr id="1446" name="Google Shape;1446;p20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" name="Google Shape;1447;p20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20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20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0" name="Google Shape;1450;p20"/>
            <p:cNvGrpSpPr/>
            <p:nvPr/>
          </p:nvGrpSpPr>
          <p:grpSpPr>
            <a:xfrm rot="10800000">
              <a:off x="5216450" y="4721188"/>
              <a:ext cx="473400" cy="112750"/>
              <a:chOff x="3290800" y="4250850"/>
              <a:chExt cx="473400" cy="112750"/>
            </a:xfrm>
          </p:grpSpPr>
          <p:sp>
            <p:nvSpPr>
              <p:cNvPr id="1451" name="Google Shape;1451;p20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1452;p20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20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20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5" name="Google Shape;1455;p20"/>
            <p:cNvGrpSpPr/>
            <p:nvPr/>
          </p:nvGrpSpPr>
          <p:grpSpPr>
            <a:xfrm>
              <a:off x="5746875" y="4395988"/>
              <a:ext cx="473400" cy="112750"/>
              <a:chOff x="3290800" y="4250850"/>
              <a:chExt cx="473400" cy="112750"/>
            </a:xfrm>
          </p:grpSpPr>
          <p:sp>
            <p:nvSpPr>
              <p:cNvPr id="1456" name="Google Shape;1456;p20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" name="Google Shape;1457;p20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20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20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0" name="Google Shape;1460;p20"/>
            <p:cNvGrpSpPr/>
            <p:nvPr/>
          </p:nvGrpSpPr>
          <p:grpSpPr>
            <a:xfrm rot="10800000">
              <a:off x="6524075" y="4721213"/>
              <a:ext cx="473400" cy="112750"/>
              <a:chOff x="3290800" y="4250850"/>
              <a:chExt cx="473400" cy="112750"/>
            </a:xfrm>
          </p:grpSpPr>
          <p:sp>
            <p:nvSpPr>
              <p:cNvPr id="1461" name="Google Shape;1461;p20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20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20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" name="Google Shape;1464;p20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5" name="Google Shape;1465;p20"/>
            <p:cNvGrpSpPr/>
            <p:nvPr/>
          </p:nvGrpSpPr>
          <p:grpSpPr>
            <a:xfrm>
              <a:off x="7133250" y="4383175"/>
              <a:ext cx="473400" cy="112750"/>
              <a:chOff x="3290800" y="4250850"/>
              <a:chExt cx="473400" cy="112750"/>
            </a:xfrm>
          </p:grpSpPr>
          <p:sp>
            <p:nvSpPr>
              <p:cNvPr id="1466" name="Google Shape;1466;p20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20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" name="Google Shape;1468;p20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" name="Google Shape;1469;p20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70" name="Google Shape;1470;p20"/>
            <p:cNvGrpSpPr/>
            <p:nvPr/>
          </p:nvGrpSpPr>
          <p:grpSpPr>
            <a:xfrm rot="10800000">
              <a:off x="7910450" y="4721200"/>
              <a:ext cx="473400" cy="112750"/>
              <a:chOff x="3290800" y="4250850"/>
              <a:chExt cx="473400" cy="112750"/>
            </a:xfrm>
          </p:grpSpPr>
          <p:sp>
            <p:nvSpPr>
              <p:cNvPr id="1471" name="Google Shape;1471;p20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" name="Google Shape;1472;p20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" name="Google Shape;1473;p20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" name="Google Shape;1474;p20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75" name="Google Shape;1475;p20"/>
            <p:cNvGrpSpPr/>
            <p:nvPr/>
          </p:nvGrpSpPr>
          <p:grpSpPr>
            <a:xfrm>
              <a:off x="8440875" y="4395988"/>
              <a:ext cx="473400" cy="112750"/>
              <a:chOff x="3290800" y="4250850"/>
              <a:chExt cx="473400" cy="112750"/>
            </a:xfrm>
          </p:grpSpPr>
          <p:sp>
            <p:nvSpPr>
              <p:cNvPr id="1476" name="Google Shape;1476;p20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" name="Google Shape;1477;p20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8" name="Google Shape;1478;p20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" name="Google Shape;1479;p20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80" name="Google Shape;1480;p20"/>
          <p:cNvGrpSpPr/>
          <p:nvPr/>
        </p:nvGrpSpPr>
        <p:grpSpPr>
          <a:xfrm flipH="1">
            <a:off x="358875" y="314088"/>
            <a:ext cx="8555400" cy="450800"/>
            <a:chOff x="358875" y="4383163"/>
            <a:chExt cx="8555400" cy="450800"/>
          </a:xfrm>
        </p:grpSpPr>
        <p:grpSp>
          <p:nvGrpSpPr>
            <p:cNvPr id="1481" name="Google Shape;1481;p20"/>
            <p:cNvGrpSpPr/>
            <p:nvPr/>
          </p:nvGrpSpPr>
          <p:grpSpPr>
            <a:xfrm>
              <a:off x="358875" y="4395975"/>
              <a:ext cx="473400" cy="112750"/>
              <a:chOff x="3290800" y="4250850"/>
              <a:chExt cx="473400" cy="112750"/>
            </a:xfrm>
          </p:grpSpPr>
          <p:sp>
            <p:nvSpPr>
              <p:cNvPr id="1482" name="Google Shape;1482;p20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" name="Google Shape;1483;p20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" name="Google Shape;1484;p20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5" name="Google Shape;1485;p20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6" name="Google Shape;1486;p20"/>
            <p:cNvGrpSpPr/>
            <p:nvPr/>
          </p:nvGrpSpPr>
          <p:grpSpPr>
            <a:xfrm rot="10800000">
              <a:off x="1136075" y="4721200"/>
              <a:ext cx="473400" cy="112750"/>
              <a:chOff x="3290800" y="4250850"/>
              <a:chExt cx="473400" cy="112750"/>
            </a:xfrm>
          </p:grpSpPr>
          <p:sp>
            <p:nvSpPr>
              <p:cNvPr id="1487" name="Google Shape;1487;p20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20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20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20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1" name="Google Shape;1491;p20"/>
            <p:cNvGrpSpPr/>
            <p:nvPr/>
          </p:nvGrpSpPr>
          <p:grpSpPr>
            <a:xfrm>
              <a:off x="1745250" y="4383163"/>
              <a:ext cx="473400" cy="112750"/>
              <a:chOff x="3290800" y="4250850"/>
              <a:chExt cx="473400" cy="112750"/>
            </a:xfrm>
          </p:grpSpPr>
          <p:sp>
            <p:nvSpPr>
              <p:cNvPr id="1492" name="Google Shape;1492;p20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20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20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20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6" name="Google Shape;1496;p20"/>
            <p:cNvGrpSpPr/>
            <p:nvPr/>
          </p:nvGrpSpPr>
          <p:grpSpPr>
            <a:xfrm rot="10800000">
              <a:off x="2522450" y="4721188"/>
              <a:ext cx="473400" cy="112750"/>
              <a:chOff x="3290800" y="4250850"/>
              <a:chExt cx="473400" cy="112750"/>
            </a:xfrm>
          </p:grpSpPr>
          <p:sp>
            <p:nvSpPr>
              <p:cNvPr id="1497" name="Google Shape;1497;p20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20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20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20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1" name="Google Shape;1501;p20"/>
            <p:cNvGrpSpPr/>
            <p:nvPr/>
          </p:nvGrpSpPr>
          <p:grpSpPr>
            <a:xfrm>
              <a:off x="3052875" y="4395975"/>
              <a:ext cx="473400" cy="112750"/>
              <a:chOff x="3290800" y="4250850"/>
              <a:chExt cx="473400" cy="112750"/>
            </a:xfrm>
          </p:grpSpPr>
          <p:sp>
            <p:nvSpPr>
              <p:cNvPr id="1502" name="Google Shape;1502;p20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20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20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20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6" name="Google Shape;1506;p20"/>
            <p:cNvGrpSpPr/>
            <p:nvPr/>
          </p:nvGrpSpPr>
          <p:grpSpPr>
            <a:xfrm rot="10800000">
              <a:off x="3830075" y="4721200"/>
              <a:ext cx="473400" cy="112750"/>
              <a:chOff x="3290800" y="4250850"/>
              <a:chExt cx="473400" cy="112750"/>
            </a:xfrm>
          </p:grpSpPr>
          <p:sp>
            <p:nvSpPr>
              <p:cNvPr id="1507" name="Google Shape;1507;p20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" name="Google Shape;1508;p20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" name="Google Shape;1509;p20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20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1" name="Google Shape;1511;p20"/>
            <p:cNvGrpSpPr/>
            <p:nvPr/>
          </p:nvGrpSpPr>
          <p:grpSpPr>
            <a:xfrm>
              <a:off x="4439250" y="4383163"/>
              <a:ext cx="473400" cy="112750"/>
              <a:chOff x="3290800" y="4250850"/>
              <a:chExt cx="473400" cy="112750"/>
            </a:xfrm>
          </p:grpSpPr>
          <p:sp>
            <p:nvSpPr>
              <p:cNvPr id="1512" name="Google Shape;1512;p20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20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20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1515;p20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6" name="Google Shape;1516;p20"/>
            <p:cNvGrpSpPr/>
            <p:nvPr/>
          </p:nvGrpSpPr>
          <p:grpSpPr>
            <a:xfrm rot="10800000">
              <a:off x="5216450" y="4721188"/>
              <a:ext cx="473400" cy="112750"/>
              <a:chOff x="3290800" y="4250850"/>
              <a:chExt cx="473400" cy="112750"/>
            </a:xfrm>
          </p:grpSpPr>
          <p:sp>
            <p:nvSpPr>
              <p:cNvPr id="1517" name="Google Shape;1517;p20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20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20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20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1" name="Google Shape;1521;p20"/>
            <p:cNvGrpSpPr/>
            <p:nvPr/>
          </p:nvGrpSpPr>
          <p:grpSpPr>
            <a:xfrm>
              <a:off x="5746875" y="4395988"/>
              <a:ext cx="473400" cy="112750"/>
              <a:chOff x="3290800" y="4250850"/>
              <a:chExt cx="473400" cy="112750"/>
            </a:xfrm>
          </p:grpSpPr>
          <p:sp>
            <p:nvSpPr>
              <p:cNvPr id="1522" name="Google Shape;1522;p20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" name="Google Shape;1523;p20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20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20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6" name="Google Shape;1526;p20"/>
            <p:cNvGrpSpPr/>
            <p:nvPr/>
          </p:nvGrpSpPr>
          <p:grpSpPr>
            <a:xfrm rot="10800000">
              <a:off x="6524075" y="4721213"/>
              <a:ext cx="473400" cy="112750"/>
              <a:chOff x="3290800" y="4250850"/>
              <a:chExt cx="473400" cy="112750"/>
            </a:xfrm>
          </p:grpSpPr>
          <p:sp>
            <p:nvSpPr>
              <p:cNvPr id="1527" name="Google Shape;1527;p20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" name="Google Shape;1528;p20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20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20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1" name="Google Shape;1531;p20"/>
            <p:cNvGrpSpPr/>
            <p:nvPr/>
          </p:nvGrpSpPr>
          <p:grpSpPr>
            <a:xfrm>
              <a:off x="7133250" y="4383175"/>
              <a:ext cx="473400" cy="112750"/>
              <a:chOff x="3290800" y="4250850"/>
              <a:chExt cx="473400" cy="112750"/>
            </a:xfrm>
          </p:grpSpPr>
          <p:sp>
            <p:nvSpPr>
              <p:cNvPr id="1532" name="Google Shape;1532;p20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" name="Google Shape;1533;p20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" name="Google Shape;1534;p20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" name="Google Shape;1535;p20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6" name="Google Shape;1536;p20"/>
            <p:cNvGrpSpPr/>
            <p:nvPr/>
          </p:nvGrpSpPr>
          <p:grpSpPr>
            <a:xfrm rot="10800000">
              <a:off x="7910450" y="4721200"/>
              <a:ext cx="473400" cy="112750"/>
              <a:chOff x="3290800" y="4250850"/>
              <a:chExt cx="473400" cy="112750"/>
            </a:xfrm>
          </p:grpSpPr>
          <p:sp>
            <p:nvSpPr>
              <p:cNvPr id="1537" name="Google Shape;1537;p20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" name="Google Shape;1538;p20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" name="Google Shape;1539;p20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20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1" name="Google Shape;1541;p20"/>
            <p:cNvGrpSpPr/>
            <p:nvPr/>
          </p:nvGrpSpPr>
          <p:grpSpPr>
            <a:xfrm>
              <a:off x="8440875" y="4395988"/>
              <a:ext cx="473400" cy="112750"/>
              <a:chOff x="3290800" y="4250850"/>
              <a:chExt cx="473400" cy="112750"/>
            </a:xfrm>
          </p:grpSpPr>
          <p:sp>
            <p:nvSpPr>
              <p:cNvPr id="1542" name="Google Shape;1542;p20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" name="Google Shape;1543;p20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20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20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1546" name="Google Shape;1546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744775" y="2513475"/>
            <a:ext cx="1919501" cy="1919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7" name="Google Shape;154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3050" y="2623125"/>
            <a:ext cx="1631901" cy="1631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"/>
          <p:cNvSpPr txBox="1">
            <a:spLocks noGrp="1"/>
          </p:cNvSpPr>
          <p:nvPr>
            <p:ph type="title"/>
          </p:nvPr>
        </p:nvSpPr>
        <p:spPr>
          <a:xfrm>
            <a:off x="2338450" y="1893263"/>
            <a:ext cx="3221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 b="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6" name="Google Shape;146;p3"/>
          <p:cNvSpPr txBox="1">
            <a:spLocks noGrp="1"/>
          </p:cNvSpPr>
          <p:nvPr>
            <p:ph type="title" idx="2" hasCustomPrompt="1"/>
          </p:nvPr>
        </p:nvSpPr>
        <p:spPr>
          <a:xfrm>
            <a:off x="713225" y="2031475"/>
            <a:ext cx="1679400" cy="115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15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7" name="Google Shape;147;p3"/>
          <p:cNvSpPr txBox="1">
            <a:spLocks noGrp="1"/>
          </p:cNvSpPr>
          <p:nvPr>
            <p:ph type="subTitle" idx="1"/>
          </p:nvPr>
        </p:nvSpPr>
        <p:spPr>
          <a:xfrm>
            <a:off x="2338450" y="2767013"/>
            <a:ext cx="3221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48" name="Google Shape;148;p3"/>
          <p:cNvGrpSpPr/>
          <p:nvPr/>
        </p:nvGrpSpPr>
        <p:grpSpPr>
          <a:xfrm>
            <a:off x="358875" y="314088"/>
            <a:ext cx="8555400" cy="450800"/>
            <a:chOff x="358875" y="4383163"/>
            <a:chExt cx="8555400" cy="450800"/>
          </a:xfrm>
        </p:grpSpPr>
        <p:grpSp>
          <p:nvGrpSpPr>
            <p:cNvPr id="149" name="Google Shape;149;p3"/>
            <p:cNvGrpSpPr/>
            <p:nvPr/>
          </p:nvGrpSpPr>
          <p:grpSpPr>
            <a:xfrm>
              <a:off x="358875" y="4395975"/>
              <a:ext cx="473400" cy="112750"/>
              <a:chOff x="3290800" y="4250850"/>
              <a:chExt cx="473400" cy="112750"/>
            </a:xfrm>
          </p:grpSpPr>
          <p:sp>
            <p:nvSpPr>
              <p:cNvPr id="150" name="Google Shape;150;p3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3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3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3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3"/>
            <p:cNvGrpSpPr/>
            <p:nvPr/>
          </p:nvGrpSpPr>
          <p:grpSpPr>
            <a:xfrm rot="10800000">
              <a:off x="1136075" y="4721200"/>
              <a:ext cx="473400" cy="112750"/>
              <a:chOff x="3290800" y="4250850"/>
              <a:chExt cx="473400" cy="112750"/>
            </a:xfrm>
          </p:grpSpPr>
          <p:sp>
            <p:nvSpPr>
              <p:cNvPr id="155" name="Google Shape;155;p3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3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3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3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3"/>
            <p:cNvGrpSpPr/>
            <p:nvPr/>
          </p:nvGrpSpPr>
          <p:grpSpPr>
            <a:xfrm>
              <a:off x="1745250" y="4383163"/>
              <a:ext cx="473400" cy="112750"/>
              <a:chOff x="3290800" y="4250850"/>
              <a:chExt cx="473400" cy="112750"/>
            </a:xfrm>
          </p:grpSpPr>
          <p:sp>
            <p:nvSpPr>
              <p:cNvPr id="160" name="Google Shape;160;p3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3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3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3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4" name="Google Shape;164;p3"/>
            <p:cNvGrpSpPr/>
            <p:nvPr/>
          </p:nvGrpSpPr>
          <p:grpSpPr>
            <a:xfrm rot="10800000">
              <a:off x="2522450" y="4721188"/>
              <a:ext cx="473400" cy="112750"/>
              <a:chOff x="3290800" y="4250850"/>
              <a:chExt cx="473400" cy="112750"/>
            </a:xfrm>
          </p:grpSpPr>
          <p:sp>
            <p:nvSpPr>
              <p:cNvPr id="165" name="Google Shape;165;p3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3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3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3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3"/>
            <p:cNvGrpSpPr/>
            <p:nvPr/>
          </p:nvGrpSpPr>
          <p:grpSpPr>
            <a:xfrm>
              <a:off x="3052875" y="4395975"/>
              <a:ext cx="473400" cy="112750"/>
              <a:chOff x="3290800" y="4250850"/>
              <a:chExt cx="473400" cy="112750"/>
            </a:xfrm>
          </p:grpSpPr>
          <p:sp>
            <p:nvSpPr>
              <p:cNvPr id="170" name="Google Shape;170;p3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3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3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3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3"/>
            <p:cNvGrpSpPr/>
            <p:nvPr/>
          </p:nvGrpSpPr>
          <p:grpSpPr>
            <a:xfrm rot="10800000">
              <a:off x="3830075" y="4721200"/>
              <a:ext cx="473400" cy="112750"/>
              <a:chOff x="3290800" y="4250850"/>
              <a:chExt cx="473400" cy="112750"/>
            </a:xfrm>
          </p:grpSpPr>
          <p:sp>
            <p:nvSpPr>
              <p:cNvPr id="175" name="Google Shape;175;p3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3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3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3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9" name="Google Shape;179;p3"/>
            <p:cNvGrpSpPr/>
            <p:nvPr/>
          </p:nvGrpSpPr>
          <p:grpSpPr>
            <a:xfrm>
              <a:off x="4439250" y="4383163"/>
              <a:ext cx="473400" cy="112750"/>
              <a:chOff x="3290800" y="4250850"/>
              <a:chExt cx="473400" cy="112750"/>
            </a:xfrm>
          </p:grpSpPr>
          <p:sp>
            <p:nvSpPr>
              <p:cNvPr id="180" name="Google Shape;180;p3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3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3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3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3"/>
            <p:cNvGrpSpPr/>
            <p:nvPr/>
          </p:nvGrpSpPr>
          <p:grpSpPr>
            <a:xfrm rot="10800000">
              <a:off x="5216450" y="4721188"/>
              <a:ext cx="473400" cy="112750"/>
              <a:chOff x="3290800" y="4250850"/>
              <a:chExt cx="473400" cy="112750"/>
            </a:xfrm>
          </p:grpSpPr>
          <p:sp>
            <p:nvSpPr>
              <p:cNvPr id="185" name="Google Shape;185;p3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3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3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3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3"/>
            <p:cNvGrpSpPr/>
            <p:nvPr/>
          </p:nvGrpSpPr>
          <p:grpSpPr>
            <a:xfrm>
              <a:off x="5746875" y="4395988"/>
              <a:ext cx="473400" cy="112750"/>
              <a:chOff x="3290800" y="4250850"/>
              <a:chExt cx="473400" cy="112750"/>
            </a:xfrm>
          </p:grpSpPr>
          <p:sp>
            <p:nvSpPr>
              <p:cNvPr id="190" name="Google Shape;190;p3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3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3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3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3"/>
            <p:cNvGrpSpPr/>
            <p:nvPr/>
          </p:nvGrpSpPr>
          <p:grpSpPr>
            <a:xfrm rot="10800000">
              <a:off x="6524075" y="4721213"/>
              <a:ext cx="473400" cy="112750"/>
              <a:chOff x="3290800" y="4250850"/>
              <a:chExt cx="473400" cy="112750"/>
            </a:xfrm>
          </p:grpSpPr>
          <p:sp>
            <p:nvSpPr>
              <p:cNvPr id="195" name="Google Shape;195;p3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3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3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3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9" name="Google Shape;199;p3"/>
            <p:cNvGrpSpPr/>
            <p:nvPr/>
          </p:nvGrpSpPr>
          <p:grpSpPr>
            <a:xfrm>
              <a:off x="7133250" y="4383175"/>
              <a:ext cx="473400" cy="112750"/>
              <a:chOff x="3290800" y="4250850"/>
              <a:chExt cx="473400" cy="112750"/>
            </a:xfrm>
          </p:grpSpPr>
          <p:sp>
            <p:nvSpPr>
              <p:cNvPr id="200" name="Google Shape;200;p3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3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3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3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4" name="Google Shape;204;p3"/>
            <p:cNvGrpSpPr/>
            <p:nvPr/>
          </p:nvGrpSpPr>
          <p:grpSpPr>
            <a:xfrm rot="10800000">
              <a:off x="7910450" y="4721200"/>
              <a:ext cx="473400" cy="112750"/>
              <a:chOff x="3290800" y="4250850"/>
              <a:chExt cx="473400" cy="112750"/>
            </a:xfrm>
          </p:grpSpPr>
          <p:sp>
            <p:nvSpPr>
              <p:cNvPr id="205" name="Google Shape;205;p3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3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3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3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9" name="Google Shape;209;p3"/>
            <p:cNvGrpSpPr/>
            <p:nvPr/>
          </p:nvGrpSpPr>
          <p:grpSpPr>
            <a:xfrm>
              <a:off x="8440875" y="4395988"/>
              <a:ext cx="473400" cy="112750"/>
              <a:chOff x="3290800" y="4250850"/>
              <a:chExt cx="473400" cy="112750"/>
            </a:xfrm>
          </p:grpSpPr>
          <p:sp>
            <p:nvSpPr>
              <p:cNvPr id="210" name="Google Shape;210;p3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3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3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3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4" name="Google Shape;214;p3"/>
          <p:cNvGrpSpPr/>
          <p:nvPr/>
        </p:nvGrpSpPr>
        <p:grpSpPr>
          <a:xfrm>
            <a:off x="358875" y="4383163"/>
            <a:ext cx="8555400" cy="450800"/>
            <a:chOff x="358875" y="4383163"/>
            <a:chExt cx="8555400" cy="450800"/>
          </a:xfrm>
        </p:grpSpPr>
        <p:grpSp>
          <p:nvGrpSpPr>
            <p:cNvPr id="215" name="Google Shape;215;p3"/>
            <p:cNvGrpSpPr/>
            <p:nvPr/>
          </p:nvGrpSpPr>
          <p:grpSpPr>
            <a:xfrm>
              <a:off x="358875" y="4395975"/>
              <a:ext cx="473400" cy="112750"/>
              <a:chOff x="3290800" y="4250850"/>
              <a:chExt cx="473400" cy="112750"/>
            </a:xfrm>
          </p:grpSpPr>
          <p:sp>
            <p:nvSpPr>
              <p:cNvPr id="216" name="Google Shape;216;p3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3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3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3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0" name="Google Shape;220;p3"/>
            <p:cNvGrpSpPr/>
            <p:nvPr/>
          </p:nvGrpSpPr>
          <p:grpSpPr>
            <a:xfrm rot="10800000">
              <a:off x="1136075" y="4721200"/>
              <a:ext cx="473400" cy="112750"/>
              <a:chOff x="3290800" y="4250850"/>
              <a:chExt cx="473400" cy="112750"/>
            </a:xfrm>
          </p:grpSpPr>
          <p:sp>
            <p:nvSpPr>
              <p:cNvPr id="221" name="Google Shape;221;p3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3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3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3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5" name="Google Shape;225;p3"/>
            <p:cNvGrpSpPr/>
            <p:nvPr/>
          </p:nvGrpSpPr>
          <p:grpSpPr>
            <a:xfrm>
              <a:off x="1745250" y="4383163"/>
              <a:ext cx="473400" cy="112750"/>
              <a:chOff x="3290800" y="4250850"/>
              <a:chExt cx="473400" cy="112750"/>
            </a:xfrm>
          </p:grpSpPr>
          <p:sp>
            <p:nvSpPr>
              <p:cNvPr id="226" name="Google Shape;226;p3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3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3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3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0" name="Google Shape;230;p3"/>
            <p:cNvGrpSpPr/>
            <p:nvPr/>
          </p:nvGrpSpPr>
          <p:grpSpPr>
            <a:xfrm rot="10800000">
              <a:off x="2522450" y="4721188"/>
              <a:ext cx="473400" cy="112750"/>
              <a:chOff x="3290800" y="4250850"/>
              <a:chExt cx="473400" cy="112750"/>
            </a:xfrm>
          </p:grpSpPr>
          <p:sp>
            <p:nvSpPr>
              <p:cNvPr id="231" name="Google Shape;231;p3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3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3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3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5" name="Google Shape;235;p3"/>
            <p:cNvGrpSpPr/>
            <p:nvPr/>
          </p:nvGrpSpPr>
          <p:grpSpPr>
            <a:xfrm>
              <a:off x="3052875" y="4395975"/>
              <a:ext cx="473400" cy="112750"/>
              <a:chOff x="3290800" y="4250850"/>
              <a:chExt cx="473400" cy="112750"/>
            </a:xfrm>
          </p:grpSpPr>
          <p:sp>
            <p:nvSpPr>
              <p:cNvPr id="236" name="Google Shape;236;p3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3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3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3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0" name="Google Shape;240;p3"/>
            <p:cNvGrpSpPr/>
            <p:nvPr/>
          </p:nvGrpSpPr>
          <p:grpSpPr>
            <a:xfrm rot="10800000">
              <a:off x="3830075" y="4721200"/>
              <a:ext cx="473400" cy="112750"/>
              <a:chOff x="3290800" y="4250850"/>
              <a:chExt cx="473400" cy="112750"/>
            </a:xfrm>
          </p:grpSpPr>
          <p:sp>
            <p:nvSpPr>
              <p:cNvPr id="241" name="Google Shape;241;p3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3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3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3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5" name="Google Shape;245;p3"/>
            <p:cNvGrpSpPr/>
            <p:nvPr/>
          </p:nvGrpSpPr>
          <p:grpSpPr>
            <a:xfrm>
              <a:off x="4439250" y="4383163"/>
              <a:ext cx="473400" cy="112750"/>
              <a:chOff x="3290800" y="4250850"/>
              <a:chExt cx="473400" cy="112750"/>
            </a:xfrm>
          </p:grpSpPr>
          <p:sp>
            <p:nvSpPr>
              <p:cNvPr id="246" name="Google Shape;246;p3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3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3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3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0" name="Google Shape;250;p3"/>
            <p:cNvGrpSpPr/>
            <p:nvPr/>
          </p:nvGrpSpPr>
          <p:grpSpPr>
            <a:xfrm rot="10800000">
              <a:off x="5216450" y="4721188"/>
              <a:ext cx="473400" cy="112750"/>
              <a:chOff x="3290800" y="4250850"/>
              <a:chExt cx="473400" cy="112750"/>
            </a:xfrm>
          </p:grpSpPr>
          <p:sp>
            <p:nvSpPr>
              <p:cNvPr id="251" name="Google Shape;251;p3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3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3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3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5" name="Google Shape;255;p3"/>
            <p:cNvGrpSpPr/>
            <p:nvPr/>
          </p:nvGrpSpPr>
          <p:grpSpPr>
            <a:xfrm>
              <a:off x="5746875" y="4395988"/>
              <a:ext cx="473400" cy="112750"/>
              <a:chOff x="3290800" y="4250850"/>
              <a:chExt cx="473400" cy="112750"/>
            </a:xfrm>
          </p:grpSpPr>
          <p:sp>
            <p:nvSpPr>
              <p:cNvPr id="256" name="Google Shape;256;p3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3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3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3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0" name="Google Shape;260;p3"/>
            <p:cNvGrpSpPr/>
            <p:nvPr/>
          </p:nvGrpSpPr>
          <p:grpSpPr>
            <a:xfrm rot="10800000">
              <a:off x="6524075" y="4721213"/>
              <a:ext cx="473400" cy="112750"/>
              <a:chOff x="3290800" y="4250850"/>
              <a:chExt cx="473400" cy="112750"/>
            </a:xfrm>
          </p:grpSpPr>
          <p:sp>
            <p:nvSpPr>
              <p:cNvPr id="261" name="Google Shape;261;p3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3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3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3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5" name="Google Shape;265;p3"/>
            <p:cNvGrpSpPr/>
            <p:nvPr/>
          </p:nvGrpSpPr>
          <p:grpSpPr>
            <a:xfrm>
              <a:off x="7133250" y="4383175"/>
              <a:ext cx="473400" cy="112750"/>
              <a:chOff x="3290800" y="4250850"/>
              <a:chExt cx="473400" cy="112750"/>
            </a:xfrm>
          </p:grpSpPr>
          <p:sp>
            <p:nvSpPr>
              <p:cNvPr id="266" name="Google Shape;266;p3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3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3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3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0" name="Google Shape;270;p3"/>
            <p:cNvGrpSpPr/>
            <p:nvPr/>
          </p:nvGrpSpPr>
          <p:grpSpPr>
            <a:xfrm rot="10800000">
              <a:off x="7910450" y="4721200"/>
              <a:ext cx="473400" cy="112750"/>
              <a:chOff x="3290800" y="4250850"/>
              <a:chExt cx="473400" cy="112750"/>
            </a:xfrm>
          </p:grpSpPr>
          <p:sp>
            <p:nvSpPr>
              <p:cNvPr id="271" name="Google Shape;271;p3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3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3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3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5" name="Google Shape;275;p3"/>
            <p:cNvGrpSpPr/>
            <p:nvPr/>
          </p:nvGrpSpPr>
          <p:grpSpPr>
            <a:xfrm>
              <a:off x="8440875" y="4395988"/>
              <a:ext cx="473400" cy="112750"/>
              <a:chOff x="3290800" y="4250850"/>
              <a:chExt cx="473400" cy="112750"/>
            </a:xfrm>
          </p:grpSpPr>
          <p:sp>
            <p:nvSpPr>
              <p:cNvPr id="276" name="Google Shape;276;p3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3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3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3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_AND_BODY_1">
    <p:spTree>
      <p:nvGrpSpPr>
        <p:cNvPr id="1" name="Shape 1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9" name="Google Shape;1549;p2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50" name="Google Shape;1550;p21"/>
          <p:cNvSpPr txBox="1">
            <a:spLocks noGrp="1"/>
          </p:cNvSpPr>
          <p:nvPr>
            <p:ph type="body" idx="1"/>
          </p:nvPr>
        </p:nvSpPr>
        <p:spPr>
          <a:xfrm>
            <a:off x="713225" y="1477050"/>
            <a:ext cx="4261200" cy="262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grpSp>
        <p:nvGrpSpPr>
          <p:cNvPr id="1551" name="Google Shape;1551;p21"/>
          <p:cNvGrpSpPr/>
          <p:nvPr/>
        </p:nvGrpSpPr>
        <p:grpSpPr>
          <a:xfrm rot="10800000" flipH="1">
            <a:off x="151300" y="204563"/>
            <a:ext cx="8555400" cy="125575"/>
            <a:chOff x="294300" y="-153512"/>
            <a:chExt cx="8555400" cy="125575"/>
          </a:xfrm>
        </p:grpSpPr>
        <p:grpSp>
          <p:nvGrpSpPr>
            <p:cNvPr id="1552" name="Google Shape;1552;p21"/>
            <p:cNvGrpSpPr/>
            <p:nvPr/>
          </p:nvGrpSpPr>
          <p:grpSpPr>
            <a:xfrm>
              <a:off x="294300" y="-140700"/>
              <a:ext cx="473400" cy="112750"/>
              <a:chOff x="3290800" y="4250850"/>
              <a:chExt cx="473400" cy="112750"/>
            </a:xfrm>
          </p:grpSpPr>
          <p:sp>
            <p:nvSpPr>
              <p:cNvPr id="1553" name="Google Shape;1553;p21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" name="Google Shape;1554;p21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" name="Google Shape;1555;p21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" name="Google Shape;1556;p21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57" name="Google Shape;1557;p21"/>
            <p:cNvGrpSpPr/>
            <p:nvPr/>
          </p:nvGrpSpPr>
          <p:grpSpPr>
            <a:xfrm>
              <a:off x="1680675" y="-153512"/>
              <a:ext cx="473400" cy="112750"/>
              <a:chOff x="3290800" y="4250850"/>
              <a:chExt cx="473400" cy="112750"/>
            </a:xfrm>
          </p:grpSpPr>
          <p:sp>
            <p:nvSpPr>
              <p:cNvPr id="1558" name="Google Shape;1558;p21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" name="Google Shape;1559;p21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" name="Google Shape;1560;p21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" name="Google Shape;1561;p21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62" name="Google Shape;1562;p21"/>
            <p:cNvGrpSpPr/>
            <p:nvPr/>
          </p:nvGrpSpPr>
          <p:grpSpPr>
            <a:xfrm>
              <a:off x="2988300" y="-140700"/>
              <a:ext cx="473400" cy="112750"/>
              <a:chOff x="3290800" y="4250850"/>
              <a:chExt cx="473400" cy="112750"/>
            </a:xfrm>
          </p:grpSpPr>
          <p:sp>
            <p:nvSpPr>
              <p:cNvPr id="1563" name="Google Shape;1563;p21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" name="Google Shape;1564;p21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" name="Google Shape;1565;p21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" name="Google Shape;1566;p21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67" name="Google Shape;1567;p21"/>
            <p:cNvGrpSpPr/>
            <p:nvPr/>
          </p:nvGrpSpPr>
          <p:grpSpPr>
            <a:xfrm>
              <a:off x="4374675" y="-153512"/>
              <a:ext cx="473400" cy="112750"/>
              <a:chOff x="3290800" y="4250850"/>
              <a:chExt cx="473400" cy="112750"/>
            </a:xfrm>
          </p:grpSpPr>
          <p:sp>
            <p:nvSpPr>
              <p:cNvPr id="1568" name="Google Shape;1568;p21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9" name="Google Shape;1569;p21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" name="Google Shape;1570;p21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" name="Google Shape;1571;p21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72" name="Google Shape;1572;p21"/>
            <p:cNvGrpSpPr/>
            <p:nvPr/>
          </p:nvGrpSpPr>
          <p:grpSpPr>
            <a:xfrm>
              <a:off x="5682300" y="-140687"/>
              <a:ext cx="473400" cy="112750"/>
              <a:chOff x="3290800" y="4250850"/>
              <a:chExt cx="473400" cy="112750"/>
            </a:xfrm>
          </p:grpSpPr>
          <p:sp>
            <p:nvSpPr>
              <p:cNvPr id="1573" name="Google Shape;1573;p21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" name="Google Shape;1574;p21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" name="Google Shape;1575;p21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" name="Google Shape;1576;p21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77" name="Google Shape;1577;p21"/>
            <p:cNvGrpSpPr/>
            <p:nvPr/>
          </p:nvGrpSpPr>
          <p:grpSpPr>
            <a:xfrm>
              <a:off x="7068675" y="-153500"/>
              <a:ext cx="473400" cy="112750"/>
              <a:chOff x="3290800" y="4250850"/>
              <a:chExt cx="473400" cy="112750"/>
            </a:xfrm>
          </p:grpSpPr>
          <p:sp>
            <p:nvSpPr>
              <p:cNvPr id="1578" name="Google Shape;1578;p21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" name="Google Shape;1579;p21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0" name="Google Shape;1580;p21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" name="Google Shape;1581;p21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82" name="Google Shape;1582;p21"/>
            <p:cNvGrpSpPr/>
            <p:nvPr/>
          </p:nvGrpSpPr>
          <p:grpSpPr>
            <a:xfrm>
              <a:off x="8376300" y="-140687"/>
              <a:ext cx="473400" cy="112750"/>
              <a:chOff x="3290800" y="4250850"/>
              <a:chExt cx="473400" cy="112750"/>
            </a:xfrm>
          </p:grpSpPr>
          <p:sp>
            <p:nvSpPr>
              <p:cNvPr id="1583" name="Google Shape;1583;p21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" name="Google Shape;1584;p21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" name="Google Shape;1585;p21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" name="Google Shape;1586;p21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87" name="Google Shape;1587;p21"/>
          <p:cNvGrpSpPr/>
          <p:nvPr/>
        </p:nvGrpSpPr>
        <p:grpSpPr>
          <a:xfrm>
            <a:off x="294300" y="4792613"/>
            <a:ext cx="8555400" cy="125575"/>
            <a:chOff x="294300" y="-153512"/>
            <a:chExt cx="8555400" cy="125575"/>
          </a:xfrm>
        </p:grpSpPr>
        <p:grpSp>
          <p:nvGrpSpPr>
            <p:cNvPr id="1588" name="Google Shape;1588;p21"/>
            <p:cNvGrpSpPr/>
            <p:nvPr/>
          </p:nvGrpSpPr>
          <p:grpSpPr>
            <a:xfrm>
              <a:off x="294300" y="-140700"/>
              <a:ext cx="473400" cy="112750"/>
              <a:chOff x="3290800" y="4250850"/>
              <a:chExt cx="473400" cy="112750"/>
            </a:xfrm>
          </p:grpSpPr>
          <p:sp>
            <p:nvSpPr>
              <p:cNvPr id="1589" name="Google Shape;1589;p21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0" name="Google Shape;1590;p21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1" name="Google Shape;1591;p21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2" name="Google Shape;1592;p21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3" name="Google Shape;1593;p21"/>
            <p:cNvGrpSpPr/>
            <p:nvPr/>
          </p:nvGrpSpPr>
          <p:grpSpPr>
            <a:xfrm>
              <a:off x="1680675" y="-153512"/>
              <a:ext cx="473400" cy="112750"/>
              <a:chOff x="3290800" y="4250850"/>
              <a:chExt cx="473400" cy="112750"/>
            </a:xfrm>
          </p:grpSpPr>
          <p:sp>
            <p:nvSpPr>
              <p:cNvPr id="1594" name="Google Shape;1594;p21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5" name="Google Shape;1595;p21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6" name="Google Shape;1596;p21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7" name="Google Shape;1597;p21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8" name="Google Shape;1598;p21"/>
            <p:cNvGrpSpPr/>
            <p:nvPr/>
          </p:nvGrpSpPr>
          <p:grpSpPr>
            <a:xfrm>
              <a:off x="2988300" y="-140700"/>
              <a:ext cx="473400" cy="112750"/>
              <a:chOff x="3290800" y="4250850"/>
              <a:chExt cx="473400" cy="112750"/>
            </a:xfrm>
          </p:grpSpPr>
          <p:sp>
            <p:nvSpPr>
              <p:cNvPr id="1599" name="Google Shape;1599;p21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0" name="Google Shape;1600;p21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1" name="Google Shape;1601;p21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2" name="Google Shape;1602;p21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03" name="Google Shape;1603;p21"/>
            <p:cNvGrpSpPr/>
            <p:nvPr/>
          </p:nvGrpSpPr>
          <p:grpSpPr>
            <a:xfrm>
              <a:off x="4374675" y="-153512"/>
              <a:ext cx="473400" cy="112750"/>
              <a:chOff x="3290800" y="4250850"/>
              <a:chExt cx="473400" cy="112750"/>
            </a:xfrm>
          </p:grpSpPr>
          <p:sp>
            <p:nvSpPr>
              <p:cNvPr id="1604" name="Google Shape;1604;p21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5" name="Google Shape;1605;p21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6" name="Google Shape;1606;p21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7" name="Google Shape;1607;p21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08" name="Google Shape;1608;p21"/>
            <p:cNvGrpSpPr/>
            <p:nvPr/>
          </p:nvGrpSpPr>
          <p:grpSpPr>
            <a:xfrm>
              <a:off x="5682300" y="-140687"/>
              <a:ext cx="473400" cy="112750"/>
              <a:chOff x="3290800" y="4250850"/>
              <a:chExt cx="473400" cy="112750"/>
            </a:xfrm>
          </p:grpSpPr>
          <p:sp>
            <p:nvSpPr>
              <p:cNvPr id="1609" name="Google Shape;1609;p21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0" name="Google Shape;1610;p21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1" name="Google Shape;1611;p21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2" name="Google Shape;1612;p21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3" name="Google Shape;1613;p21"/>
            <p:cNvGrpSpPr/>
            <p:nvPr/>
          </p:nvGrpSpPr>
          <p:grpSpPr>
            <a:xfrm>
              <a:off x="7068675" y="-153500"/>
              <a:ext cx="473400" cy="112750"/>
              <a:chOff x="3290800" y="4250850"/>
              <a:chExt cx="473400" cy="112750"/>
            </a:xfrm>
          </p:grpSpPr>
          <p:sp>
            <p:nvSpPr>
              <p:cNvPr id="1614" name="Google Shape;1614;p21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5" name="Google Shape;1615;p21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6" name="Google Shape;1616;p21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7" name="Google Shape;1617;p21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8" name="Google Shape;1618;p21"/>
            <p:cNvGrpSpPr/>
            <p:nvPr/>
          </p:nvGrpSpPr>
          <p:grpSpPr>
            <a:xfrm>
              <a:off x="8376300" y="-140687"/>
              <a:ext cx="473400" cy="112750"/>
              <a:chOff x="3290800" y="4250850"/>
              <a:chExt cx="473400" cy="112750"/>
            </a:xfrm>
          </p:grpSpPr>
          <p:sp>
            <p:nvSpPr>
              <p:cNvPr id="1619" name="Google Shape;1619;p21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0" name="Google Shape;1620;p21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1" name="Google Shape;1621;p21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2" name="Google Shape;1622;p21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23" name="Google Shape;1623;p21"/>
          <p:cNvGrpSpPr/>
          <p:nvPr/>
        </p:nvGrpSpPr>
        <p:grpSpPr>
          <a:xfrm>
            <a:off x="7839200" y="906875"/>
            <a:ext cx="473400" cy="112750"/>
            <a:chOff x="3290800" y="4250850"/>
            <a:chExt cx="473400" cy="112750"/>
          </a:xfrm>
        </p:grpSpPr>
        <p:sp>
          <p:nvSpPr>
            <p:cNvPr id="1624" name="Google Shape;1624;p21"/>
            <p:cNvSpPr/>
            <p:nvPr/>
          </p:nvSpPr>
          <p:spPr>
            <a:xfrm>
              <a:off x="3730800" y="4318475"/>
              <a:ext cx="33400" cy="45125"/>
            </a:xfrm>
            <a:custGeom>
              <a:avLst/>
              <a:gdLst/>
              <a:ahLst/>
              <a:cxnLst/>
              <a:rect l="l" t="t" r="r" b="b"/>
              <a:pathLst>
                <a:path w="1336" h="1805" extrusionOk="0">
                  <a:moveTo>
                    <a:pt x="1335" y="1335"/>
                  </a:moveTo>
                  <a:cubicBezTo>
                    <a:pt x="1335" y="1335"/>
                    <a:pt x="1335" y="1804"/>
                    <a:pt x="903" y="1804"/>
                  </a:cubicBezTo>
                  <a:cubicBezTo>
                    <a:pt x="434" y="1804"/>
                    <a:pt x="1" y="902"/>
                    <a:pt x="1" y="902"/>
                  </a:cubicBezTo>
                  <a:cubicBezTo>
                    <a:pt x="1" y="434"/>
                    <a:pt x="1" y="1"/>
                    <a:pt x="434" y="1"/>
                  </a:cubicBezTo>
                  <a:cubicBezTo>
                    <a:pt x="903" y="1"/>
                    <a:pt x="1335" y="434"/>
                    <a:pt x="1335" y="1335"/>
                  </a:cubicBezTo>
                  <a:close/>
                </a:path>
              </a:pathLst>
            </a:custGeom>
            <a:solidFill>
              <a:srgbClr val="3520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21"/>
            <p:cNvSpPr/>
            <p:nvPr/>
          </p:nvSpPr>
          <p:spPr>
            <a:xfrm>
              <a:off x="3290800" y="4306750"/>
              <a:ext cx="34275" cy="34300"/>
            </a:xfrm>
            <a:custGeom>
              <a:avLst/>
              <a:gdLst/>
              <a:ahLst/>
              <a:cxnLst/>
              <a:rect l="l" t="t" r="r" b="b"/>
              <a:pathLst>
                <a:path w="1371" h="1372" extrusionOk="0">
                  <a:moveTo>
                    <a:pt x="1371" y="903"/>
                  </a:moveTo>
                  <a:cubicBezTo>
                    <a:pt x="1371" y="903"/>
                    <a:pt x="1371" y="1371"/>
                    <a:pt x="902" y="1371"/>
                  </a:cubicBezTo>
                  <a:cubicBezTo>
                    <a:pt x="469" y="1371"/>
                    <a:pt x="0" y="903"/>
                    <a:pt x="0" y="470"/>
                  </a:cubicBezTo>
                  <a:cubicBezTo>
                    <a:pt x="0" y="470"/>
                    <a:pt x="469" y="1"/>
                    <a:pt x="902" y="1"/>
                  </a:cubicBezTo>
                  <a:cubicBezTo>
                    <a:pt x="902" y="1"/>
                    <a:pt x="1371" y="470"/>
                    <a:pt x="1371" y="903"/>
                  </a:cubicBezTo>
                  <a:close/>
                </a:path>
              </a:pathLst>
            </a:custGeom>
            <a:solidFill>
              <a:srgbClr val="3E29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21"/>
            <p:cNvSpPr/>
            <p:nvPr/>
          </p:nvSpPr>
          <p:spPr>
            <a:xfrm>
              <a:off x="3561300" y="4250850"/>
              <a:ext cx="34275" cy="33400"/>
            </a:xfrm>
            <a:custGeom>
              <a:avLst/>
              <a:gdLst/>
              <a:ahLst/>
              <a:cxnLst/>
              <a:rect l="l" t="t" r="r" b="b"/>
              <a:pathLst>
                <a:path w="1371" h="1336" extrusionOk="0">
                  <a:moveTo>
                    <a:pt x="469" y="1335"/>
                  </a:moveTo>
                  <a:cubicBezTo>
                    <a:pt x="0" y="1335"/>
                    <a:pt x="0" y="902"/>
                    <a:pt x="0" y="902"/>
                  </a:cubicBezTo>
                  <a:cubicBezTo>
                    <a:pt x="0" y="433"/>
                    <a:pt x="0" y="1"/>
                    <a:pt x="469" y="1"/>
                  </a:cubicBezTo>
                  <a:cubicBezTo>
                    <a:pt x="902" y="1"/>
                    <a:pt x="902" y="433"/>
                    <a:pt x="902" y="902"/>
                  </a:cubicBezTo>
                  <a:cubicBezTo>
                    <a:pt x="1371" y="902"/>
                    <a:pt x="902" y="1335"/>
                    <a:pt x="469" y="1335"/>
                  </a:cubicBezTo>
                  <a:close/>
                </a:path>
              </a:pathLst>
            </a:custGeom>
            <a:solidFill>
              <a:srgbClr val="3F2C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21"/>
            <p:cNvSpPr/>
            <p:nvPr/>
          </p:nvSpPr>
          <p:spPr>
            <a:xfrm>
              <a:off x="3640650" y="4295950"/>
              <a:ext cx="22550" cy="10825"/>
            </a:xfrm>
            <a:custGeom>
              <a:avLst/>
              <a:gdLst/>
              <a:ahLst/>
              <a:cxnLst/>
              <a:rect l="l" t="t" r="r" b="b"/>
              <a:pathLst>
                <a:path w="902" h="433" extrusionOk="0">
                  <a:moveTo>
                    <a:pt x="433" y="0"/>
                  </a:moveTo>
                  <a:lnTo>
                    <a:pt x="902" y="0"/>
                  </a:lnTo>
                  <a:lnTo>
                    <a:pt x="433" y="4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38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_AND_BODY_1_1">
    <p:spTree>
      <p:nvGrpSpPr>
        <p:cNvPr id="1" name="Shape 1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9" name="Google Shape;1629;p22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30" name="Google Shape;1630;p22"/>
          <p:cNvSpPr txBox="1">
            <a:spLocks noGrp="1"/>
          </p:cNvSpPr>
          <p:nvPr>
            <p:ph type="body" idx="1"/>
          </p:nvPr>
        </p:nvSpPr>
        <p:spPr>
          <a:xfrm>
            <a:off x="713225" y="1212075"/>
            <a:ext cx="7606200" cy="31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grpSp>
        <p:nvGrpSpPr>
          <p:cNvPr id="1631" name="Google Shape;1631;p22"/>
          <p:cNvGrpSpPr/>
          <p:nvPr/>
        </p:nvGrpSpPr>
        <p:grpSpPr>
          <a:xfrm>
            <a:off x="151300" y="204563"/>
            <a:ext cx="8555400" cy="125575"/>
            <a:chOff x="294300" y="-153512"/>
            <a:chExt cx="8555400" cy="125575"/>
          </a:xfrm>
        </p:grpSpPr>
        <p:grpSp>
          <p:nvGrpSpPr>
            <p:cNvPr id="1632" name="Google Shape;1632;p22"/>
            <p:cNvGrpSpPr/>
            <p:nvPr/>
          </p:nvGrpSpPr>
          <p:grpSpPr>
            <a:xfrm>
              <a:off x="294300" y="-140700"/>
              <a:ext cx="473400" cy="112750"/>
              <a:chOff x="3290800" y="4250850"/>
              <a:chExt cx="473400" cy="112750"/>
            </a:xfrm>
          </p:grpSpPr>
          <p:sp>
            <p:nvSpPr>
              <p:cNvPr id="1633" name="Google Shape;1633;p22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4" name="Google Shape;1634;p22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5" name="Google Shape;1635;p22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6" name="Google Shape;1636;p22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7" name="Google Shape;1637;p22"/>
            <p:cNvGrpSpPr/>
            <p:nvPr/>
          </p:nvGrpSpPr>
          <p:grpSpPr>
            <a:xfrm>
              <a:off x="1680675" y="-153512"/>
              <a:ext cx="473400" cy="112750"/>
              <a:chOff x="3290800" y="4250850"/>
              <a:chExt cx="473400" cy="112750"/>
            </a:xfrm>
          </p:grpSpPr>
          <p:sp>
            <p:nvSpPr>
              <p:cNvPr id="1638" name="Google Shape;1638;p22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9" name="Google Shape;1639;p22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0" name="Google Shape;1640;p22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1" name="Google Shape;1641;p22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42" name="Google Shape;1642;p22"/>
            <p:cNvGrpSpPr/>
            <p:nvPr/>
          </p:nvGrpSpPr>
          <p:grpSpPr>
            <a:xfrm>
              <a:off x="2988300" y="-140700"/>
              <a:ext cx="473400" cy="112750"/>
              <a:chOff x="3290800" y="4250850"/>
              <a:chExt cx="473400" cy="112750"/>
            </a:xfrm>
          </p:grpSpPr>
          <p:sp>
            <p:nvSpPr>
              <p:cNvPr id="1643" name="Google Shape;1643;p22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4" name="Google Shape;1644;p22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5" name="Google Shape;1645;p22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6" name="Google Shape;1646;p22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47" name="Google Shape;1647;p22"/>
            <p:cNvGrpSpPr/>
            <p:nvPr/>
          </p:nvGrpSpPr>
          <p:grpSpPr>
            <a:xfrm>
              <a:off x="4374675" y="-153512"/>
              <a:ext cx="473400" cy="112750"/>
              <a:chOff x="3290800" y="4250850"/>
              <a:chExt cx="473400" cy="112750"/>
            </a:xfrm>
          </p:grpSpPr>
          <p:sp>
            <p:nvSpPr>
              <p:cNvPr id="1648" name="Google Shape;1648;p22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9" name="Google Shape;1649;p22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0" name="Google Shape;1650;p22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1" name="Google Shape;1651;p22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52" name="Google Shape;1652;p22"/>
            <p:cNvGrpSpPr/>
            <p:nvPr/>
          </p:nvGrpSpPr>
          <p:grpSpPr>
            <a:xfrm>
              <a:off x="5682300" y="-140687"/>
              <a:ext cx="473400" cy="112750"/>
              <a:chOff x="3290800" y="4250850"/>
              <a:chExt cx="473400" cy="112750"/>
            </a:xfrm>
          </p:grpSpPr>
          <p:sp>
            <p:nvSpPr>
              <p:cNvPr id="1653" name="Google Shape;1653;p22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4" name="Google Shape;1654;p22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5" name="Google Shape;1655;p22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6" name="Google Shape;1656;p22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57" name="Google Shape;1657;p22"/>
            <p:cNvGrpSpPr/>
            <p:nvPr/>
          </p:nvGrpSpPr>
          <p:grpSpPr>
            <a:xfrm>
              <a:off x="7068675" y="-153500"/>
              <a:ext cx="473400" cy="112750"/>
              <a:chOff x="3290800" y="4250850"/>
              <a:chExt cx="473400" cy="112750"/>
            </a:xfrm>
          </p:grpSpPr>
          <p:sp>
            <p:nvSpPr>
              <p:cNvPr id="1658" name="Google Shape;1658;p22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9" name="Google Shape;1659;p22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0" name="Google Shape;1660;p22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1" name="Google Shape;1661;p22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62" name="Google Shape;1662;p22"/>
            <p:cNvGrpSpPr/>
            <p:nvPr/>
          </p:nvGrpSpPr>
          <p:grpSpPr>
            <a:xfrm>
              <a:off x="8376300" y="-140687"/>
              <a:ext cx="473400" cy="112750"/>
              <a:chOff x="3290800" y="4250850"/>
              <a:chExt cx="473400" cy="112750"/>
            </a:xfrm>
          </p:grpSpPr>
          <p:sp>
            <p:nvSpPr>
              <p:cNvPr id="1663" name="Google Shape;1663;p22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4" name="Google Shape;1664;p22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5" name="Google Shape;1665;p22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6" name="Google Shape;1666;p22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67" name="Google Shape;1667;p22"/>
          <p:cNvGrpSpPr/>
          <p:nvPr/>
        </p:nvGrpSpPr>
        <p:grpSpPr>
          <a:xfrm rot="10800000" flipH="1">
            <a:off x="294300" y="4792613"/>
            <a:ext cx="8555400" cy="125575"/>
            <a:chOff x="294300" y="-153512"/>
            <a:chExt cx="8555400" cy="125575"/>
          </a:xfrm>
        </p:grpSpPr>
        <p:grpSp>
          <p:nvGrpSpPr>
            <p:cNvPr id="1668" name="Google Shape;1668;p22"/>
            <p:cNvGrpSpPr/>
            <p:nvPr/>
          </p:nvGrpSpPr>
          <p:grpSpPr>
            <a:xfrm>
              <a:off x="294300" y="-140700"/>
              <a:ext cx="473400" cy="112750"/>
              <a:chOff x="3290800" y="4250850"/>
              <a:chExt cx="473400" cy="112750"/>
            </a:xfrm>
          </p:grpSpPr>
          <p:sp>
            <p:nvSpPr>
              <p:cNvPr id="1669" name="Google Shape;1669;p22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0" name="Google Shape;1670;p22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1" name="Google Shape;1671;p22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2" name="Google Shape;1672;p22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73" name="Google Shape;1673;p22"/>
            <p:cNvGrpSpPr/>
            <p:nvPr/>
          </p:nvGrpSpPr>
          <p:grpSpPr>
            <a:xfrm>
              <a:off x="1680675" y="-153512"/>
              <a:ext cx="473400" cy="112750"/>
              <a:chOff x="3290800" y="4250850"/>
              <a:chExt cx="473400" cy="112750"/>
            </a:xfrm>
          </p:grpSpPr>
          <p:sp>
            <p:nvSpPr>
              <p:cNvPr id="1674" name="Google Shape;1674;p22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5" name="Google Shape;1675;p22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6" name="Google Shape;1676;p22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7" name="Google Shape;1677;p22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78" name="Google Shape;1678;p22"/>
            <p:cNvGrpSpPr/>
            <p:nvPr/>
          </p:nvGrpSpPr>
          <p:grpSpPr>
            <a:xfrm>
              <a:off x="2988300" y="-140700"/>
              <a:ext cx="473400" cy="112750"/>
              <a:chOff x="3290800" y="4250850"/>
              <a:chExt cx="473400" cy="112750"/>
            </a:xfrm>
          </p:grpSpPr>
          <p:sp>
            <p:nvSpPr>
              <p:cNvPr id="1679" name="Google Shape;1679;p22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0" name="Google Shape;1680;p22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1" name="Google Shape;1681;p22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2" name="Google Shape;1682;p22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83" name="Google Shape;1683;p22"/>
            <p:cNvGrpSpPr/>
            <p:nvPr/>
          </p:nvGrpSpPr>
          <p:grpSpPr>
            <a:xfrm>
              <a:off x="4374675" y="-153512"/>
              <a:ext cx="473400" cy="112750"/>
              <a:chOff x="3290800" y="4250850"/>
              <a:chExt cx="473400" cy="112750"/>
            </a:xfrm>
          </p:grpSpPr>
          <p:sp>
            <p:nvSpPr>
              <p:cNvPr id="1684" name="Google Shape;1684;p22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5" name="Google Shape;1685;p22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6" name="Google Shape;1686;p22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7" name="Google Shape;1687;p22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88" name="Google Shape;1688;p22"/>
            <p:cNvGrpSpPr/>
            <p:nvPr/>
          </p:nvGrpSpPr>
          <p:grpSpPr>
            <a:xfrm>
              <a:off x="5682300" y="-140687"/>
              <a:ext cx="473400" cy="112750"/>
              <a:chOff x="3290800" y="4250850"/>
              <a:chExt cx="473400" cy="112750"/>
            </a:xfrm>
          </p:grpSpPr>
          <p:sp>
            <p:nvSpPr>
              <p:cNvPr id="1689" name="Google Shape;1689;p22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0" name="Google Shape;1690;p22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1" name="Google Shape;1691;p22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2" name="Google Shape;1692;p22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3" name="Google Shape;1693;p22"/>
            <p:cNvGrpSpPr/>
            <p:nvPr/>
          </p:nvGrpSpPr>
          <p:grpSpPr>
            <a:xfrm>
              <a:off x="7068675" y="-153500"/>
              <a:ext cx="473400" cy="112750"/>
              <a:chOff x="3290800" y="4250850"/>
              <a:chExt cx="473400" cy="112750"/>
            </a:xfrm>
          </p:grpSpPr>
          <p:sp>
            <p:nvSpPr>
              <p:cNvPr id="1694" name="Google Shape;1694;p22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5" name="Google Shape;1695;p22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6" name="Google Shape;1696;p22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7" name="Google Shape;1697;p22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8" name="Google Shape;1698;p22"/>
            <p:cNvGrpSpPr/>
            <p:nvPr/>
          </p:nvGrpSpPr>
          <p:grpSpPr>
            <a:xfrm>
              <a:off x="8376300" y="-140687"/>
              <a:ext cx="473400" cy="112750"/>
              <a:chOff x="3290800" y="4250850"/>
              <a:chExt cx="473400" cy="112750"/>
            </a:xfrm>
          </p:grpSpPr>
          <p:sp>
            <p:nvSpPr>
              <p:cNvPr id="1699" name="Google Shape;1699;p22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0" name="Google Shape;1700;p22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1" name="Google Shape;1701;p22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2" name="Google Shape;1702;p22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03" name="Google Shape;1703;p22"/>
          <p:cNvGrpSpPr/>
          <p:nvPr/>
        </p:nvGrpSpPr>
        <p:grpSpPr>
          <a:xfrm>
            <a:off x="7839200" y="906875"/>
            <a:ext cx="473400" cy="112750"/>
            <a:chOff x="3290800" y="4250850"/>
            <a:chExt cx="473400" cy="112750"/>
          </a:xfrm>
        </p:grpSpPr>
        <p:sp>
          <p:nvSpPr>
            <p:cNvPr id="1704" name="Google Shape;1704;p22"/>
            <p:cNvSpPr/>
            <p:nvPr/>
          </p:nvSpPr>
          <p:spPr>
            <a:xfrm>
              <a:off x="3730800" y="4318475"/>
              <a:ext cx="33400" cy="45125"/>
            </a:xfrm>
            <a:custGeom>
              <a:avLst/>
              <a:gdLst/>
              <a:ahLst/>
              <a:cxnLst/>
              <a:rect l="l" t="t" r="r" b="b"/>
              <a:pathLst>
                <a:path w="1336" h="1805" extrusionOk="0">
                  <a:moveTo>
                    <a:pt x="1335" y="1335"/>
                  </a:moveTo>
                  <a:cubicBezTo>
                    <a:pt x="1335" y="1335"/>
                    <a:pt x="1335" y="1804"/>
                    <a:pt x="903" y="1804"/>
                  </a:cubicBezTo>
                  <a:cubicBezTo>
                    <a:pt x="434" y="1804"/>
                    <a:pt x="1" y="902"/>
                    <a:pt x="1" y="902"/>
                  </a:cubicBezTo>
                  <a:cubicBezTo>
                    <a:pt x="1" y="434"/>
                    <a:pt x="1" y="1"/>
                    <a:pt x="434" y="1"/>
                  </a:cubicBezTo>
                  <a:cubicBezTo>
                    <a:pt x="903" y="1"/>
                    <a:pt x="1335" y="434"/>
                    <a:pt x="1335" y="1335"/>
                  </a:cubicBezTo>
                  <a:close/>
                </a:path>
              </a:pathLst>
            </a:custGeom>
            <a:solidFill>
              <a:srgbClr val="3520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22"/>
            <p:cNvSpPr/>
            <p:nvPr/>
          </p:nvSpPr>
          <p:spPr>
            <a:xfrm>
              <a:off x="3290800" y="4306750"/>
              <a:ext cx="34275" cy="34300"/>
            </a:xfrm>
            <a:custGeom>
              <a:avLst/>
              <a:gdLst/>
              <a:ahLst/>
              <a:cxnLst/>
              <a:rect l="l" t="t" r="r" b="b"/>
              <a:pathLst>
                <a:path w="1371" h="1372" extrusionOk="0">
                  <a:moveTo>
                    <a:pt x="1371" y="903"/>
                  </a:moveTo>
                  <a:cubicBezTo>
                    <a:pt x="1371" y="903"/>
                    <a:pt x="1371" y="1371"/>
                    <a:pt x="902" y="1371"/>
                  </a:cubicBezTo>
                  <a:cubicBezTo>
                    <a:pt x="469" y="1371"/>
                    <a:pt x="0" y="903"/>
                    <a:pt x="0" y="470"/>
                  </a:cubicBezTo>
                  <a:cubicBezTo>
                    <a:pt x="0" y="470"/>
                    <a:pt x="469" y="1"/>
                    <a:pt x="902" y="1"/>
                  </a:cubicBezTo>
                  <a:cubicBezTo>
                    <a:pt x="902" y="1"/>
                    <a:pt x="1371" y="470"/>
                    <a:pt x="1371" y="903"/>
                  </a:cubicBezTo>
                  <a:close/>
                </a:path>
              </a:pathLst>
            </a:custGeom>
            <a:solidFill>
              <a:srgbClr val="3E29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22"/>
            <p:cNvSpPr/>
            <p:nvPr/>
          </p:nvSpPr>
          <p:spPr>
            <a:xfrm>
              <a:off x="3561300" y="4250850"/>
              <a:ext cx="34275" cy="33400"/>
            </a:xfrm>
            <a:custGeom>
              <a:avLst/>
              <a:gdLst/>
              <a:ahLst/>
              <a:cxnLst/>
              <a:rect l="l" t="t" r="r" b="b"/>
              <a:pathLst>
                <a:path w="1371" h="1336" extrusionOk="0">
                  <a:moveTo>
                    <a:pt x="469" y="1335"/>
                  </a:moveTo>
                  <a:cubicBezTo>
                    <a:pt x="0" y="1335"/>
                    <a:pt x="0" y="902"/>
                    <a:pt x="0" y="902"/>
                  </a:cubicBezTo>
                  <a:cubicBezTo>
                    <a:pt x="0" y="433"/>
                    <a:pt x="0" y="1"/>
                    <a:pt x="469" y="1"/>
                  </a:cubicBezTo>
                  <a:cubicBezTo>
                    <a:pt x="902" y="1"/>
                    <a:pt x="902" y="433"/>
                    <a:pt x="902" y="902"/>
                  </a:cubicBezTo>
                  <a:cubicBezTo>
                    <a:pt x="1371" y="902"/>
                    <a:pt x="902" y="1335"/>
                    <a:pt x="469" y="1335"/>
                  </a:cubicBezTo>
                  <a:close/>
                </a:path>
              </a:pathLst>
            </a:custGeom>
            <a:solidFill>
              <a:srgbClr val="3F2C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22"/>
            <p:cNvSpPr/>
            <p:nvPr/>
          </p:nvSpPr>
          <p:spPr>
            <a:xfrm>
              <a:off x="3640650" y="4295950"/>
              <a:ext cx="22550" cy="10825"/>
            </a:xfrm>
            <a:custGeom>
              <a:avLst/>
              <a:gdLst/>
              <a:ahLst/>
              <a:cxnLst/>
              <a:rect l="l" t="t" r="r" b="b"/>
              <a:pathLst>
                <a:path w="902" h="433" extrusionOk="0">
                  <a:moveTo>
                    <a:pt x="433" y="0"/>
                  </a:moveTo>
                  <a:lnTo>
                    <a:pt x="902" y="0"/>
                  </a:lnTo>
                  <a:lnTo>
                    <a:pt x="433" y="4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38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708" name="Google Shape;1708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7511357">
            <a:off x="7024250" y="1581925"/>
            <a:ext cx="1879675" cy="187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9" name="Google Shape;170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7200" y="2919525"/>
            <a:ext cx="1309475" cy="130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_AND_BODY_1_1_1">
    <p:spTree>
      <p:nvGrpSpPr>
        <p:cNvPr id="1" name="Shape 1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1" name="Google Shape;1711;p23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12" name="Google Shape;1712;p23"/>
          <p:cNvSpPr txBox="1">
            <a:spLocks noGrp="1"/>
          </p:cNvSpPr>
          <p:nvPr>
            <p:ph type="body" idx="1"/>
          </p:nvPr>
        </p:nvSpPr>
        <p:spPr>
          <a:xfrm>
            <a:off x="713225" y="1212075"/>
            <a:ext cx="7606200" cy="31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grpSp>
        <p:nvGrpSpPr>
          <p:cNvPr id="1713" name="Google Shape;1713;p23"/>
          <p:cNvGrpSpPr/>
          <p:nvPr/>
        </p:nvGrpSpPr>
        <p:grpSpPr>
          <a:xfrm>
            <a:off x="151300" y="204563"/>
            <a:ext cx="8555400" cy="125575"/>
            <a:chOff x="294300" y="-153512"/>
            <a:chExt cx="8555400" cy="125575"/>
          </a:xfrm>
        </p:grpSpPr>
        <p:grpSp>
          <p:nvGrpSpPr>
            <p:cNvPr id="1714" name="Google Shape;1714;p23"/>
            <p:cNvGrpSpPr/>
            <p:nvPr/>
          </p:nvGrpSpPr>
          <p:grpSpPr>
            <a:xfrm>
              <a:off x="294300" y="-140700"/>
              <a:ext cx="473400" cy="112750"/>
              <a:chOff x="3290800" y="4250850"/>
              <a:chExt cx="473400" cy="112750"/>
            </a:xfrm>
          </p:grpSpPr>
          <p:sp>
            <p:nvSpPr>
              <p:cNvPr id="1715" name="Google Shape;1715;p23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6" name="Google Shape;1716;p23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7" name="Google Shape;1717;p23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8" name="Google Shape;1718;p23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19" name="Google Shape;1719;p23"/>
            <p:cNvGrpSpPr/>
            <p:nvPr/>
          </p:nvGrpSpPr>
          <p:grpSpPr>
            <a:xfrm>
              <a:off x="1680675" y="-153512"/>
              <a:ext cx="473400" cy="112750"/>
              <a:chOff x="3290800" y="4250850"/>
              <a:chExt cx="473400" cy="112750"/>
            </a:xfrm>
          </p:grpSpPr>
          <p:sp>
            <p:nvSpPr>
              <p:cNvPr id="1720" name="Google Shape;1720;p23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1" name="Google Shape;1721;p23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2" name="Google Shape;1722;p23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3" name="Google Shape;1723;p23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24" name="Google Shape;1724;p23"/>
            <p:cNvGrpSpPr/>
            <p:nvPr/>
          </p:nvGrpSpPr>
          <p:grpSpPr>
            <a:xfrm>
              <a:off x="2988300" y="-140700"/>
              <a:ext cx="473400" cy="112750"/>
              <a:chOff x="3290800" y="4250850"/>
              <a:chExt cx="473400" cy="112750"/>
            </a:xfrm>
          </p:grpSpPr>
          <p:sp>
            <p:nvSpPr>
              <p:cNvPr id="1725" name="Google Shape;1725;p23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6" name="Google Shape;1726;p23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7" name="Google Shape;1727;p23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8" name="Google Shape;1728;p23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29" name="Google Shape;1729;p23"/>
            <p:cNvGrpSpPr/>
            <p:nvPr/>
          </p:nvGrpSpPr>
          <p:grpSpPr>
            <a:xfrm>
              <a:off x="4374675" y="-153512"/>
              <a:ext cx="473400" cy="112750"/>
              <a:chOff x="3290800" y="4250850"/>
              <a:chExt cx="473400" cy="112750"/>
            </a:xfrm>
          </p:grpSpPr>
          <p:sp>
            <p:nvSpPr>
              <p:cNvPr id="1730" name="Google Shape;1730;p23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1" name="Google Shape;1731;p23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2" name="Google Shape;1732;p23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3" name="Google Shape;1733;p23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34" name="Google Shape;1734;p23"/>
            <p:cNvGrpSpPr/>
            <p:nvPr/>
          </p:nvGrpSpPr>
          <p:grpSpPr>
            <a:xfrm>
              <a:off x="5682300" y="-140687"/>
              <a:ext cx="473400" cy="112750"/>
              <a:chOff x="3290800" y="4250850"/>
              <a:chExt cx="473400" cy="112750"/>
            </a:xfrm>
          </p:grpSpPr>
          <p:sp>
            <p:nvSpPr>
              <p:cNvPr id="1735" name="Google Shape;1735;p23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6" name="Google Shape;1736;p23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7" name="Google Shape;1737;p23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8" name="Google Shape;1738;p23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39" name="Google Shape;1739;p23"/>
            <p:cNvGrpSpPr/>
            <p:nvPr/>
          </p:nvGrpSpPr>
          <p:grpSpPr>
            <a:xfrm>
              <a:off x="7068675" y="-153500"/>
              <a:ext cx="473400" cy="112750"/>
              <a:chOff x="3290800" y="4250850"/>
              <a:chExt cx="473400" cy="112750"/>
            </a:xfrm>
          </p:grpSpPr>
          <p:sp>
            <p:nvSpPr>
              <p:cNvPr id="1740" name="Google Shape;1740;p23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1" name="Google Shape;1741;p23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2" name="Google Shape;1742;p23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3" name="Google Shape;1743;p23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4" name="Google Shape;1744;p23"/>
            <p:cNvGrpSpPr/>
            <p:nvPr/>
          </p:nvGrpSpPr>
          <p:grpSpPr>
            <a:xfrm>
              <a:off x="8376300" y="-140687"/>
              <a:ext cx="473400" cy="112750"/>
              <a:chOff x="3290800" y="4250850"/>
              <a:chExt cx="473400" cy="112750"/>
            </a:xfrm>
          </p:grpSpPr>
          <p:sp>
            <p:nvSpPr>
              <p:cNvPr id="1745" name="Google Shape;1745;p23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6" name="Google Shape;1746;p23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7" name="Google Shape;1747;p23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8" name="Google Shape;1748;p23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49" name="Google Shape;1749;p23"/>
          <p:cNvGrpSpPr/>
          <p:nvPr/>
        </p:nvGrpSpPr>
        <p:grpSpPr>
          <a:xfrm rot="10800000" flipH="1">
            <a:off x="294300" y="4792613"/>
            <a:ext cx="8555400" cy="125575"/>
            <a:chOff x="294300" y="-153512"/>
            <a:chExt cx="8555400" cy="125575"/>
          </a:xfrm>
        </p:grpSpPr>
        <p:grpSp>
          <p:nvGrpSpPr>
            <p:cNvPr id="1750" name="Google Shape;1750;p23"/>
            <p:cNvGrpSpPr/>
            <p:nvPr/>
          </p:nvGrpSpPr>
          <p:grpSpPr>
            <a:xfrm>
              <a:off x="294300" y="-140700"/>
              <a:ext cx="473400" cy="112750"/>
              <a:chOff x="3290800" y="4250850"/>
              <a:chExt cx="473400" cy="112750"/>
            </a:xfrm>
          </p:grpSpPr>
          <p:sp>
            <p:nvSpPr>
              <p:cNvPr id="1751" name="Google Shape;1751;p23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2" name="Google Shape;1752;p23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3" name="Google Shape;1753;p23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4" name="Google Shape;1754;p23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55" name="Google Shape;1755;p23"/>
            <p:cNvGrpSpPr/>
            <p:nvPr/>
          </p:nvGrpSpPr>
          <p:grpSpPr>
            <a:xfrm>
              <a:off x="1680675" y="-153512"/>
              <a:ext cx="473400" cy="112750"/>
              <a:chOff x="3290800" y="4250850"/>
              <a:chExt cx="473400" cy="112750"/>
            </a:xfrm>
          </p:grpSpPr>
          <p:sp>
            <p:nvSpPr>
              <p:cNvPr id="1756" name="Google Shape;1756;p23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7" name="Google Shape;1757;p23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8" name="Google Shape;1758;p23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9" name="Google Shape;1759;p23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60" name="Google Shape;1760;p23"/>
            <p:cNvGrpSpPr/>
            <p:nvPr/>
          </p:nvGrpSpPr>
          <p:grpSpPr>
            <a:xfrm>
              <a:off x="2988300" y="-140700"/>
              <a:ext cx="473400" cy="112750"/>
              <a:chOff x="3290800" y="4250850"/>
              <a:chExt cx="473400" cy="112750"/>
            </a:xfrm>
          </p:grpSpPr>
          <p:sp>
            <p:nvSpPr>
              <p:cNvPr id="1761" name="Google Shape;1761;p23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2" name="Google Shape;1762;p23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3" name="Google Shape;1763;p23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4" name="Google Shape;1764;p23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65" name="Google Shape;1765;p23"/>
            <p:cNvGrpSpPr/>
            <p:nvPr/>
          </p:nvGrpSpPr>
          <p:grpSpPr>
            <a:xfrm>
              <a:off x="4374675" y="-153512"/>
              <a:ext cx="473400" cy="112750"/>
              <a:chOff x="3290800" y="4250850"/>
              <a:chExt cx="473400" cy="112750"/>
            </a:xfrm>
          </p:grpSpPr>
          <p:sp>
            <p:nvSpPr>
              <p:cNvPr id="1766" name="Google Shape;1766;p23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7" name="Google Shape;1767;p23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8" name="Google Shape;1768;p23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9" name="Google Shape;1769;p23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70" name="Google Shape;1770;p23"/>
            <p:cNvGrpSpPr/>
            <p:nvPr/>
          </p:nvGrpSpPr>
          <p:grpSpPr>
            <a:xfrm>
              <a:off x="5682300" y="-140687"/>
              <a:ext cx="473400" cy="112750"/>
              <a:chOff x="3290800" y="4250850"/>
              <a:chExt cx="473400" cy="112750"/>
            </a:xfrm>
          </p:grpSpPr>
          <p:sp>
            <p:nvSpPr>
              <p:cNvPr id="1771" name="Google Shape;1771;p23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2" name="Google Shape;1772;p23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3" name="Google Shape;1773;p23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4" name="Google Shape;1774;p23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75" name="Google Shape;1775;p23"/>
            <p:cNvGrpSpPr/>
            <p:nvPr/>
          </p:nvGrpSpPr>
          <p:grpSpPr>
            <a:xfrm>
              <a:off x="7068675" y="-153500"/>
              <a:ext cx="473400" cy="112750"/>
              <a:chOff x="3290800" y="4250850"/>
              <a:chExt cx="473400" cy="112750"/>
            </a:xfrm>
          </p:grpSpPr>
          <p:sp>
            <p:nvSpPr>
              <p:cNvPr id="1776" name="Google Shape;1776;p23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7" name="Google Shape;1777;p23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8" name="Google Shape;1778;p23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9" name="Google Shape;1779;p23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0" name="Google Shape;1780;p23"/>
            <p:cNvGrpSpPr/>
            <p:nvPr/>
          </p:nvGrpSpPr>
          <p:grpSpPr>
            <a:xfrm>
              <a:off x="8376300" y="-140687"/>
              <a:ext cx="473400" cy="112750"/>
              <a:chOff x="3290800" y="4250850"/>
              <a:chExt cx="473400" cy="112750"/>
            </a:xfrm>
          </p:grpSpPr>
          <p:sp>
            <p:nvSpPr>
              <p:cNvPr id="1781" name="Google Shape;1781;p23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2" name="Google Shape;1782;p23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3" name="Google Shape;1783;p23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4" name="Google Shape;1784;p23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85" name="Google Shape;1785;p23"/>
          <p:cNvGrpSpPr/>
          <p:nvPr/>
        </p:nvGrpSpPr>
        <p:grpSpPr>
          <a:xfrm>
            <a:off x="7839200" y="906875"/>
            <a:ext cx="473400" cy="112750"/>
            <a:chOff x="3290800" y="4250850"/>
            <a:chExt cx="473400" cy="112750"/>
          </a:xfrm>
        </p:grpSpPr>
        <p:sp>
          <p:nvSpPr>
            <p:cNvPr id="1786" name="Google Shape;1786;p23"/>
            <p:cNvSpPr/>
            <p:nvPr/>
          </p:nvSpPr>
          <p:spPr>
            <a:xfrm>
              <a:off x="3730800" y="4318475"/>
              <a:ext cx="33400" cy="45125"/>
            </a:xfrm>
            <a:custGeom>
              <a:avLst/>
              <a:gdLst/>
              <a:ahLst/>
              <a:cxnLst/>
              <a:rect l="l" t="t" r="r" b="b"/>
              <a:pathLst>
                <a:path w="1336" h="1805" extrusionOk="0">
                  <a:moveTo>
                    <a:pt x="1335" y="1335"/>
                  </a:moveTo>
                  <a:cubicBezTo>
                    <a:pt x="1335" y="1335"/>
                    <a:pt x="1335" y="1804"/>
                    <a:pt x="903" y="1804"/>
                  </a:cubicBezTo>
                  <a:cubicBezTo>
                    <a:pt x="434" y="1804"/>
                    <a:pt x="1" y="902"/>
                    <a:pt x="1" y="902"/>
                  </a:cubicBezTo>
                  <a:cubicBezTo>
                    <a:pt x="1" y="434"/>
                    <a:pt x="1" y="1"/>
                    <a:pt x="434" y="1"/>
                  </a:cubicBezTo>
                  <a:cubicBezTo>
                    <a:pt x="903" y="1"/>
                    <a:pt x="1335" y="434"/>
                    <a:pt x="1335" y="1335"/>
                  </a:cubicBezTo>
                  <a:close/>
                </a:path>
              </a:pathLst>
            </a:custGeom>
            <a:solidFill>
              <a:srgbClr val="3520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23"/>
            <p:cNvSpPr/>
            <p:nvPr/>
          </p:nvSpPr>
          <p:spPr>
            <a:xfrm>
              <a:off x="3290800" y="4306750"/>
              <a:ext cx="34275" cy="34300"/>
            </a:xfrm>
            <a:custGeom>
              <a:avLst/>
              <a:gdLst/>
              <a:ahLst/>
              <a:cxnLst/>
              <a:rect l="l" t="t" r="r" b="b"/>
              <a:pathLst>
                <a:path w="1371" h="1372" extrusionOk="0">
                  <a:moveTo>
                    <a:pt x="1371" y="903"/>
                  </a:moveTo>
                  <a:cubicBezTo>
                    <a:pt x="1371" y="903"/>
                    <a:pt x="1371" y="1371"/>
                    <a:pt x="902" y="1371"/>
                  </a:cubicBezTo>
                  <a:cubicBezTo>
                    <a:pt x="469" y="1371"/>
                    <a:pt x="0" y="903"/>
                    <a:pt x="0" y="470"/>
                  </a:cubicBezTo>
                  <a:cubicBezTo>
                    <a:pt x="0" y="470"/>
                    <a:pt x="469" y="1"/>
                    <a:pt x="902" y="1"/>
                  </a:cubicBezTo>
                  <a:cubicBezTo>
                    <a:pt x="902" y="1"/>
                    <a:pt x="1371" y="470"/>
                    <a:pt x="1371" y="903"/>
                  </a:cubicBezTo>
                  <a:close/>
                </a:path>
              </a:pathLst>
            </a:custGeom>
            <a:solidFill>
              <a:srgbClr val="3E29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23"/>
            <p:cNvSpPr/>
            <p:nvPr/>
          </p:nvSpPr>
          <p:spPr>
            <a:xfrm>
              <a:off x="3561300" y="4250850"/>
              <a:ext cx="34275" cy="33400"/>
            </a:xfrm>
            <a:custGeom>
              <a:avLst/>
              <a:gdLst/>
              <a:ahLst/>
              <a:cxnLst/>
              <a:rect l="l" t="t" r="r" b="b"/>
              <a:pathLst>
                <a:path w="1371" h="1336" extrusionOk="0">
                  <a:moveTo>
                    <a:pt x="469" y="1335"/>
                  </a:moveTo>
                  <a:cubicBezTo>
                    <a:pt x="0" y="1335"/>
                    <a:pt x="0" y="902"/>
                    <a:pt x="0" y="902"/>
                  </a:cubicBezTo>
                  <a:cubicBezTo>
                    <a:pt x="0" y="433"/>
                    <a:pt x="0" y="1"/>
                    <a:pt x="469" y="1"/>
                  </a:cubicBezTo>
                  <a:cubicBezTo>
                    <a:pt x="902" y="1"/>
                    <a:pt x="902" y="433"/>
                    <a:pt x="902" y="902"/>
                  </a:cubicBezTo>
                  <a:cubicBezTo>
                    <a:pt x="1371" y="902"/>
                    <a:pt x="902" y="1335"/>
                    <a:pt x="469" y="1335"/>
                  </a:cubicBezTo>
                  <a:close/>
                </a:path>
              </a:pathLst>
            </a:custGeom>
            <a:solidFill>
              <a:srgbClr val="3F2C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23"/>
            <p:cNvSpPr/>
            <p:nvPr/>
          </p:nvSpPr>
          <p:spPr>
            <a:xfrm>
              <a:off x="3640650" y="4295950"/>
              <a:ext cx="22550" cy="10825"/>
            </a:xfrm>
            <a:custGeom>
              <a:avLst/>
              <a:gdLst/>
              <a:ahLst/>
              <a:cxnLst/>
              <a:rect l="l" t="t" r="r" b="b"/>
              <a:pathLst>
                <a:path w="902" h="433" extrusionOk="0">
                  <a:moveTo>
                    <a:pt x="433" y="0"/>
                  </a:moveTo>
                  <a:lnTo>
                    <a:pt x="902" y="0"/>
                  </a:lnTo>
                  <a:lnTo>
                    <a:pt x="433" y="4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38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1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1" name="Google Shape;1791;p24"/>
          <p:cNvSpPr txBox="1">
            <a:spLocks noGrp="1"/>
          </p:cNvSpPr>
          <p:nvPr>
            <p:ph type="subTitle" idx="1"/>
          </p:nvPr>
        </p:nvSpPr>
        <p:spPr>
          <a:xfrm>
            <a:off x="1667750" y="3024025"/>
            <a:ext cx="2439000" cy="42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19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792" name="Google Shape;1792;p24"/>
          <p:cNvSpPr txBox="1">
            <a:spLocks noGrp="1"/>
          </p:cNvSpPr>
          <p:nvPr>
            <p:ph type="subTitle" idx="2"/>
          </p:nvPr>
        </p:nvSpPr>
        <p:spPr>
          <a:xfrm>
            <a:off x="5245675" y="3024025"/>
            <a:ext cx="2439000" cy="42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19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793" name="Google Shape;1793;p24"/>
          <p:cNvSpPr txBox="1">
            <a:spLocks noGrp="1"/>
          </p:cNvSpPr>
          <p:nvPr>
            <p:ph type="subTitle" idx="3"/>
          </p:nvPr>
        </p:nvSpPr>
        <p:spPr>
          <a:xfrm>
            <a:off x="1667750" y="3499950"/>
            <a:ext cx="2439000" cy="60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4" name="Google Shape;1794;p24"/>
          <p:cNvSpPr txBox="1">
            <a:spLocks noGrp="1"/>
          </p:cNvSpPr>
          <p:nvPr>
            <p:ph type="subTitle" idx="4"/>
          </p:nvPr>
        </p:nvSpPr>
        <p:spPr>
          <a:xfrm>
            <a:off x="5245675" y="3499850"/>
            <a:ext cx="2439000" cy="60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5" name="Google Shape;1795;p24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796" name="Google Shape;1796;p24"/>
          <p:cNvGrpSpPr/>
          <p:nvPr/>
        </p:nvGrpSpPr>
        <p:grpSpPr>
          <a:xfrm rot="10800000" flipH="1">
            <a:off x="151300" y="204563"/>
            <a:ext cx="8555400" cy="125575"/>
            <a:chOff x="294300" y="-153512"/>
            <a:chExt cx="8555400" cy="125575"/>
          </a:xfrm>
        </p:grpSpPr>
        <p:grpSp>
          <p:nvGrpSpPr>
            <p:cNvPr id="1797" name="Google Shape;1797;p24"/>
            <p:cNvGrpSpPr/>
            <p:nvPr/>
          </p:nvGrpSpPr>
          <p:grpSpPr>
            <a:xfrm>
              <a:off x="294300" y="-140700"/>
              <a:ext cx="473400" cy="112750"/>
              <a:chOff x="3290800" y="4250850"/>
              <a:chExt cx="473400" cy="112750"/>
            </a:xfrm>
          </p:grpSpPr>
          <p:sp>
            <p:nvSpPr>
              <p:cNvPr id="1798" name="Google Shape;1798;p24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9" name="Google Shape;1799;p24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0" name="Google Shape;1800;p24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1" name="Google Shape;1801;p24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02" name="Google Shape;1802;p24"/>
            <p:cNvGrpSpPr/>
            <p:nvPr/>
          </p:nvGrpSpPr>
          <p:grpSpPr>
            <a:xfrm>
              <a:off x="1680675" y="-153512"/>
              <a:ext cx="473400" cy="112750"/>
              <a:chOff x="3290800" y="4250850"/>
              <a:chExt cx="473400" cy="112750"/>
            </a:xfrm>
          </p:grpSpPr>
          <p:sp>
            <p:nvSpPr>
              <p:cNvPr id="1803" name="Google Shape;1803;p24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4" name="Google Shape;1804;p24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5" name="Google Shape;1805;p24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6" name="Google Shape;1806;p24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07" name="Google Shape;1807;p24"/>
            <p:cNvGrpSpPr/>
            <p:nvPr/>
          </p:nvGrpSpPr>
          <p:grpSpPr>
            <a:xfrm>
              <a:off x="2988300" y="-140700"/>
              <a:ext cx="473400" cy="112750"/>
              <a:chOff x="3290800" y="4250850"/>
              <a:chExt cx="473400" cy="112750"/>
            </a:xfrm>
          </p:grpSpPr>
          <p:sp>
            <p:nvSpPr>
              <p:cNvPr id="1808" name="Google Shape;1808;p24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9" name="Google Shape;1809;p24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0" name="Google Shape;1810;p24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1" name="Google Shape;1811;p24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12" name="Google Shape;1812;p24"/>
            <p:cNvGrpSpPr/>
            <p:nvPr/>
          </p:nvGrpSpPr>
          <p:grpSpPr>
            <a:xfrm>
              <a:off x="4374675" y="-153512"/>
              <a:ext cx="473400" cy="112750"/>
              <a:chOff x="3290800" y="4250850"/>
              <a:chExt cx="473400" cy="112750"/>
            </a:xfrm>
          </p:grpSpPr>
          <p:sp>
            <p:nvSpPr>
              <p:cNvPr id="1813" name="Google Shape;1813;p24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4" name="Google Shape;1814;p24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5" name="Google Shape;1815;p24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6" name="Google Shape;1816;p24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17" name="Google Shape;1817;p24"/>
            <p:cNvGrpSpPr/>
            <p:nvPr/>
          </p:nvGrpSpPr>
          <p:grpSpPr>
            <a:xfrm>
              <a:off x="5682300" y="-140687"/>
              <a:ext cx="473400" cy="112750"/>
              <a:chOff x="3290800" y="4250850"/>
              <a:chExt cx="473400" cy="112750"/>
            </a:xfrm>
          </p:grpSpPr>
          <p:sp>
            <p:nvSpPr>
              <p:cNvPr id="1818" name="Google Shape;1818;p24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9" name="Google Shape;1819;p24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0" name="Google Shape;1820;p24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1" name="Google Shape;1821;p24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22" name="Google Shape;1822;p24"/>
            <p:cNvGrpSpPr/>
            <p:nvPr/>
          </p:nvGrpSpPr>
          <p:grpSpPr>
            <a:xfrm>
              <a:off x="7068675" y="-153500"/>
              <a:ext cx="473400" cy="112750"/>
              <a:chOff x="3290800" y="4250850"/>
              <a:chExt cx="473400" cy="112750"/>
            </a:xfrm>
          </p:grpSpPr>
          <p:sp>
            <p:nvSpPr>
              <p:cNvPr id="1823" name="Google Shape;1823;p24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4" name="Google Shape;1824;p24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5" name="Google Shape;1825;p24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6" name="Google Shape;1826;p24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27" name="Google Shape;1827;p24"/>
            <p:cNvGrpSpPr/>
            <p:nvPr/>
          </p:nvGrpSpPr>
          <p:grpSpPr>
            <a:xfrm>
              <a:off x="8376300" y="-140687"/>
              <a:ext cx="473400" cy="112750"/>
              <a:chOff x="3290800" y="4250850"/>
              <a:chExt cx="473400" cy="112750"/>
            </a:xfrm>
          </p:grpSpPr>
          <p:sp>
            <p:nvSpPr>
              <p:cNvPr id="1828" name="Google Shape;1828;p24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9" name="Google Shape;1829;p24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0" name="Google Shape;1830;p24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1" name="Google Shape;1831;p24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32" name="Google Shape;1832;p24"/>
          <p:cNvGrpSpPr/>
          <p:nvPr/>
        </p:nvGrpSpPr>
        <p:grpSpPr>
          <a:xfrm>
            <a:off x="294300" y="4792613"/>
            <a:ext cx="8555400" cy="125575"/>
            <a:chOff x="294300" y="-153512"/>
            <a:chExt cx="8555400" cy="125575"/>
          </a:xfrm>
        </p:grpSpPr>
        <p:grpSp>
          <p:nvGrpSpPr>
            <p:cNvPr id="1833" name="Google Shape;1833;p24"/>
            <p:cNvGrpSpPr/>
            <p:nvPr/>
          </p:nvGrpSpPr>
          <p:grpSpPr>
            <a:xfrm>
              <a:off x="294300" y="-140700"/>
              <a:ext cx="473400" cy="112750"/>
              <a:chOff x="3290800" y="4250850"/>
              <a:chExt cx="473400" cy="112750"/>
            </a:xfrm>
          </p:grpSpPr>
          <p:sp>
            <p:nvSpPr>
              <p:cNvPr id="1834" name="Google Shape;1834;p24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5" name="Google Shape;1835;p24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6" name="Google Shape;1836;p24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7" name="Google Shape;1837;p24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38" name="Google Shape;1838;p24"/>
            <p:cNvGrpSpPr/>
            <p:nvPr/>
          </p:nvGrpSpPr>
          <p:grpSpPr>
            <a:xfrm>
              <a:off x="1680675" y="-153512"/>
              <a:ext cx="473400" cy="112750"/>
              <a:chOff x="3290800" y="4250850"/>
              <a:chExt cx="473400" cy="112750"/>
            </a:xfrm>
          </p:grpSpPr>
          <p:sp>
            <p:nvSpPr>
              <p:cNvPr id="1839" name="Google Shape;1839;p24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0" name="Google Shape;1840;p24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1" name="Google Shape;1841;p24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2" name="Google Shape;1842;p24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3" name="Google Shape;1843;p24"/>
            <p:cNvGrpSpPr/>
            <p:nvPr/>
          </p:nvGrpSpPr>
          <p:grpSpPr>
            <a:xfrm>
              <a:off x="2988300" y="-140700"/>
              <a:ext cx="473400" cy="112750"/>
              <a:chOff x="3290800" y="4250850"/>
              <a:chExt cx="473400" cy="112750"/>
            </a:xfrm>
          </p:grpSpPr>
          <p:sp>
            <p:nvSpPr>
              <p:cNvPr id="1844" name="Google Shape;1844;p24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5" name="Google Shape;1845;p24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6" name="Google Shape;1846;p24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7" name="Google Shape;1847;p24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8" name="Google Shape;1848;p24"/>
            <p:cNvGrpSpPr/>
            <p:nvPr/>
          </p:nvGrpSpPr>
          <p:grpSpPr>
            <a:xfrm>
              <a:off x="4374675" y="-153512"/>
              <a:ext cx="473400" cy="112750"/>
              <a:chOff x="3290800" y="4250850"/>
              <a:chExt cx="473400" cy="112750"/>
            </a:xfrm>
          </p:grpSpPr>
          <p:sp>
            <p:nvSpPr>
              <p:cNvPr id="1849" name="Google Shape;1849;p24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0" name="Google Shape;1850;p24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1" name="Google Shape;1851;p24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2" name="Google Shape;1852;p24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53" name="Google Shape;1853;p24"/>
            <p:cNvGrpSpPr/>
            <p:nvPr/>
          </p:nvGrpSpPr>
          <p:grpSpPr>
            <a:xfrm>
              <a:off x="5682300" y="-140687"/>
              <a:ext cx="473400" cy="112750"/>
              <a:chOff x="3290800" y="4250850"/>
              <a:chExt cx="473400" cy="112750"/>
            </a:xfrm>
          </p:grpSpPr>
          <p:sp>
            <p:nvSpPr>
              <p:cNvPr id="1854" name="Google Shape;1854;p24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5" name="Google Shape;1855;p24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6" name="Google Shape;1856;p24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7" name="Google Shape;1857;p24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58" name="Google Shape;1858;p24"/>
            <p:cNvGrpSpPr/>
            <p:nvPr/>
          </p:nvGrpSpPr>
          <p:grpSpPr>
            <a:xfrm>
              <a:off x="7068675" y="-153500"/>
              <a:ext cx="473400" cy="112750"/>
              <a:chOff x="3290800" y="4250850"/>
              <a:chExt cx="473400" cy="112750"/>
            </a:xfrm>
          </p:grpSpPr>
          <p:sp>
            <p:nvSpPr>
              <p:cNvPr id="1859" name="Google Shape;1859;p24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0" name="Google Shape;1860;p24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1" name="Google Shape;1861;p24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2" name="Google Shape;1862;p24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63" name="Google Shape;1863;p24"/>
            <p:cNvGrpSpPr/>
            <p:nvPr/>
          </p:nvGrpSpPr>
          <p:grpSpPr>
            <a:xfrm>
              <a:off x="8376300" y="-140687"/>
              <a:ext cx="473400" cy="112750"/>
              <a:chOff x="3290800" y="4250850"/>
              <a:chExt cx="473400" cy="112750"/>
            </a:xfrm>
          </p:grpSpPr>
          <p:sp>
            <p:nvSpPr>
              <p:cNvPr id="1864" name="Google Shape;1864;p24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5" name="Google Shape;1865;p24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6" name="Google Shape;1866;p24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7" name="Google Shape;1867;p24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68" name="Google Shape;1868;p24"/>
          <p:cNvGrpSpPr/>
          <p:nvPr/>
        </p:nvGrpSpPr>
        <p:grpSpPr>
          <a:xfrm rot="-3130667">
            <a:off x="135259" y="1448864"/>
            <a:ext cx="535913" cy="221820"/>
            <a:chOff x="7620000" y="4927000"/>
            <a:chExt cx="535925" cy="221825"/>
          </a:xfrm>
        </p:grpSpPr>
        <p:sp>
          <p:nvSpPr>
            <p:cNvPr id="1869" name="Google Shape;1869;p24"/>
            <p:cNvSpPr/>
            <p:nvPr/>
          </p:nvSpPr>
          <p:spPr>
            <a:xfrm>
              <a:off x="7969500" y="5020200"/>
              <a:ext cx="57825" cy="82025"/>
            </a:xfrm>
            <a:custGeom>
              <a:avLst/>
              <a:gdLst/>
              <a:ahLst/>
              <a:cxnLst/>
              <a:rect l="l" t="t" r="r" b="b"/>
              <a:pathLst>
                <a:path w="2313" h="3281" extrusionOk="0">
                  <a:moveTo>
                    <a:pt x="2312" y="1417"/>
                  </a:moveTo>
                  <a:cubicBezTo>
                    <a:pt x="2312" y="2349"/>
                    <a:pt x="1865" y="3281"/>
                    <a:pt x="1380" y="3281"/>
                  </a:cubicBezTo>
                  <a:cubicBezTo>
                    <a:pt x="933" y="3281"/>
                    <a:pt x="1" y="2349"/>
                    <a:pt x="1" y="1864"/>
                  </a:cubicBezTo>
                  <a:cubicBezTo>
                    <a:pt x="1" y="932"/>
                    <a:pt x="448" y="0"/>
                    <a:pt x="1380" y="0"/>
                  </a:cubicBezTo>
                  <a:cubicBezTo>
                    <a:pt x="1865" y="0"/>
                    <a:pt x="2312" y="485"/>
                    <a:pt x="2312" y="1417"/>
                  </a:cubicBezTo>
                  <a:close/>
                </a:path>
              </a:pathLst>
            </a:custGeom>
            <a:solidFill>
              <a:srgbClr val="1C15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24"/>
            <p:cNvSpPr/>
            <p:nvPr/>
          </p:nvSpPr>
          <p:spPr>
            <a:xfrm>
              <a:off x="7840900" y="4985700"/>
              <a:ext cx="35425" cy="23325"/>
            </a:xfrm>
            <a:custGeom>
              <a:avLst/>
              <a:gdLst/>
              <a:ahLst/>
              <a:cxnLst/>
              <a:rect l="l" t="t" r="r" b="b"/>
              <a:pathLst>
                <a:path w="1417" h="933" extrusionOk="0">
                  <a:moveTo>
                    <a:pt x="485" y="1"/>
                  </a:moveTo>
                  <a:cubicBezTo>
                    <a:pt x="932" y="1"/>
                    <a:pt x="1417" y="1"/>
                    <a:pt x="1417" y="448"/>
                  </a:cubicBezTo>
                  <a:cubicBezTo>
                    <a:pt x="1417" y="933"/>
                    <a:pt x="932" y="933"/>
                    <a:pt x="485" y="933"/>
                  </a:cubicBezTo>
                  <a:cubicBezTo>
                    <a:pt x="485" y="933"/>
                    <a:pt x="0" y="933"/>
                    <a:pt x="0" y="448"/>
                  </a:cubicBezTo>
                  <a:cubicBezTo>
                    <a:pt x="0" y="1"/>
                    <a:pt x="485" y="1"/>
                    <a:pt x="485" y="1"/>
                  </a:cubicBezTo>
                  <a:close/>
                </a:path>
              </a:pathLst>
            </a:custGeom>
            <a:solidFill>
              <a:srgbClr val="3D37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24"/>
            <p:cNvSpPr/>
            <p:nvPr/>
          </p:nvSpPr>
          <p:spPr>
            <a:xfrm>
              <a:off x="7620000" y="5113400"/>
              <a:ext cx="23325" cy="35425"/>
            </a:xfrm>
            <a:custGeom>
              <a:avLst/>
              <a:gdLst/>
              <a:ahLst/>
              <a:cxnLst/>
              <a:rect l="l" t="t" r="r" b="b"/>
              <a:pathLst>
                <a:path w="933" h="1417" extrusionOk="0">
                  <a:moveTo>
                    <a:pt x="933" y="0"/>
                  </a:moveTo>
                  <a:lnTo>
                    <a:pt x="933" y="485"/>
                  </a:lnTo>
                  <a:cubicBezTo>
                    <a:pt x="933" y="485"/>
                    <a:pt x="933" y="932"/>
                    <a:pt x="448" y="932"/>
                  </a:cubicBezTo>
                  <a:cubicBezTo>
                    <a:pt x="448" y="1417"/>
                    <a:pt x="1" y="932"/>
                    <a:pt x="1" y="932"/>
                  </a:cubicBezTo>
                  <a:cubicBezTo>
                    <a:pt x="1" y="485"/>
                    <a:pt x="448" y="0"/>
                    <a:pt x="933" y="0"/>
                  </a:cubicBezTo>
                  <a:close/>
                </a:path>
              </a:pathLst>
            </a:custGeom>
            <a:solidFill>
              <a:srgbClr val="3932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24"/>
            <p:cNvSpPr/>
            <p:nvPr/>
          </p:nvSpPr>
          <p:spPr>
            <a:xfrm>
              <a:off x="7899600" y="4927000"/>
              <a:ext cx="23325" cy="23325"/>
            </a:xfrm>
            <a:custGeom>
              <a:avLst/>
              <a:gdLst/>
              <a:ahLst/>
              <a:cxnLst/>
              <a:rect l="l" t="t" r="r" b="b"/>
              <a:pathLst>
                <a:path w="933" h="933" extrusionOk="0">
                  <a:moveTo>
                    <a:pt x="448" y="932"/>
                  </a:moveTo>
                  <a:lnTo>
                    <a:pt x="1" y="485"/>
                  </a:lnTo>
                  <a:cubicBezTo>
                    <a:pt x="1" y="0"/>
                    <a:pt x="448" y="0"/>
                    <a:pt x="448" y="0"/>
                  </a:cubicBezTo>
                  <a:cubicBezTo>
                    <a:pt x="933" y="0"/>
                    <a:pt x="933" y="0"/>
                    <a:pt x="933" y="485"/>
                  </a:cubicBezTo>
                  <a:cubicBezTo>
                    <a:pt x="933" y="932"/>
                    <a:pt x="933" y="932"/>
                    <a:pt x="448" y="932"/>
                  </a:cubicBezTo>
                  <a:close/>
                </a:path>
              </a:pathLst>
            </a:custGeom>
            <a:solidFill>
              <a:srgbClr val="433D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24"/>
            <p:cNvSpPr/>
            <p:nvPr/>
          </p:nvSpPr>
          <p:spPr>
            <a:xfrm>
              <a:off x="8132600" y="5020200"/>
              <a:ext cx="23325" cy="23325"/>
            </a:xfrm>
            <a:custGeom>
              <a:avLst/>
              <a:gdLst/>
              <a:ahLst/>
              <a:cxnLst/>
              <a:rect l="l" t="t" r="r" b="b"/>
              <a:pathLst>
                <a:path w="933" h="933" extrusionOk="0">
                  <a:moveTo>
                    <a:pt x="933" y="485"/>
                  </a:moveTo>
                  <a:cubicBezTo>
                    <a:pt x="933" y="932"/>
                    <a:pt x="933" y="932"/>
                    <a:pt x="448" y="932"/>
                  </a:cubicBezTo>
                  <a:cubicBezTo>
                    <a:pt x="448" y="932"/>
                    <a:pt x="1" y="932"/>
                    <a:pt x="1" y="485"/>
                  </a:cubicBezTo>
                  <a:cubicBezTo>
                    <a:pt x="1" y="485"/>
                    <a:pt x="1" y="0"/>
                    <a:pt x="448" y="0"/>
                  </a:cubicBezTo>
                  <a:cubicBezTo>
                    <a:pt x="933" y="0"/>
                    <a:pt x="933" y="485"/>
                    <a:pt x="933" y="485"/>
                  </a:cubicBezTo>
                  <a:close/>
                </a:path>
              </a:pathLst>
            </a:custGeom>
            <a:solidFill>
              <a:srgbClr val="433C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74" name="Google Shape;1874;p24"/>
          <p:cNvGrpSpPr/>
          <p:nvPr/>
        </p:nvGrpSpPr>
        <p:grpSpPr>
          <a:xfrm rot="8739121" flipH="1">
            <a:off x="4825316" y="1032923"/>
            <a:ext cx="473385" cy="112746"/>
            <a:chOff x="3290800" y="4250850"/>
            <a:chExt cx="473400" cy="112750"/>
          </a:xfrm>
        </p:grpSpPr>
        <p:sp>
          <p:nvSpPr>
            <p:cNvPr id="1875" name="Google Shape;1875;p24"/>
            <p:cNvSpPr/>
            <p:nvPr/>
          </p:nvSpPr>
          <p:spPr>
            <a:xfrm>
              <a:off x="3730800" y="4318475"/>
              <a:ext cx="33400" cy="45125"/>
            </a:xfrm>
            <a:custGeom>
              <a:avLst/>
              <a:gdLst/>
              <a:ahLst/>
              <a:cxnLst/>
              <a:rect l="l" t="t" r="r" b="b"/>
              <a:pathLst>
                <a:path w="1336" h="1805" extrusionOk="0">
                  <a:moveTo>
                    <a:pt x="1335" y="1335"/>
                  </a:moveTo>
                  <a:cubicBezTo>
                    <a:pt x="1335" y="1335"/>
                    <a:pt x="1335" y="1804"/>
                    <a:pt x="903" y="1804"/>
                  </a:cubicBezTo>
                  <a:cubicBezTo>
                    <a:pt x="434" y="1804"/>
                    <a:pt x="1" y="902"/>
                    <a:pt x="1" y="902"/>
                  </a:cubicBezTo>
                  <a:cubicBezTo>
                    <a:pt x="1" y="434"/>
                    <a:pt x="1" y="1"/>
                    <a:pt x="434" y="1"/>
                  </a:cubicBezTo>
                  <a:cubicBezTo>
                    <a:pt x="903" y="1"/>
                    <a:pt x="1335" y="434"/>
                    <a:pt x="1335" y="1335"/>
                  </a:cubicBezTo>
                  <a:close/>
                </a:path>
              </a:pathLst>
            </a:custGeom>
            <a:solidFill>
              <a:srgbClr val="3520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24"/>
            <p:cNvSpPr/>
            <p:nvPr/>
          </p:nvSpPr>
          <p:spPr>
            <a:xfrm>
              <a:off x="3290800" y="4306750"/>
              <a:ext cx="34275" cy="34300"/>
            </a:xfrm>
            <a:custGeom>
              <a:avLst/>
              <a:gdLst/>
              <a:ahLst/>
              <a:cxnLst/>
              <a:rect l="l" t="t" r="r" b="b"/>
              <a:pathLst>
                <a:path w="1371" h="1372" extrusionOk="0">
                  <a:moveTo>
                    <a:pt x="1371" y="903"/>
                  </a:moveTo>
                  <a:cubicBezTo>
                    <a:pt x="1371" y="903"/>
                    <a:pt x="1371" y="1371"/>
                    <a:pt x="902" y="1371"/>
                  </a:cubicBezTo>
                  <a:cubicBezTo>
                    <a:pt x="469" y="1371"/>
                    <a:pt x="0" y="903"/>
                    <a:pt x="0" y="470"/>
                  </a:cubicBezTo>
                  <a:cubicBezTo>
                    <a:pt x="0" y="470"/>
                    <a:pt x="469" y="1"/>
                    <a:pt x="902" y="1"/>
                  </a:cubicBezTo>
                  <a:cubicBezTo>
                    <a:pt x="902" y="1"/>
                    <a:pt x="1371" y="470"/>
                    <a:pt x="1371" y="903"/>
                  </a:cubicBezTo>
                  <a:close/>
                </a:path>
              </a:pathLst>
            </a:custGeom>
            <a:solidFill>
              <a:srgbClr val="3E29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24"/>
            <p:cNvSpPr/>
            <p:nvPr/>
          </p:nvSpPr>
          <p:spPr>
            <a:xfrm>
              <a:off x="3561300" y="4250850"/>
              <a:ext cx="34275" cy="33400"/>
            </a:xfrm>
            <a:custGeom>
              <a:avLst/>
              <a:gdLst/>
              <a:ahLst/>
              <a:cxnLst/>
              <a:rect l="l" t="t" r="r" b="b"/>
              <a:pathLst>
                <a:path w="1371" h="1336" extrusionOk="0">
                  <a:moveTo>
                    <a:pt x="469" y="1335"/>
                  </a:moveTo>
                  <a:cubicBezTo>
                    <a:pt x="0" y="1335"/>
                    <a:pt x="0" y="902"/>
                    <a:pt x="0" y="902"/>
                  </a:cubicBezTo>
                  <a:cubicBezTo>
                    <a:pt x="0" y="433"/>
                    <a:pt x="0" y="1"/>
                    <a:pt x="469" y="1"/>
                  </a:cubicBezTo>
                  <a:cubicBezTo>
                    <a:pt x="902" y="1"/>
                    <a:pt x="902" y="433"/>
                    <a:pt x="902" y="902"/>
                  </a:cubicBezTo>
                  <a:cubicBezTo>
                    <a:pt x="1371" y="902"/>
                    <a:pt x="902" y="1335"/>
                    <a:pt x="469" y="1335"/>
                  </a:cubicBezTo>
                  <a:close/>
                </a:path>
              </a:pathLst>
            </a:custGeom>
            <a:solidFill>
              <a:srgbClr val="3F2C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24"/>
            <p:cNvSpPr/>
            <p:nvPr/>
          </p:nvSpPr>
          <p:spPr>
            <a:xfrm>
              <a:off x="3640650" y="4295950"/>
              <a:ext cx="22550" cy="10825"/>
            </a:xfrm>
            <a:custGeom>
              <a:avLst/>
              <a:gdLst/>
              <a:ahLst/>
              <a:cxnLst/>
              <a:rect l="l" t="t" r="r" b="b"/>
              <a:pathLst>
                <a:path w="902" h="433" extrusionOk="0">
                  <a:moveTo>
                    <a:pt x="433" y="0"/>
                  </a:moveTo>
                  <a:lnTo>
                    <a:pt x="902" y="0"/>
                  </a:lnTo>
                  <a:lnTo>
                    <a:pt x="433" y="4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38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79" name="Google Shape;1879;p24"/>
          <p:cNvGrpSpPr/>
          <p:nvPr/>
        </p:nvGrpSpPr>
        <p:grpSpPr>
          <a:xfrm rot="296010">
            <a:off x="7910803" y="763430"/>
            <a:ext cx="535928" cy="221826"/>
            <a:chOff x="7620000" y="4927000"/>
            <a:chExt cx="535925" cy="221825"/>
          </a:xfrm>
        </p:grpSpPr>
        <p:sp>
          <p:nvSpPr>
            <p:cNvPr id="1880" name="Google Shape;1880;p24"/>
            <p:cNvSpPr/>
            <p:nvPr/>
          </p:nvSpPr>
          <p:spPr>
            <a:xfrm>
              <a:off x="7969500" y="5020200"/>
              <a:ext cx="57825" cy="82025"/>
            </a:xfrm>
            <a:custGeom>
              <a:avLst/>
              <a:gdLst/>
              <a:ahLst/>
              <a:cxnLst/>
              <a:rect l="l" t="t" r="r" b="b"/>
              <a:pathLst>
                <a:path w="2313" h="3281" extrusionOk="0">
                  <a:moveTo>
                    <a:pt x="2312" y="1417"/>
                  </a:moveTo>
                  <a:cubicBezTo>
                    <a:pt x="2312" y="2349"/>
                    <a:pt x="1865" y="3281"/>
                    <a:pt x="1380" y="3281"/>
                  </a:cubicBezTo>
                  <a:cubicBezTo>
                    <a:pt x="933" y="3281"/>
                    <a:pt x="1" y="2349"/>
                    <a:pt x="1" y="1864"/>
                  </a:cubicBezTo>
                  <a:cubicBezTo>
                    <a:pt x="1" y="932"/>
                    <a:pt x="448" y="0"/>
                    <a:pt x="1380" y="0"/>
                  </a:cubicBezTo>
                  <a:cubicBezTo>
                    <a:pt x="1865" y="0"/>
                    <a:pt x="2312" y="485"/>
                    <a:pt x="2312" y="1417"/>
                  </a:cubicBezTo>
                  <a:close/>
                </a:path>
              </a:pathLst>
            </a:custGeom>
            <a:solidFill>
              <a:srgbClr val="1C15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24"/>
            <p:cNvSpPr/>
            <p:nvPr/>
          </p:nvSpPr>
          <p:spPr>
            <a:xfrm>
              <a:off x="7840900" y="4985700"/>
              <a:ext cx="35425" cy="23325"/>
            </a:xfrm>
            <a:custGeom>
              <a:avLst/>
              <a:gdLst/>
              <a:ahLst/>
              <a:cxnLst/>
              <a:rect l="l" t="t" r="r" b="b"/>
              <a:pathLst>
                <a:path w="1417" h="933" extrusionOk="0">
                  <a:moveTo>
                    <a:pt x="485" y="1"/>
                  </a:moveTo>
                  <a:cubicBezTo>
                    <a:pt x="932" y="1"/>
                    <a:pt x="1417" y="1"/>
                    <a:pt x="1417" y="448"/>
                  </a:cubicBezTo>
                  <a:cubicBezTo>
                    <a:pt x="1417" y="933"/>
                    <a:pt x="932" y="933"/>
                    <a:pt x="485" y="933"/>
                  </a:cubicBezTo>
                  <a:cubicBezTo>
                    <a:pt x="485" y="933"/>
                    <a:pt x="0" y="933"/>
                    <a:pt x="0" y="448"/>
                  </a:cubicBezTo>
                  <a:cubicBezTo>
                    <a:pt x="0" y="1"/>
                    <a:pt x="485" y="1"/>
                    <a:pt x="485" y="1"/>
                  </a:cubicBezTo>
                  <a:close/>
                </a:path>
              </a:pathLst>
            </a:custGeom>
            <a:solidFill>
              <a:srgbClr val="3D37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24"/>
            <p:cNvSpPr/>
            <p:nvPr/>
          </p:nvSpPr>
          <p:spPr>
            <a:xfrm>
              <a:off x="7620000" y="5113400"/>
              <a:ext cx="23325" cy="35425"/>
            </a:xfrm>
            <a:custGeom>
              <a:avLst/>
              <a:gdLst/>
              <a:ahLst/>
              <a:cxnLst/>
              <a:rect l="l" t="t" r="r" b="b"/>
              <a:pathLst>
                <a:path w="933" h="1417" extrusionOk="0">
                  <a:moveTo>
                    <a:pt x="933" y="0"/>
                  </a:moveTo>
                  <a:lnTo>
                    <a:pt x="933" y="485"/>
                  </a:lnTo>
                  <a:cubicBezTo>
                    <a:pt x="933" y="485"/>
                    <a:pt x="933" y="932"/>
                    <a:pt x="448" y="932"/>
                  </a:cubicBezTo>
                  <a:cubicBezTo>
                    <a:pt x="448" y="1417"/>
                    <a:pt x="1" y="932"/>
                    <a:pt x="1" y="932"/>
                  </a:cubicBezTo>
                  <a:cubicBezTo>
                    <a:pt x="1" y="485"/>
                    <a:pt x="448" y="0"/>
                    <a:pt x="933" y="0"/>
                  </a:cubicBezTo>
                  <a:close/>
                </a:path>
              </a:pathLst>
            </a:custGeom>
            <a:solidFill>
              <a:srgbClr val="3932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24"/>
            <p:cNvSpPr/>
            <p:nvPr/>
          </p:nvSpPr>
          <p:spPr>
            <a:xfrm>
              <a:off x="7899600" y="4927000"/>
              <a:ext cx="23325" cy="23325"/>
            </a:xfrm>
            <a:custGeom>
              <a:avLst/>
              <a:gdLst/>
              <a:ahLst/>
              <a:cxnLst/>
              <a:rect l="l" t="t" r="r" b="b"/>
              <a:pathLst>
                <a:path w="933" h="933" extrusionOk="0">
                  <a:moveTo>
                    <a:pt x="448" y="932"/>
                  </a:moveTo>
                  <a:lnTo>
                    <a:pt x="1" y="485"/>
                  </a:lnTo>
                  <a:cubicBezTo>
                    <a:pt x="1" y="0"/>
                    <a:pt x="448" y="0"/>
                    <a:pt x="448" y="0"/>
                  </a:cubicBezTo>
                  <a:cubicBezTo>
                    <a:pt x="933" y="0"/>
                    <a:pt x="933" y="0"/>
                    <a:pt x="933" y="485"/>
                  </a:cubicBezTo>
                  <a:cubicBezTo>
                    <a:pt x="933" y="932"/>
                    <a:pt x="933" y="932"/>
                    <a:pt x="448" y="932"/>
                  </a:cubicBezTo>
                  <a:close/>
                </a:path>
              </a:pathLst>
            </a:custGeom>
            <a:solidFill>
              <a:srgbClr val="433D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24"/>
            <p:cNvSpPr/>
            <p:nvPr/>
          </p:nvSpPr>
          <p:spPr>
            <a:xfrm>
              <a:off x="8132600" y="5020200"/>
              <a:ext cx="23325" cy="23325"/>
            </a:xfrm>
            <a:custGeom>
              <a:avLst/>
              <a:gdLst/>
              <a:ahLst/>
              <a:cxnLst/>
              <a:rect l="l" t="t" r="r" b="b"/>
              <a:pathLst>
                <a:path w="933" h="933" extrusionOk="0">
                  <a:moveTo>
                    <a:pt x="933" y="485"/>
                  </a:moveTo>
                  <a:cubicBezTo>
                    <a:pt x="933" y="932"/>
                    <a:pt x="933" y="932"/>
                    <a:pt x="448" y="932"/>
                  </a:cubicBezTo>
                  <a:cubicBezTo>
                    <a:pt x="448" y="932"/>
                    <a:pt x="1" y="932"/>
                    <a:pt x="1" y="485"/>
                  </a:cubicBezTo>
                  <a:cubicBezTo>
                    <a:pt x="1" y="485"/>
                    <a:pt x="1" y="0"/>
                    <a:pt x="448" y="0"/>
                  </a:cubicBezTo>
                  <a:cubicBezTo>
                    <a:pt x="933" y="0"/>
                    <a:pt x="933" y="485"/>
                    <a:pt x="933" y="485"/>
                  </a:cubicBezTo>
                  <a:close/>
                </a:path>
              </a:pathLst>
            </a:custGeom>
            <a:solidFill>
              <a:srgbClr val="433C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885" name="Google Shape;1885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92775" y="2701799"/>
            <a:ext cx="1435301" cy="1435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6" name="Google Shape;188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0850" y="3566900"/>
            <a:ext cx="990950" cy="99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BLANK_1_1_1_2">
    <p:spTree>
      <p:nvGrpSpPr>
        <p:cNvPr id="1" name="Shape 1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8" name="Google Shape;1888;p25"/>
          <p:cNvSpPr txBox="1">
            <a:spLocks noGrp="1"/>
          </p:cNvSpPr>
          <p:nvPr>
            <p:ph type="title"/>
          </p:nvPr>
        </p:nvSpPr>
        <p:spPr>
          <a:xfrm>
            <a:off x="1765825" y="1728300"/>
            <a:ext cx="2085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Montserrat"/>
              <a:buNone/>
              <a:defRPr sz="1900" b="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900"/>
              <a:buFont typeface="Montserrat"/>
              <a:buNone/>
              <a:defRPr sz="19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900"/>
              <a:buFont typeface="Montserrat"/>
              <a:buNone/>
              <a:defRPr sz="19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900"/>
              <a:buFont typeface="Montserrat"/>
              <a:buNone/>
              <a:defRPr sz="19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900"/>
              <a:buFont typeface="Montserrat"/>
              <a:buNone/>
              <a:defRPr sz="19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900"/>
              <a:buFont typeface="Montserrat"/>
              <a:buNone/>
              <a:defRPr sz="19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900"/>
              <a:buFont typeface="Montserrat"/>
              <a:buNone/>
              <a:defRPr sz="19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900"/>
              <a:buFont typeface="Montserrat"/>
              <a:buNone/>
              <a:defRPr sz="19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900"/>
              <a:buFont typeface="Montserrat"/>
              <a:buNone/>
              <a:defRPr sz="19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889" name="Google Shape;1889;p25"/>
          <p:cNvSpPr txBox="1">
            <a:spLocks noGrp="1"/>
          </p:cNvSpPr>
          <p:nvPr>
            <p:ph type="subTitle" idx="1"/>
          </p:nvPr>
        </p:nvSpPr>
        <p:spPr>
          <a:xfrm>
            <a:off x="1765825" y="2314825"/>
            <a:ext cx="20856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0" name="Google Shape;1890;p25"/>
          <p:cNvSpPr txBox="1">
            <a:spLocks noGrp="1"/>
          </p:cNvSpPr>
          <p:nvPr>
            <p:ph type="title" idx="2"/>
          </p:nvPr>
        </p:nvSpPr>
        <p:spPr>
          <a:xfrm>
            <a:off x="1765825" y="3007663"/>
            <a:ext cx="2085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Montserrat"/>
              <a:buNone/>
              <a:defRPr sz="1900" b="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900"/>
              <a:buFont typeface="Montserrat"/>
              <a:buNone/>
              <a:defRPr sz="19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900"/>
              <a:buFont typeface="Montserrat"/>
              <a:buNone/>
              <a:defRPr sz="19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900"/>
              <a:buFont typeface="Montserrat"/>
              <a:buNone/>
              <a:defRPr sz="19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900"/>
              <a:buFont typeface="Montserrat"/>
              <a:buNone/>
              <a:defRPr sz="19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900"/>
              <a:buFont typeface="Montserrat"/>
              <a:buNone/>
              <a:defRPr sz="19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900"/>
              <a:buFont typeface="Montserrat"/>
              <a:buNone/>
              <a:defRPr sz="19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900"/>
              <a:buFont typeface="Montserrat"/>
              <a:buNone/>
              <a:defRPr sz="19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900"/>
              <a:buFont typeface="Montserrat"/>
              <a:buNone/>
              <a:defRPr sz="19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891" name="Google Shape;1891;p25"/>
          <p:cNvSpPr txBox="1">
            <a:spLocks noGrp="1"/>
          </p:cNvSpPr>
          <p:nvPr>
            <p:ph type="subTitle" idx="3"/>
          </p:nvPr>
        </p:nvSpPr>
        <p:spPr>
          <a:xfrm>
            <a:off x="1765825" y="3594188"/>
            <a:ext cx="20856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2" name="Google Shape;1892;p25"/>
          <p:cNvSpPr txBox="1">
            <a:spLocks noGrp="1"/>
          </p:cNvSpPr>
          <p:nvPr>
            <p:ph type="title" idx="4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893" name="Google Shape;1893;p25"/>
          <p:cNvGrpSpPr/>
          <p:nvPr/>
        </p:nvGrpSpPr>
        <p:grpSpPr>
          <a:xfrm>
            <a:off x="8075762" y="736840"/>
            <a:ext cx="267485" cy="178005"/>
            <a:chOff x="3566955" y="1224957"/>
            <a:chExt cx="431567" cy="287198"/>
          </a:xfrm>
        </p:grpSpPr>
        <p:sp>
          <p:nvSpPr>
            <p:cNvPr id="1894" name="Google Shape;1894;p25"/>
            <p:cNvSpPr/>
            <p:nvPr/>
          </p:nvSpPr>
          <p:spPr>
            <a:xfrm>
              <a:off x="3731043" y="1430067"/>
              <a:ext cx="82088" cy="82088"/>
            </a:xfrm>
            <a:custGeom>
              <a:avLst/>
              <a:gdLst/>
              <a:ahLst/>
              <a:cxnLst/>
              <a:rect l="l" t="t" r="r" b="b"/>
              <a:pathLst>
                <a:path w="1865" h="1865" extrusionOk="0">
                  <a:moveTo>
                    <a:pt x="1864" y="933"/>
                  </a:moveTo>
                  <a:cubicBezTo>
                    <a:pt x="1864" y="1418"/>
                    <a:pt x="1417" y="1865"/>
                    <a:pt x="932" y="1865"/>
                  </a:cubicBezTo>
                  <a:cubicBezTo>
                    <a:pt x="485" y="1865"/>
                    <a:pt x="0" y="1418"/>
                    <a:pt x="0" y="933"/>
                  </a:cubicBezTo>
                  <a:cubicBezTo>
                    <a:pt x="0" y="486"/>
                    <a:pt x="485" y="1"/>
                    <a:pt x="932" y="1"/>
                  </a:cubicBezTo>
                  <a:cubicBezTo>
                    <a:pt x="1864" y="1"/>
                    <a:pt x="1864" y="486"/>
                    <a:pt x="1864" y="933"/>
                  </a:cubicBezTo>
                  <a:close/>
                </a:path>
              </a:pathLst>
            </a:custGeom>
            <a:solidFill>
              <a:srgbClr val="1E17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25"/>
            <p:cNvSpPr/>
            <p:nvPr/>
          </p:nvSpPr>
          <p:spPr>
            <a:xfrm>
              <a:off x="3813087" y="1224957"/>
              <a:ext cx="62369" cy="82088"/>
            </a:xfrm>
            <a:custGeom>
              <a:avLst/>
              <a:gdLst/>
              <a:ahLst/>
              <a:cxnLst/>
              <a:rect l="l" t="t" r="r" b="b"/>
              <a:pathLst>
                <a:path w="1417" h="1865" extrusionOk="0">
                  <a:moveTo>
                    <a:pt x="1417" y="933"/>
                  </a:moveTo>
                  <a:cubicBezTo>
                    <a:pt x="1417" y="1418"/>
                    <a:pt x="1417" y="1865"/>
                    <a:pt x="932" y="1865"/>
                  </a:cubicBezTo>
                  <a:cubicBezTo>
                    <a:pt x="485" y="1865"/>
                    <a:pt x="0" y="1418"/>
                    <a:pt x="0" y="933"/>
                  </a:cubicBezTo>
                  <a:cubicBezTo>
                    <a:pt x="0" y="486"/>
                    <a:pt x="485" y="1"/>
                    <a:pt x="932" y="1"/>
                  </a:cubicBezTo>
                  <a:cubicBezTo>
                    <a:pt x="1417" y="1"/>
                    <a:pt x="1417" y="486"/>
                    <a:pt x="1417" y="933"/>
                  </a:cubicBezTo>
                  <a:close/>
                </a:path>
              </a:pathLst>
            </a:custGeom>
            <a:solidFill>
              <a:srgbClr val="2E2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25"/>
            <p:cNvSpPr/>
            <p:nvPr/>
          </p:nvSpPr>
          <p:spPr>
            <a:xfrm>
              <a:off x="3566955" y="1307001"/>
              <a:ext cx="41066" cy="41066"/>
            </a:xfrm>
            <a:custGeom>
              <a:avLst/>
              <a:gdLst/>
              <a:ahLst/>
              <a:cxnLst/>
              <a:rect l="l" t="t" r="r" b="b"/>
              <a:pathLst>
                <a:path w="933" h="933" extrusionOk="0">
                  <a:moveTo>
                    <a:pt x="485" y="1"/>
                  </a:moveTo>
                  <a:lnTo>
                    <a:pt x="932" y="486"/>
                  </a:lnTo>
                  <a:cubicBezTo>
                    <a:pt x="932" y="933"/>
                    <a:pt x="485" y="933"/>
                    <a:pt x="485" y="933"/>
                  </a:cubicBezTo>
                  <a:cubicBezTo>
                    <a:pt x="0" y="933"/>
                    <a:pt x="0" y="933"/>
                    <a:pt x="0" y="486"/>
                  </a:cubicBezTo>
                  <a:cubicBezTo>
                    <a:pt x="0" y="486"/>
                    <a:pt x="0" y="1"/>
                    <a:pt x="485" y="1"/>
                  </a:cubicBezTo>
                  <a:close/>
                </a:path>
              </a:pathLst>
            </a:custGeom>
            <a:solidFill>
              <a:srgbClr val="3C3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25"/>
            <p:cNvSpPr/>
            <p:nvPr/>
          </p:nvSpPr>
          <p:spPr>
            <a:xfrm>
              <a:off x="3977175" y="1492436"/>
              <a:ext cx="21347" cy="19719"/>
            </a:xfrm>
            <a:custGeom>
              <a:avLst/>
              <a:gdLst/>
              <a:ahLst/>
              <a:cxnLst/>
              <a:rect l="l" t="t" r="r" b="b"/>
              <a:pathLst>
                <a:path w="485" h="448" extrusionOk="0">
                  <a:moveTo>
                    <a:pt x="0" y="1"/>
                  </a:moveTo>
                  <a:lnTo>
                    <a:pt x="485" y="1"/>
                  </a:lnTo>
                  <a:cubicBezTo>
                    <a:pt x="485" y="448"/>
                    <a:pt x="485" y="448"/>
                    <a:pt x="0" y="44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342D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98" name="Google Shape;1898;p25"/>
          <p:cNvGrpSpPr/>
          <p:nvPr/>
        </p:nvGrpSpPr>
        <p:grpSpPr>
          <a:xfrm>
            <a:off x="7019100" y="860375"/>
            <a:ext cx="473400" cy="112750"/>
            <a:chOff x="3290800" y="4250850"/>
            <a:chExt cx="473400" cy="112750"/>
          </a:xfrm>
        </p:grpSpPr>
        <p:sp>
          <p:nvSpPr>
            <p:cNvPr id="1899" name="Google Shape;1899;p25"/>
            <p:cNvSpPr/>
            <p:nvPr/>
          </p:nvSpPr>
          <p:spPr>
            <a:xfrm>
              <a:off x="3730800" y="4318475"/>
              <a:ext cx="33400" cy="45125"/>
            </a:xfrm>
            <a:custGeom>
              <a:avLst/>
              <a:gdLst/>
              <a:ahLst/>
              <a:cxnLst/>
              <a:rect l="l" t="t" r="r" b="b"/>
              <a:pathLst>
                <a:path w="1336" h="1805" extrusionOk="0">
                  <a:moveTo>
                    <a:pt x="1335" y="1335"/>
                  </a:moveTo>
                  <a:cubicBezTo>
                    <a:pt x="1335" y="1335"/>
                    <a:pt x="1335" y="1804"/>
                    <a:pt x="903" y="1804"/>
                  </a:cubicBezTo>
                  <a:cubicBezTo>
                    <a:pt x="434" y="1804"/>
                    <a:pt x="1" y="902"/>
                    <a:pt x="1" y="902"/>
                  </a:cubicBezTo>
                  <a:cubicBezTo>
                    <a:pt x="1" y="434"/>
                    <a:pt x="1" y="1"/>
                    <a:pt x="434" y="1"/>
                  </a:cubicBezTo>
                  <a:cubicBezTo>
                    <a:pt x="903" y="1"/>
                    <a:pt x="1335" y="434"/>
                    <a:pt x="1335" y="1335"/>
                  </a:cubicBezTo>
                  <a:close/>
                </a:path>
              </a:pathLst>
            </a:custGeom>
            <a:solidFill>
              <a:srgbClr val="3520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25"/>
            <p:cNvSpPr/>
            <p:nvPr/>
          </p:nvSpPr>
          <p:spPr>
            <a:xfrm>
              <a:off x="3290800" y="4306750"/>
              <a:ext cx="34275" cy="34300"/>
            </a:xfrm>
            <a:custGeom>
              <a:avLst/>
              <a:gdLst/>
              <a:ahLst/>
              <a:cxnLst/>
              <a:rect l="l" t="t" r="r" b="b"/>
              <a:pathLst>
                <a:path w="1371" h="1372" extrusionOk="0">
                  <a:moveTo>
                    <a:pt x="1371" y="903"/>
                  </a:moveTo>
                  <a:cubicBezTo>
                    <a:pt x="1371" y="903"/>
                    <a:pt x="1371" y="1371"/>
                    <a:pt x="902" y="1371"/>
                  </a:cubicBezTo>
                  <a:cubicBezTo>
                    <a:pt x="469" y="1371"/>
                    <a:pt x="0" y="903"/>
                    <a:pt x="0" y="470"/>
                  </a:cubicBezTo>
                  <a:cubicBezTo>
                    <a:pt x="0" y="470"/>
                    <a:pt x="469" y="1"/>
                    <a:pt x="902" y="1"/>
                  </a:cubicBezTo>
                  <a:cubicBezTo>
                    <a:pt x="902" y="1"/>
                    <a:pt x="1371" y="470"/>
                    <a:pt x="1371" y="903"/>
                  </a:cubicBezTo>
                  <a:close/>
                </a:path>
              </a:pathLst>
            </a:custGeom>
            <a:solidFill>
              <a:srgbClr val="3E29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25"/>
            <p:cNvSpPr/>
            <p:nvPr/>
          </p:nvSpPr>
          <p:spPr>
            <a:xfrm>
              <a:off x="3561300" y="4250850"/>
              <a:ext cx="34275" cy="33400"/>
            </a:xfrm>
            <a:custGeom>
              <a:avLst/>
              <a:gdLst/>
              <a:ahLst/>
              <a:cxnLst/>
              <a:rect l="l" t="t" r="r" b="b"/>
              <a:pathLst>
                <a:path w="1371" h="1336" extrusionOk="0">
                  <a:moveTo>
                    <a:pt x="469" y="1335"/>
                  </a:moveTo>
                  <a:cubicBezTo>
                    <a:pt x="0" y="1335"/>
                    <a:pt x="0" y="902"/>
                    <a:pt x="0" y="902"/>
                  </a:cubicBezTo>
                  <a:cubicBezTo>
                    <a:pt x="0" y="433"/>
                    <a:pt x="0" y="1"/>
                    <a:pt x="469" y="1"/>
                  </a:cubicBezTo>
                  <a:cubicBezTo>
                    <a:pt x="902" y="1"/>
                    <a:pt x="902" y="433"/>
                    <a:pt x="902" y="902"/>
                  </a:cubicBezTo>
                  <a:cubicBezTo>
                    <a:pt x="1371" y="902"/>
                    <a:pt x="902" y="1335"/>
                    <a:pt x="469" y="1335"/>
                  </a:cubicBezTo>
                  <a:close/>
                </a:path>
              </a:pathLst>
            </a:custGeom>
            <a:solidFill>
              <a:srgbClr val="3F2C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25"/>
            <p:cNvSpPr/>
            <p:nvPr/>
          </p:nvSpPr>
          <p:spPr>
            <a:xfrm>
              <a:off x="3640650" y="4295950"/>
              <a:ext cx="22550" cy="10825"/>
            </a:xfrm>
            <a:custGeom>
              <a:avLst/>
              <a:gdLst/>
              <a:ahLst/>
              <a:cxnLst/>
              <a:rect l="l" t="t" r="r" b="b"/>
              <a:pathLst>
                <a:path w="902" h="433" extrusionOk="0">
                  <a:moveTo>
                    <a:pt x="433" y="0"/>
                  </a:moveTo>
                  <a:lnTo>
                    <a:pt x="902" y="0"/>
                  </a:lnTo>
                  <a:lnTo>
                    <a:pt x="433" y="4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38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3" name="Google Shape;1903;p25"/>
          <p:cNvGrpSpPr/>
          <p:nvPr/>
        </p:nvGrpSpPr>
        <p:grpSpPr>
          <a:xfrm>
            <a:off x="151300" y="204563"/>
            <a:ext cx="8555400" cy="125575"/>
            <a:chOff x="294300" y="-153512"/>
            <a:chExt cx="8555400" cy="125575"/>
          </a:xfrm>
        </p:grpSpPr>
        <p:grpSp>
          <p:nvGrpSpPr>
            <p:cNvPr id="1904" name="Google Shape;1904;p25"/>
            <p:cNvGrpSpPr/>
            <p:nvPr/>
          </p:nvGrpSpPr>
          <p:grpSpPr>
            <a:xfrm>
              <a:off x="294300" y="-140700"/>
              <a:ext cx="473400" cy="112750"/>
              <a:chOff x="3290800" y="4250850"/>
              <a:chExt cx="473400" cy="112750"/>
            </a:xfrm>
          </p:grpSpPr>
          <p:sp>
            <p:nvSpPr>
              <p:cNvPr id="1905" name="Google Shape;1905;p25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6" name="Google Shape;1906;p25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7" name="Google Shape;1907;p25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8" name="Google Shape;1908;p25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09" name="Google Shape;1909;p25"/>
            <p:cNvGrpSpPr/>
            <p:nvPr/>
          </p:nvGrpSpPr>
          <p:grpSpPr>
            <a:xfrm>
              <a:off x="1680675" y="-153512"/>
              <a:ext cx="473400" cy="112750"/>
              <a:chOff x="3290800" y="4250850"/>
              <a:chExt cx="473400" cy="112750"/>
            </a:xfrm>
          </p:grpSpPr>
          <p:sp>
            <p:nvSpPr>
              <p:cNvPr id="1910" name="Google Shape;1910;p25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1" name="Google Shape;1911;p25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2" name="Google Shape;1912;p25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3" name="Google Shape;1913;p25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14" name="Google Shape;1914;p25"/>
            <p:cNvGrpSpPr/>
            <p:nvPr/>
          </p:nvGrpSpPr>
          <p:grpSpPr>
            <a:xfrm>
              <a:off x="2988300" y="-140700"/>
              <a:ext cx="473400" cy="112750"/>
              <a:chOff x="3290800" y="4250850"/>
              <a:chExt cx="473400" cy="112750"/>
            </a:xfrm>
          </p:grpSpPr>
          <p:sp>
            <p:nvSpPr>
              <p:cNvPr id="1915" name="Google Shape;1915;p25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6" name="Google Shape;1916;p25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7" name="Google Shape;1917;p25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8" name="Google Shape;1918;p25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19" name="Google Shape;1919;p25"/>
            <p:cNvGrpSpPr/>
            <p:nvPr/>
          </p:nvGrpSpPr>
          <p:grpSpPr>
            <a:xfrm>
              <a:off x="4374675" y="-153512"/>
              <a:ext cx="473400" cy="112750"/>
              <a:chOff x="3290800" y="4250850"/>
              <a:chExt cx="473400" cy="112750"/>
            </a:xfrm>
          </p:grpSpPr>
          <p:sp>
            <p:nvSpPr>
              <p:cNvPr id="1920" name="Google Shape;1920;p25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1" name="Google Shape;1921;p25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2" name="Google Shape;1922;p25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3" name="Google Shape;1923;p25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24" name="Google Shape;1924;p25"/>
            <p:cNvGrpSpPr/>
            <p:nvPr/>
          </p:nvGrpSpPr>
          <p:grpSpPr>
            <a:xfrm>
              <a:off x="5682300" y="-140687"/>
              <a:ext cx="473400" cy="112750"/>
              <a:chOff x="3290800" y="4250850"/>
              <a:chExt cx="473400" cy="112750"/>
            </a:xfrm>
          </p:grpSpPr>
          <p:sp>
            <p:nvSpPr>
              <p:cNvPr id="1925" name="Google Shape;1925;p25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6" name="Google Shape;1926;p25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7" name="Google Shape;1927;p25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8" name="Google Shape;1928;p25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29" name="Google Shape;1929;p25"/>
            <p:cNvGrpSpPr/>
            <p:nvPr/>
          </p:nvGrpSpPr>
          <p:grpSpPr>
            <a:xfrm>
              <a:off x="7068675" y="-153500"/>
              <a:ext cx="473400" cy="112750"/>
              <a:chOff x="3290800" y="4250850"/>
              <a:chExt cx="473400" cy="112750"/>
            </a:xfrm>
          </p:grpSpPr>
          <p:sp>
            <p:nvSpPr>
              <p:cNvPr id="1930" name="Google Shape;1930;p25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1" name="Google Shape;1931;p25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2" name="Google Shape;1932;p25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3" name="Google Shape;1933;p25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34" name="Google Shape;1934;p25"/>
            <p:cNvGrpSpPr/>
            <p:nvPr/>
          </p:nvGrpSpPr>
          <p:grpSpPr>
            <a:xfrm>
              <a:off x="8376300" y="-140687"/>
              <a:ext cx="473400" cy="112750"/>
              <a:chOff x="3290800" y="4250850"/>
              <a:chExt cx="473400" cy="112750"/>
            </a:xfrm>
          </p:grpSpPr>
          <p:sp>
            <p:nvSpPr>
              <p:cNvPr id="1935" name="Google Shape;1935;p25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6" name="Google Shape;1936;p25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7" name="Google Shape;1937;p25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8" name="Google Shape;1938;p25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939" name="Google Shape;1939;p25"/>
          <p:cNvGrpSpPr/>
          <p:nvPr/>
        </p:nvGrpSpPr>
        <p:grpSpPr>
          <a:xfrm>
            <a:off x="948113" y="4817988"/>
            <a:ext cx="7247775" cy="112775"/>
            <a:chOff x="1071500" y="184513"/>
            <a:chExt cx="7247775" cy="112775"/>
          </a:xfrm>
        </p:grpSpPr>
        <p:grpSp>
          <p:nvGrpSpPr>
            <p:cNvPr id="1940" name="Google Shape;1940;p25"/>
            <p:cNvGrpSpPr/>
            <p:nvPr/>
          </p:nvGrpSpPr>
          <p:grpSpPr>
            <a:xfrm rot="10800000">
              <a:off x="1071500" y="184525"/>
              <a:ext cx="473400" cy="112750"/>
              <a:chOff x="3290800" y="4250850"/>
              <a:chExt cx="473400" cy="112750"/>
            </a:xfrm>
          </p:grpSpPr>
          <p:sp>
            <p:nvSpPr>
              <p:cNvPr id="1941" name="Google Shape;1941;p25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2" name="Google Shape;1942;p25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3" name="Google Shape;1943;p25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4" name="Google Shape;1944;p25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5" name="Google Shape;1945;p25"/>
            <p:cNvGrpSpPr/>
            <p:nvPr/>
          </p:nvGrpSpPr>
          <p:grpSpPr>
            <a:xfrm rot="10800000">
              <a:off x="2457875" y="184513"/>
              <a:ext cx="473400" cy="112750"/>
              <a:chOff x="3290800" y="4250850"/>
              <a:chExt cx="473400" cy="112750"/>
            </a:xfrm>
          </p:grpSpPr>
          <p:sp>
            <p:nvSpPr>
              <p:cNvPr id="1946" name="Google Shape;1946;p25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7" name="Google Shape;1947;p25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8" name="Google Shape;1948;p25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9" name="Google Shape;1949;p25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50" name="Google Shape;1950;p25"/>
            <p:cNvGrpSpPr/>
            <p:nvPr/>
          </p:nvGrpSpPr>
          <p:grpSpPr>
            <a:xfrm rot="10800000">
              <a:off x="3765500" y="184525"/>
              <a:ext cx="473400" cy="112750"/>
              <a:chOff x="3290800" y="4250850"/>
              <a:chExt cx="473400" cy="112750"/>
            </a:xfrm>
          </p:grpSpPr>
          <p:sp>
            <p:nvSpPr>
              <p:cNvPr id="1951" name="Google Shape;1951;p25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2" name="Google Shape;1952;p25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3" name="Google Shape;1953;p25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4" name="Google Shape;1954;p25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55" name="Google Shape;1955;p25"/>
            <p:cNvGrpSpPr/>
            <p:nvPr/>
          </p:nvGrpSpPr>
          <p:grpSpPr>
            <a:xfrm rot="10800000">
              <a:off x="5151875" y="184513"/>
              <a:ext cx="473400" cy="112750"/>
              <a:chOff x="3290800" y="4250850"/>
              <a:chExt cx="473400" cy="112750"/>
            </a:xfrm>
          </p:grpSpPr>
          <p:sp>
            <p:nvSpPr>
              <p:cNvPr id="1956" name="Google Shape;1956;p25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7" name="Google Shape;1957;p25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8" name="Google Shape;1958;p25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9" name="Google Shape;1959;p25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60" name="Google Shape;1960;p25"/>
            <p:cNvGrpSpPr/>
            <p:nvPr/>
          </p:nvGrpSpPr>
          <p:grpSpPr>
            <a:xfrm rot="10800000">
              <a:off x="6459500" y="184538"/>
              <a:ext cx="473400" cy="112750"/>
              <a:chOff x="3290800" y="4250850"/>
              <a:chExt cx="473400" cy="112750"/>
            </a:xfrm>
          </p:grpSpPr>
          <p:sp>
            <p:nvSpPr>
              <p:cNvPr id="1961" name="Google Shape;1961;p25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2" name="Google Shape;1962;p25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3" name="Google Shape;1963;p25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4" name="Google Shape;1964;p25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65" name="Google Shape;1965;p25"/>
            <p:cNvGrpSpPr/>
            <p:nvPr/>
          </p:nvGrpSpPr>
          <p:grpSpPr>
            <a:xfrm rot="10800000">
              <a:off x="7845875" y="184525"/>
              <a:ext cx="473400" cy="112750"/>
              <a:chOff x="3290800" y="4250850"/>
              <a:chExt cx="473400" cy="112750"/>
            </a:xfrm>
          </p:grpSpPr>
          <p:sp>
            <p:nvSpPr>
              <p:cNvPr id="1966" name="Google Shape;1966;p25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7" name="Google Shape;1967;p25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8" name="Google Shape;1968;p25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9" name="Google Shape;1969;p25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">
  <p:cSld name="BLANK_1_1_1_2_1">
    <p:spTree>
      <p:nvGrpSpPr>
        <p:cNvPr id="1" name="Shape 1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1" name="Google Shape;1971;p26"/>
          <p:cNvSpPr txBox="1">
            <a:spLocks noGrp="1"/>
          </p:cNvSpPr>
          <p:nvPr>
            <p:ph type="title"/>
          </p:nvPr>
        </p:nvSpPr>
        <p:spPr>
          <a:xfrm>
            <a:off x="948600" y="2295513"/>
            <a:ext cx="2164800" cy="5277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900" b="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972" name="Google Shape;1972;p26"/>
          <p:cNvSpPr txBox="1">
            <a:spLocks noGrp="1"/>
          </p:cNvSpPr>
          <p:nvPr>
            <p:ph type="subTitle" idx="1"/>
          </p:nvPr>
        </p:nvSpPr>
        <p:spPr>
          <a:xfrm>
            <a:off x="948600" y="2882038"/>
            <a:ext cx="2164800" cy="65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73" name="Google Shape;1973;p26"/>
          <p:cNvSpPr txBox="1">
            <a:spLocks noGrp="1"/>
          </p:cNvSpPr>
          <p:nvPr>
            <p:ph type="title" idx="2"/>
          </p:nvPr>
        </p:nvSpPr>
        <p:spPr>
          <a:xfrm>
            <a:off x="3489600" y="2291875"/>
            <a:ext cx="2164800" cy="5277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900" b="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974" name="Google Shape;1974;p26"/>
          <p:cNvSpPr txBox="1">
            <a:spLocks noGrp="1"/>
          </p:cNvSpPr>
          <p:nvPr>
            <p:ph type="subTitle" idx="3"/>
          </p:nvPr>
        </p:nvSpPr>
        <p:spPr>
          <a:xfrm>
            <a:off x="3489600" y="2878400"/>
            <a:ext cx="2164800" cy="65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75" name="Google Shape;1975;p26"/>
          <p:cNvSpPr txBox="1">
            <a:spLocks noGrp="1"/>
          </p:cNvSpPr>
          <p:nvPr>
            <p:ph type="title" idx="4"/>
          </p:nvPr>
        </p:nvSpPr>
        <p:spPr>
          <a:xfrm>
            <a:off x="6030600" y="2291875"/>
            <a:ext cx="2164800" cy="5277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900" b="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976" name="Google Shape;1976;p26"/>
          <p:cNvSpPr txBox="1">
            <a:spLocks noGrp="1"/>
          </p:cNvSpPr>
          <p:nvPr>
            <p:ph type="subTitle" idx="5"/>
          </p:nvPr>
        </p:nvSpPr>
        <p:spPr>
          <a:xfrm>
            <a:off x="6030600" y="2878400"/>
            <a:ext cx="2164800" cy="65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77" name="Google Shape;1977;p26"/>
          <p:cNvSpPr txBox="1">
            <a:spLocks noGrp="1"/>
          </p:cNvSpPr>
          <p:nvPr>
            <p:ph type="title" idx="6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978" name="Google Shape;1978;p26"/>
          <p:cNvGrpSpPr/>
          <p:nvPr/>
        </p:nvGrpSpPr>
        <p:grpSpPr>
          <a:xfrm rot="10800000" flipH="1">
            <a:off x="151300" y="204563"/>
            <a:ext cx="8555400" cy="125575"/>
            <a:chOff x="294300" y="-153512"/>
            <a:chExt cx="8555400" cy="125575"/>
          </a:xfrm>
        </p:grpSpPr>
        <p:grpSp>
          <p:nvGrpSpPr>
            <p:cNvPr id="1979" name="Google Shape;1979;p26"/>
            <p:cNvGrpSpPr/>
            <p:nvPr/>
          </p:nvGrpSpPr>
          <p:grpSpPr>
            <a:xfrm>
              <a:off x="294300" y="-140700"/>
              <a:ext cx="473400" cy="112750"/>
              <a:chOff x="3290800" y="4250850"/>
              <a:chExt cx="473400" cy="112750"/>
            </a:xfrm>
          </p:grpSpPr>
          <p:sp>
            <p:nvSpPr>
              <p:cNvPr id="1980" name="Google Shape;1980;p26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1" name="Google Shape;1981;p26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2" name="Google Shape;1982;p26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3" name="Google Shape;1983;p26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4" name="Google Shape;1984;p26"/>
            <p:cNvGrpSpPr/>
            <p:nvPr/>
          </p:nvGrpSpPr>
          <p:grpSpPr>
            <a:xfrm>
              <a:off x="1680675" y="-153512"/>
              <a:ext cx="473400" cy="112750"/>
              <a:chOff x="3290800" y="4250850"/>
              <a:chExt cx="473400" cy="112750"/>
            </a:xfrm>
          </p:grpSpPr>
          <p:sp>
            <p:nvSpPr>
              <p:cNvPr id="1985" name="Google Shape;1985;p26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6" name="Google Shape;1986;p26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7" name="Google Shape;1987;p26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8" name="Google Shape;1988;p26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9" name="Google Shape;1989;p26"/>
            <p:cNvGrpSpPr/>
            <p:nvPr/>
          </p:nvGrpSpPr>
          <p:grpSpPr>
            <a:xfrm>
              <a:off x="2988300" y="-140700"/>
              <a:ext cx="473400" cy="112750"/>
              <a:chOff x="3290800" y="4250850"/>
              <a:chExt cx="473400" cy="112750"/>
            </a:xfrm>
          </p:grpSpPr>
          <p:sp>
            <p:nvSpPr>
              <p:cNvPr id="1990" name="Google Shape;1990;p26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1" name="Google Shape;1991;p26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2" name="Google Shape;1992;p26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3" name="Google Shape;1993;p26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94" name="Google Shape;1994;p26"/>
            <p:cNvGrpSpPr/>
            <p:nvPr/>
          </p:nvGrpSpPr>
          <p:grpSpPr>
            <a:xfrm>
              <a:off x="4374675" y="-153512"/>
              <a:ext cx="473400" cy="112750"/>
              <a:chOff x="3290800" y="4250850"/>
              <a:chExt cx="473400" cy="112750"/>
            </a:xfrm>
          </p:grpSpPr>
          <p:sp>
            <p:nvSpPr>
              <p:cNvPr id="1995" name="Google Shape;1995;p26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6" name="Google Shape;1996;p26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7" name="Google Shape;1997;p26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8" name="Google Shape;1998;p26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99" name="Google Shape;1999;p26"/>
            <p:cNvGrpSpPr/>
            <p:nvPr/>
          </p:nvGrpSpPr>
          <p:grpSpPr>
            <a:xfrm>
              <a:off x="5682300" y="-140687"/>
              <a:ext cx="473400" cy="112750"/>
              <a:chOff x="3290800" y="4250850"/>
              <a:chExt cx="473400" cy="112750"/>
            </a:xfrm>
          </p:grpSpPr>
          <p:sp>
            <p:nvSpPr>
              <p:cNvPr id="2000" name="Google Shape;2000;p26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1" name="Google Shape;2001;p26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2" name="Google Shape;2002;p26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3" name="Google Shape;2003;p26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04" name="Google Shape;2004;p26"/>
            <p:cNvGrpSpPr/>
            <p:nvPr/>
          </p:nvGrpSpPr>
          <p:grpSpPr>
            <a:xfrm>
              <a:off x="7068675" y="-153500"/>
              <a:ext cx="473400" cy="112750"/>
              <a:chOff x="3290800" y="4250850"/>
              <a:chExt cx="473400" cy="112750"/>
            </a:xfrm>
          </p:grpSpPr>
          <p:sp>
            <p:nvSpPr>
              <p:cNvPr id="2005" name="Google Shape;2005;p26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6" name="Google Shape;2006;p26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7" name="Google Shape;2007;p26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8" name="Google Shape;2008;p26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09" name="Google Shape;2009;p26"/>
            <p:cNvGrpSpPr/>
            <p:nvPr/>
          </p:nvGrpSpPr>
          <p:grpSpPr>
            <a:xfrm>
              <a:off x="8376300" y="-140687"/>
              <a:ext cx="473400" cy="112750"/>
              <a:chOff x="3290800" y="4250850"/>
              <a:chExt cx="473400" cy="112750"/>
            </a:xfrm>
          </p:grpSpPr>
          <p:sp>
            <p:nvSpPr>
              <p:cNvPr id="2010" name="Google Shape;2010;p26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1" name="Google Shape;2011;p26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2" name="Google Shape;2012;p26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3" name="Google Shape;2013;p26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014" name="Google Shape;2014;p26"/>
          <p:cNvGrpSpPr/>
          <p:nvPr/>
        </p:nvGrpSpPr>
        <p:grpSpPr>
          <a:xfrm rot="-3130667">
            <a:off x="135259" y="1448864"/>
            <a:ext cx="535913" cy="221820"/>
            <a:chOff x="7620000" y="4927000"/>
            <a:chExt cx="535925" cy="221825"/>
          </a:xfrm>
        </p:grpSpPr>
        <p:sp>
          <p:nvSpPr>
            <p:cNvPr id="2015" name="Google Shape;2015;p26"/>
            <p:cNvSpPr/>
            <p:nvPr/>
          </p:nvSpPr>
          <p:spPr>
            <a:xfrm>
              <a:off x="7969500" y="5020200"/>
              <a:ext cx="57825" cy="82025"/>
            </a:xfrm>
            <a:custGeom>
              <a:avLst/>
              <a:gdLst/>
              <a:ahLst/>
              <a:cxnLst/>
              <a:rect l="l" t="t" r="r" b="b"/>
              <a:pathLst>
                <a:path w="2313" h="3281" extrusionOk="0">
                  <a:moveTo>
                    <a:pt x="2312" y="1417"/>
                  </a:moveTo>
                  <a:cubicBezTo>
                    <a:pt x="2312" y="2349"/>
                    <a:pt x="1865" y="3281"/>
                    <a:pt x="1380" y="3281"/>
                  </a:cubicBezTo>
                  <a:cubicBezTo>
                    <a:pt x="933" y="3281"/>
                    <a:pt x="1" y="2349"/>
                    <a:pt x="1" y="1864"/>
                  </a:cubicBezTo>
                  <a:cubicBezTo>
                    <a:pt x="1" y="932"/>
                    <a:pt x="448" y="0"/>
                    <a:pt x="1380" y="0"/>
                  </a:cubicBezTo>
                  <a:cubicBezTo>
                    <a:pt x="1865" y="0"/>
                    <a:pt x="2312" y="485"/>
                    <a:pt x="2312" y="1417"/>
                  </a:cubicBezTo>
                  <a:close/>
                </a:path>
              </a:pathLst>
            </a:custGeom>
            <a:solidFill>
              <a:srgbClr val="1C15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26"/>
            <p:cNvSpPr/>
            <p:nvPr/>
          </p:nvSpPr>
          <p:spPr>
            <a:xfrm>
              <a:off x="7840900" y="4985700"/>
              <a:ext cx="35425" cy="23325"/>
            </a:xfrm>
            <a:custGeom>
              <a:avLst/>
              <a:gdLst/>
              <a:ahLst/>
              <a:cxnLst/>
              <a:rect l="l" t="t" r="r" b="b"/>
              <a:pathLst>
                <a:path w="1417" h="933" extrusionOk="0">
                  <a:moveTo>
                    <a:pt x="485" y="1"/>
                  </a:moveTo>
                  <a:cubicBezTo>
                    <a:pt x="932" y="1"/>
                    <a:pt x="1417" y="1"/>
                    <a:pt x="1417" y="448"/>
                  </a:cubicBezTo>
                  <a:cubicBezTo>
                    <a:pt x="1417" y="933"/>
                    <a:pt x="932" y="933"/>
                    <a:pt x="485" y="933"/>
                  </a:cubicBezTo>
                  <a:cubicBezTo>
                    <a:pt x="485" y="933"/>
                    <a:pt x="0" y="933"/>
                    <a:pt x="0" y="448"/>
                  </a:cubicBezTo>
                  <a:cubicBezTo>
                    <a:pt x="0" y="1"/>
                    <a:pt x="485" y="1"/>
                    <a:pt x="485" y="1"/>
                  </a:cubicBezTo>
                  <a:close/>
                </a:path>
              </a:pathLst>
            </a:custGeom>
            <a:solidFill>
              <a:srgbClr val="3D37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26"/>
            <p:cNvSpPr/>
            <p:nvPr/>
          </p:nvSpPr>
          <p:spPr>
            <a:xfrm>
              <a:off x="7620000" y="5113400"/>
              <a:ext cx="23325" cy="35425"/>
            </a:xfrm>
            <a:custGeom>
              <a:avLst/>
              <a:gdLst/>
              <a:ahLst/>
              <a:cxnLst/>
              <a:rect l="l" t="t" r="r" b="b"/>
              <a:pathLst>
                <a:path w="933" h="1417" extrusionOk="0">
                  <a:moveTo>
                    <a:pt x="933" y="0"/>
                  </a:moveTo>
                  <a:lnTo>
                    <a:pt x="933" y="485"/>
                  </a:lnTo>
                  <a:cubicBezTo>
                    <a:pt x="933" y="485"/>
                    <a:pt x="933" y="932"/>
                    <a:pt x="448" y="932"/>
                  </a:cubicBezTo>
                  <a:cubicBezTo>
                    <a:pt x="448" y="1417"/>
                    <a:pt x="1" y="932"/>
                    <a:pt x="1" y="932"/>
                  </a:cubicBezTo>
                  <a:cubicBezTo>
                    <a:pt x="1" y="485"/>
                    <a:pt x="448" y="0"/>
                    <a:pt x="933" y="0"/>
                  </a:cubicBezTo>
                  <a:close/>
                </a:path>
              </a:pathLst>
            </a:custGeom>
            <a:solidFill>
              <a:srgbClr val="3932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26"/>
            <p:cNvSpPr/>
            <p:nvPr/>
          </p:nvSpPr>
          <p:spPr>
            <a:xfrm>
              <a:off x="7899600" y="4927000"/>
              <a:ext cx="23325" cy="23325"/>
            </a:xfrm>
            <a:custGeom>
              <a:avLst/>
              <a:gdLst/>
              <a:ahLst/>
              <a:cxnLst/>
              <a:rect l="l" t="t" r="r" b="b"/>
              <a:pathLst>
                <a:path w="933" h="933" extrusionOk="0">
                  <a:moveTo>
                    <a:pt x="448" y="932"/>
                  </a:moveTo>
                  <a:lnTo>
                    <a:pt x="1" y="485"/>
                  </a:lnTo>
                  <a:cubicBezTo>
                    <a:pt x="1" y="0"/>
                    <a:pt x="448" y="0"/>
                    <a:pt x="448" y="0"/>
                  </a:cubicBezTo>
                  <a:cubicBezTo>
                    <a:pt x="933" y="0"/>
                    <a:pt x="933" y="0"/>
                    <a:pt x="933" y="485"/>
                  </a:cubicBezTo>
                  <a:cubicBezTo>
                    <a:pt x="933" y="932"/>
                    <a:pt x="933" y="932"/>
                    <a:pt x="448" y="932"/>
                  </a:cubicBezTo>
                  <a:close/>
                </a:path>
              </a:pathLst>
            </a:custGeom>
            <a:solidFill>
              <a:srgbClr val="433D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26"/>
            <p:cNvSpPr/>
            <p:nvPr/>
          </p:nvSpPr>
          <p:spPr>
            <a:xfrm>
              <a:off x="8132600" y="5020200"/>
              <a:ext cx="23325" cy="23325"/>
            </a:xfrm>
            <a:custGeom>
              <a:avLst/>
              <a:gdLst/>
              <a:ahLst/>
              <a:cxnLst/>
              <a:rect l="l" t="t" r="r" b="b"/>
              <a:pathLst>
                <a:path w="933" h="933" extrusionOk="0">
                  <a:moveTo>
                    <a:pt x="933" y="485"/>
                  </a:moveTo>
                  <a:cubicBezTo>
                    <a:pt x="933" y="932"/>
                    <a:pt x="933" y="932"/>
                    <a:pt x="448" y="932"/>
                  </a:cubicBezTo>
                  <a:cubicBezTo>
                    <a:pt x="448" y="932"/>
                    <a:pt x="1" y="932"/>
                    <a:pt x="1" y="485"/>
                  </a:cubicBezTo>
                  <a:cubicBezTo>
                    <a:pt x="1" y="485"/>
                    <a:pt x="1" y="0"/>
                    <a:pt x="448" y="0"/>
                  </a:cubicBezTo>
                  <a:cubicBezTo>
                    <a:pt x="933" y="0"/>
                    <a:pt x="933" y="485"/>
                    <a:pt x="933" y="485"/>
                  </a:cubicBezTo>
                  <a:close/>
                </a:path>
              </a:pathLst>
            </a:custGeom>
            <a:solidFill>
              <a:srgbClr val="433C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20" name="Google Shape;2020;p26"/>
          <p:cNvGrpSpPr/>
          <p:nvPr/>
        </p:nvGrpSpPr>
        <p:grpSpPr>
          <a:xfrm rot="296010">
            <a:off x="7910803" y="763430"/>
            <a:ext cx="535928" cy="221826"/>
            <a:chOff x="7620000" y="4927000"/>
            <a:chExt cx="535925" cy="221825"/>
          </a:xfrm>
        </p:grpSpPr>
        <p:sp>
          <p:nvSpPr>
            <p:cNvPr id="2021" name="Google Shape;2021;p26"/>
            <p:cNvSpPr/>
            <p:nvPr/>
          </p:nvSpPr>
          <p:spPr>
            <a:xfrm>
              <a:off x="7969500" y="5020200"/>
              <a:ext cx="57825" cy="82025"/>
            </a:xfrm>
            <a:custGeom>
              <a:avLst/>
              <a:gdLst/>
              <a:ahLst/>
              <a:cxnLst/>
              <a:rect l="l" t="t" r="r" b="b"/>
              <a:pathLst>
                <a:path w="2313" h="3281" extrusionOk="0">
                  <a:moveTo>
                    <a:pt x="2312" y="1417"/>
                  </a:moveTo>
                  <a:cubicBezTo>
                    <a:pt x="2312" y="2349"/>
                    <a:pt x="1865" y="3281"/>
                    <a:pt x="1380" y="3281"/>
                  </a:cubicBezTo>
                  <a:cubicBezTo>
                    <a:pt x="933" y="3281"/>
                    <a:pt x="1" y="2349"/>
                    <a:pt x="1" y="1864"/>
                  </a:cubicBezTo>
                  <a:cubicBezTo>
                    <a:pt x="1" y="932"/>
                    <a:pt x="448" y="0"/>
                    <a:pt x="1380" y="0"/>
                  </a:cubicBezTo>
                  <a:cubicBezTo>
                    <a:pt x="1865" y="0"/>
                    <a:pt x="2312" y="485"/>
                    <a:pt x="2312" y="1417"/>
                  </a:cubicBezTo>
                  <a:close/>
                </a:path>
              </a:pathLst>
            </a:custGeom>
            <a:solidFill>
              <a:srgbClr val="1C15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26"/>
            <p:cNvSpPr/>
            <p:nvPr/>
          </p:nvSpPr>
          <p:spPr>
            <a:xfrm>
              <a:off x="7840900" y="4985700"/>
              <a:ext cx="35425" cy="23325"/>
            </a:xfrm>
            <a:custGeom>
              <a:avLst/>
              <a:gdLst/>
              <a:ahLst/>
              <a:cxnLst/>
              <a:rect l="l" t="t" r="r" b="b"/>
              <a:pathLst>
                <a:path w="1417" h="933" extrusionOk="0">
                  <a:moveTo>
                    <a:pt x="485" y="1"/>
                  </a:moveTo>
                  <a:cubicBezTo>
                    <a:pt x="932" y="1"/>
                    <a:pt x="1417" y="1"/>
                    <a:pt x="1417" y="448"/>
                  </a:cubicBezTo>
                  <a:cubicBezTo>
                    <a:pt x="1417" y="933"/>
                    <a:pt x="932" y="933"/>
                    <a:pt x="485" y="933"/>
                  </a:cubicBezTo>
                  <a:cubicBezTo>
                    <a:pt x="485" y="933"/>
                    <a:pt x="0" y="933"/>
                    <a:pt x="0" y="448"/>
                  </a:cubicBezTo>
                  <a:cubicBezTo>
                    <a:pt x="0" y="1"/>
                    <a:pt x="485" y="1"/>
                    <a:pt x="485" y="1"/>
                  </a:cubicBezTo>
                  <a:close/>
                </a:path>
              </a:pathLst>
            </a:custGeom>
            <a:solidFill>
              <a:srgbClr val="3D37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26"/>
            <p:cNvSpPr/>
            <p:nvPr/>
          </p:nvSpPr>
          <p:spPr>
            <a:xfrm>
              <a:off x="7620000" y="5113400"/>
              <a:ext cx="23325" cy="35425"/>
            </a:xfrm>
            <a:custGeom>
              <a:avLst/>
              <a:gdLst/>
              <a:ahLst/>
              <a:cxnLst/>
              <a:rect l="l" t="t" r="r" b="b"/>
              <a:pathLst>
                <a:path w="933" h="1417" extrusionOk="0">
                  <a:moveTo>
                    <a:pt x="933" y="0"/>
                  </a:moveTo>
                  <a:lnTo>
                    <a:pt x="933" y="485"/>
                  </a:lnTo>
                  <a:cubicBezTo>
                    <a:pt x="933" y="485"/>
                    <a:pt x="933" y="932"/>
                    <a:pt x="448" y="932"/>
                  </a:cubicBezTo>
                  <a:cubicBezTo>
                    <a:pt x="448" y="1417"/>
                    <a:pt x="1" y="932"/>
                    <a:pt x="1" y="932"/>
                  </a:cubicBezTo>
                  <a:cubicBezTo>
                    <a:pt x="1" y="485"/>
                    <a:pt x="448" y="0"/>
                    <a:pt x="933" y="0"/>
                  </a:cubicBezTo>
                  <a:close/>
                </a:path>
              </a:pathLst>
            </a:custGeom>
            <a:solidFill>
              <a:srgbClr val="3932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26"/>
            <p:cNvSpPr/>
            <p:nvPr/>
          </p:nvSpPr>
          <p:spPr>
            <a:xfrm>
              <a:off x="7899600" y="4927000"/>
              <a:ext cx="23325" cy="23325"/>
            </a:xfrm>
            <a:custGeom>
              <a:avLst/>
              <a:gdLst/>
              <a:ahLst/>
              <a:cxnLst/>
              <a:rect l="l" t="t" r="r" b="b"/>
              <a:pathLst>
                <a:path w="933" h="933" extrusionOk="0">
                  <a:moveTo>
                    <a:pt x="448" y="932"/>
                  </a:moveTo>
                  <a:lnTo>
                    <a:pt x="1" y="485"/>
                  </a:lnTo>
                  <a:cubicBezTo>
                    <a:pt x="1" y="0"/>
                    <a:pt x="448" y="0"/>
                    <a:pt x="448" y="0"/>
                  </a:cubicBezTo>
                  <a:cubicBezTo>
                    <a:pt x="933" y="0"/>
                    <a:pt x="933" y="0"/>
                    <a:pt x="933" y="485"/>
                  </a:cubicBezTo>
                  <a:cubicBezTo>
                    <a:pt x="933" y="932"/>
                    <a:pt x="933" y="932"/>
                    <a:pt x="448" y="932"/>
                  </a:cubicBezTo>
                  <a:close/>
                </a:path>
              </a:pathLst>
            </a:custGeom>
            <a:solidFill>
              <a:srgbClr val="433D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26"/>
            <p:cNvSpPr/>
            <p:nvPr/>
          </p:nvSpPr>
          <p:spPr>
            <a:xfrm>
              <a:off x="8132600" y="5020200"/>
              <a:ext cx="23325" cy="23325"/>
            </a:xfrm>
            <a:custGeom>
              <a:avLst/>
              <a:gdLst/>
              <a:ahLst/>
              <a:cxnLst/>
              <a:rect l="l" t="t" r="r" b="b"/>
              <a:pathLst>
                <a:path w="933" h="933" extrusionOk="0">
                  <a:moveTo>
                    <a:pt x="933" y="485"/>
                  </a:moveTo>
                  <a:cubicBezTo>
                    <a:pt x="933" y="932"/>
                    <a:pt x="933" y="932"/>
                    <a:pt x="448" y="932"/>
                  </a:cubicBezTo>
                  <a:cubicBezTo>
                    <a:pt x="448" y="932"/>
                    <a:pt x="1" y="932"/>
                    <a:pt x="1" y="485"/>
                  </a:cubicBezTo>
                  <a:cubicBezTo>
                    <a:pt x="1" y="485"/>
                    <a:pt x="1" y="0"/>
                    <a:pt x="448" y="0"/>
                  </a:cubicBezTo>
                  <a:cubicBezTo>
                    <a:pt x="933" y="0"/>
                    <a:pt x="933" y="485"/>
                    <a:pt x="933" y="485"/>
                  </a:cubicBezTo>
                  <a:close/>
                </a:path>
              </a:pathLst>
            </a:custGeom>
            <a:solidFill>
              <a:srgbClr val="433C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26" name="Google Shape;2026;p26"/>
          <p:cNvGrpSpPr/>
          <p:nvPr/>
        </p:nvGrpSpPr>
        <p:grpSpPr>
          <a:xfrm>
            <a:off x="294300" y="4792613"/>
            <a:ext cx="8555400" cy="125575"/>
            <a:chOff x="294300" y="-153512"/>
            <a:chExt cx="8555400" cy="125575"/>
          </a:xfrm>
        </p:grpSpPr>
        <p:grpSp>
          <p:nvGrpSpPr>
            <p:cNvPr id="2027" name="Google Shape;2027;p26"/>
            <p:cNvGrpSpPr/>
            <p:nvPr/>
          </p:nvGrpSpPr>
          <p:grpSpPr>
            <a:xfrm>
              <a:off x="294300" y="-140700"/>
              <a:ext cx="473400" cy="112750"/>
              <a:chOff x="3290800" y="4250850"/>
              <a:chExt cx="473400" cy="112750"/>
            </a:xfrm>
          </p:grpSpPr>
          <p:sp>
            <p:nvSpPr>
              <p:cNvPr id="2028" name="Google Shape;2028;p26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9" name="Google Shape;2029;p26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0" name="Google Shape;2030;p26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1" name="Google Shape;2031;p26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2" name="Google Shape;2032;p26"/>
            <p:cNvGrpSpPr/>
            <p:nvPr/>
          </p:nvGrpSpPr>
          <p:grpSpPr>
            <a:xfrm>
              <a:off x="1680675" y="-153512"/>
              <a:ext cx="473400" cy="112750"/>
              <a:chOff x="3290800" y="4250850"/>
              <a:chExt cx="473400" cy="112750"/>
            </a:xfrm>
          </p:grpSpPr>
          <p:sp>
            <p:nvSpPr>
              <p:cNvPr id="2033" name="Google Shape;2033;p26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4" name="Google Shape;2034;p26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5" name="Google Shape;2035;p26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6" name="Google Shape;2036;p26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7" name="Google Shape;2037;p26"/>
            <p:cNvGrpSpPr/>
            <p:nvPr/>
          </p:nvGrpSpPr>
          <p:grpSpPr>
            <a:xfrm>
              <a:off x="2988300" y="-140700"/>
              <a:ext cx="473400" cy="112750"/>
              <a:chOff x="3290800" y="4250850"/>
              <a:chExt cx="473400" cy="112750"/>
            </a:xfrm>
          </p:grpSpPr>
          <p:sp>
            <p:nvSpPr>
              <p:cNvPr id="2038" name="Google Shape;2038;p26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9" name="Google Shape;2039;p26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0" name="Google Shape;2040;p26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1" name="Google Shape;2041;p26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42" name="Google Shape;2042;p26"/>
            <p:cNvGrpSpPr/>
            <p:nvPr/>
          </p:nvGrpSpPr>
          <p:grpSpPr>
            <a:xfrm>
              <a:off x="4374675" y="-153512"/>
              <a:ext cx="473400" cy="112750"/>
              <a:chOff x="3290800" y="4250850"/>
              <a:chExt cx="473400" cy="112750"/>
            </a:xfrm>
          </p:grpSpPr>
          <p:sp>
            <p:nvSpPr>
              <p:cNvPr id="2043" name="Google Shape;2043;p26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4" name="Google Shape;2044;p26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5" name="Google Shape;2045;p26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6" name="Google Shape;2046;p26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47" name="Google Shape;2047;p26"/>
            <p:cNvGrpSpPr/>
            <p:nvPr/>
          </p:nvGrpSpPr>
          <p:grpSpPr>
            <a:xfrm>
              <a:off x="5682300" y="-140687"/>
              <a:ext cx="473400" cy="112750"/>
              <a:chOff x="3290800" y="4250850"/>
              <a:chExt cx="473400" cy="112750"/>
            </a:xfrm>
          </p:grpSpPr>
          <p:sp>
            <p:nvSpPr>
              <p:cNvPr id="2048" name="Google Shape;2048;p26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9" name="Google Shape;2049;p26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0" name="Google Shape;2050;p26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1" name="Google Shape;2051;p26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52" name="Google Shape;2052;p26"/>
            <p:cNvGrpSpPr/>
            <p:nvPr/>
          </p:nvGrpSpPr>
          <p:grpSpPr>
            <a:xfrm>
              <a:off x="7068675" y="-153500"/>
              <a:ext cx="473400" cy="112750"/>
              <a:chOff x="3290800" y="4250850"/>
              <a:chExt cx="473400" cy="112750"/>
            </a:xfrm>
          </p:grpSpPr>
          <p:sp>
            <p:nvSpPr>
              <p:cNvPr id="2053" name="Google Shape;2053;p26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4" name="Google Shape;2054;p26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5" name="Google Shape;2055;p26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6" name="Google Shape;2056;p26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57" name="Google Shape;2057;p26"/>
            <p:cNvGrpSpPr/>
            <p:nvPr/>
          </p:nvGrpSpPr>
          <p:grpSpPr>
            <a:xfrm>
              <a:off x="8376300" y="-140687"/>
              <a:ext cx="473400" cy="112750"/>
              <a:chOff x="3290800" y="4250850"/>
              <a:chExt cx="473400" cy="112750"/>
            </a:xfrm>
          </p:grpSpPr>
          <p:sp>
            <p:nvSpPr>
              <p:cNvPr id="2058" name="Google Shape;2058;p26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9" name="Google Shape;2059;p26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0" name="Google Shape;2060;p26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1" name="Google Shape;2061;p26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2062" name="Google Shape;2062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40000" y="3405725"/>
            <a:ext cx="1516050" cy="151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3" name="Google Shape;206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7825" y="3405725"/>
            <a:ext cx="1231826" cy="1231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 1">
  <p:cSld name="BLANK_1_1_1_2_1_2">
    <p:spTree>
      <p:nvGrpSpPr>
        <p:cNvPr id="1" name="Shape 2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5" name="Google Shape;2065;p27"/>
          <p:cNvSpPr txBox="1">
            <a:spLocks noGrp="1"/>
          </p:cNvSpPr>
          <p:nvPr>
            <p:ph type="title"/>
          </p:nvPr>
        </p:nvSpPr>
        <p:spPr>
          <a:xfrm>
            <a:off x="798600" y="2752725"/>
            <a:ext cx="2484000" cy="527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900" b="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066" name="Google Shape;2066;p27"/>
          <p:cNvSpPr txBox="1">
            <a:spLocks noGrp="1"/>
          </p:cNvSpPr>
          <p:nvPr>
            <p:ph type="subTitle" idx="1"/>
          </p:nvPr>
        </p:nvSpPr>
        <p:spPr>
          <a:xfrm>
            <a:off x="798600" y="3250400"/>
            <a:ext cx="2484000" cy="87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7" name="Google Shape;2067;p27"/>
          <p:cNvSpPr txBox="1">
            <a:spLocks noGrp="1"/>
          </p:cNvSpPr>
          <p:nvPr>
            <p:ph type="title" idx="2"/>
          </p:nvPr>
        </p:nvSpPr>
        <p:spPr>
          <a:xfrm>
            <a:off x="3330000" y="2749075"/>
            <a:ext cx="2484000" cy="527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900" b="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068" name="Google Shape;2068;p27"/>
          <p:cNvSpPr txBox="1">
            <a:spLocks noGrp="1"/>
          </p:cNvSpPr>
          <p:nvPr>
            <p:ph type="subTitle" idx="3"/>
          </p:nvPr>
        </p:nvSpPr>
        <p:spPr>
          <a:xfrm>
            <a:off x="3330000" y="3250400"/>
            <a:ext cx="2484000" cy="87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9" name="Google Shape;2069;p27"/>
          <p:cNvSpPr txBox="1">
            <a:spLocks noGrp="1"/>
          </p:cNvSpPr>
          <p:nvPr>
            <p:ph type="title" idx="4"/>
          </p:nvPr>
        </p:nvSpPr>
        <p:spPr>
          <a:xfrm>
            <a:off x="5861400" y="2749075"/>
            <a:ext cx="2484000" cy="527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900" b="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070" name="Google Shape;2070;p27"/>
          <p:cNvSpPr txBox="1">
            <a:spLocks noGrp="1"/>
          </p:cNvSpPr>
          <p:nvPr>
            <p:ph type="subTitle" idx="5"/>
          </p:nvPr>
        </p:nvSpPr>
        <p:spPr>
          <a:xfrm>
            <a:off x="5861400" y="3250400"/>
            <a:ext cx="2484000" cy="87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1" name="Google Shape;2071;p27"/>
          <p:cNvSpPr txBox="1">
            <a:spLocks noGrp="1"/>
          </p:cNvSpPr>
          <p:nvPr>
            <p:ph type="title" idx="6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072" name="Google Shape;2072;p27"/>
          <p:cNvGrpSpPr/>
          <p:nvPr/>
        </p:nvGrpSpPr>
        <p:grpSpPr>
          <a:xfrm>
            <a:off x="3754550" y="817450"/>
            <a:ext cx="473400" cy="112750"/>
            <a:chOff x="3290800" y="4250850"/>
            <a:chExt cx="473400" cy="112750"/>
          </a:xfrm>
        </p:grpSpPr>
        <p:sp>
          <p:nvSpPr>
            <p:cNvPr id="2073" name="Google Shape;2073;p27"/>
            <p:cNvSpPr/>
            <p:nvPr/>
          </p:nvSpPr>
          <p:spPr>
            <a:xfrm>
              <a:off x="3730800" y="4318475"/>
              <a:ext cx="33400" cy="45125"/>
            </a:xfrm>
            <a:custGeom>
              <a:avLst/>
              <a:gdLst/>
              <a:ahLst/>
              <a:cxnLst/>
              <a:rect l="l" t="t" r="r" b="b"/>
              <a:pathLst>
                <a:path w="1336" h="1805" extrusionOk="0">
                  <a:moveTo>
                    <a:pt x="1335" y="1335"/>
                  </a:moveTo>
                  <a:cubicBezTo>
                    <a:pt x="1335" y="1335"/>
                    <a:pt x="1335" y="1804"/>
                    <a:pt x="903" y="1804"/>
                  </a:cubicBezTo>
                  <a:cubicBezTo>
                    <a:pt x="434" y="1804"/>
                    <a:pt x="1" y="902"/>
                    <a:pt x="1" y="902"/>
                  </a:cubicBezTo>
                  <a:cubicBezTo>
                    <a:pt x="1" y="434"/>
                    <a:pt x="1" y="1"/>
                    <a:pt x="434" y="1"/>
                  </a:cubicBezTo>
                  <a:cubicBezTo>
                    <a:pt x="903" y="1"/>
                    <a:pt x="1335" y="434"/>
                    <a:pt x="1335" y="1335"/>
                  </a:cubicBezTo>
                  <a:close/>
                </a:path>
              </a:pathLst>
            </a:custGeom>
            <a:solidFill>
              <a:srgbClr val="3520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27"/>
            <p:cNvSpPr/>
            <p:nvPr/>
          </p:nvSpPr>
          <p:spPr>
            <a:xfrm>
              <a:off x="3290800" y="4306750"/>
              <a:ext cx="34275" cy="34300"/>
            </a:xfrm>
            <a:custGeom>
              <a:avLst/>
              <a:gdLst/>
              <a:ahLst/>
              <a:cxnLst/>
              <a:rect l="l" t="t" r="r" b="b"/>
              <a:pathLst>
                <a:path w="1371" h="1372" extrusionOk="0">
                  <a:moveTo>
                    <a:pt x="1371" y="903"/>
                  </a:moveTo>
                  <a:cubicBezTo>
                    <a:pt x="1371" y="903"/>
                    <a:pt x="1371" y="1371"/>
                    <a:pt x="902" y="1371"/>
                  </a:cubicBezTo>
                  <a:cubicBezTo>
                    <a:pt x="469" y="1371"/>
                    <a:pt x="0" y="903"/>
                    <a:pt x="0" y="470"/>
                  </a:cubicBezTo>
                  <a:cubicBezTo>
                    <a:pt x="0" y="470"/>
                    <a:pt x="469" y="1"/>
                    <a:pt x="902" y="1"/>
                  </a:cubicBezTo>
                  <a:cubicBezTo>
                    <a:pt x="902" y="1"/>
                    <a:pt x="1371" y="470"/>
                    <a:pt x="1371" y="903"/>
                  </a:cubicBezTo>
                  <a:close/>
                </a:path>
              </a:pathLst>
            </a:custGeom>
            <a:solidFill>
              <a:srgbClr val="3E29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27"/>
            <p:cNvSpPr/>
            <p:nvPr/>
          </p:nvSpPr>
          <p:spPr>
            <a:xfrm>
              <a:off x="3561300" y="4250850"/>
              <a:ext cx="34275" cy="33400"/>
            </a:xfrm>
            <a:custGeom>
              <a:avLst/>
              <a:gdLst/>
              <a:ahLst/>
              <a:cxnLst/>
              <a:rect l="l" t="t" r="r" b="b"/>
              <a:pathLst>
                <a:path w="1371" h="1336" extrusionOk="0">
                  <a:moveTo>
                    <a:pt x="469" y="1335"/>
                  </a:moveTo>
                  <a:cubicBezTo>
                    <a:pt x="0" y="1335"/>
                    <a:pt x="0" y="902"/>
                    <a:pt x="0" y="902"/>
                  </a:cubicBezTo>
                  <a:cubicBezTo>
                    <a:pt x="0" y="433"/>
                    <a:pt x="0" y="1"/>
                    <a:pt x="469" y="1"/>
                  </a:cubicBezTo>
                  <a:cubicBezTo>
                    <a:pt x="902" y="1"/>
                    <a:pt x="902" y="433"/>
                    <a:pt x="902" y="902"/>
                  </a:cubicBezTo>
                  <a:cubicBezTo>
                    <a:pt x="1371" y="902"/>
                    <a:pt x="902" y="1335"/>
                    <a:pt x="469" y="1335"/>
                  </a:cubicBezTo>
                  <a:close/>
                </a:path>
              </a:pathLst>
            </a:custGeom>
            <a:solidFill>
              <a:srgbClr val="3F2C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27"/>
            <p:cNvSpPr/>
            <p:nvPr/>
          </p:nvSpPr>
          <p:spPr>
            <a:xfrm>
              <a:off x="3640650" y="4295950"/>
              <a:ext cx="22550" cy="10825"/>
            </a:xfrm>
            <a:custGeom>
              <a:avLst/>
              <a:gdLst/>
              <a:ahLst/>
              <a:cxnLst/>
              <a:rect l="l" t="t" r="r" b="b"/>
              <a:pathLst>
                <a:path w="902" h="433" extrusionOk="0">
                  <a:moveTo>
                    <a:pt x="433" y="0"/>
                  </a:moveTo>
                  <a:lnTo>
                    <a:pt x="902" y="0"/>
                  </a:lnTo>
                  <a:lnTo>
                    <a:pt x="433" y="4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38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77" name="Google Shape;2077;p27"/>
          <p:cNvGrpSpPr/>
          <p:nvPr/>
        </p:nvGrpSpPr>
        <p:grpSpPr>
          <a:xfrm>
            <a:off x="5851950" y="792263"/>
            <a:ext cx="245125" cy="163125"/>
            <a:chOff x="6215950" y="401200"/>
            <a:chExt cx="245125" cy="163125"/>
          </a:xfrm>
        </p:grpSpPr>
        <p:sp>
          <p:nvSpPr>
            <p:cNvPr id="2078" name="Google Shape;2078;p27"/>
            <p:cNvSpPr/>
            <p:nvPr/>
          </p:nvSpPr>
          <p:spPr>
            <a:xfrm>
              <a:off x="6309150" y="517700"/>
              <a:ext cx="46625" cy="46625"/>
            </a:xfrm>
            <a:custGeom>
              <a:avLst/>
              <a:gdLst/>
              <a:ahLst/>
              <a:cxnLst/>
              <a:rect l="l" t="t" r="r" b="b"/>
              <a:pathLst>
                <a:path w="1865" h="1865" extrusionOk="0">
                  <a:moveTo>
                    <a:pt x="1864" y="933"/>
                  </a:moveTo>
                  <a:cubicBezTo>
                    <a:pt x="1864" y="1418"/>
                    <a:pt x="1417" y="1865"/>
                    <a:pt x="932" y="1865"/>
                  </a:cubicBezTo>
                  <a:cubicBezTo>
                    <a:pt x="485" y="1865"/>
                    <a:pt x="0" y="1418"/>
                    <a:pt x="0" y="933"/>
                  </a:cubicBezTo>
                  <a:cubicBezTo>
                    <a:pt x="0" y="486"/>
                    <a:pt x="485" y="1"/>
                    <a:pt x="932" y="1"/>
                  </a:cubicBezTo>
                  <a:cubicBezTo>
                    <a:pt x="1864" y="1"/>
                    <a:pt x="1864" y="486"/>
                    <a:pt x="1864" y="933"/>
                  </a:cubicBezTo>
                  <a:close/>
                </a:path>
              </a:pathLst>
            </a:custGeom>
            <a:solidFill>
              <a:srgbClr val="1E17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27"/>
            <p:cNvSpPr/>
            <p:nvPr/>
          </p:nvSpPr>
          <p:spPr>
            <a:xfrm>
              <a:off x="6355750" y="401200"/>
              <a:ext cx="35425" cy="46625"/>
            </a:xfrm>
            <a:custGeom>
              <a:avLst/>
              <a:gdLst/>
              <a:ahLst/>
              <a:cxnLst/>
              <a:rect l="l" t="t" r="r" b="b"/>
              <a:pathLst>
                <a:path w="1417" h="1865" extrusionOk="0">
                  <a:moveTo>
                    <a:pt x="1417" y="933"/>
                  </a:moveTo>
                  <a:cubicBezTo>
                    <a:pt x="1417" y="1418"/>
                    <a:pt x="1417" y="1865"/>
                    <a:pt x="932" y="1865"/>
                  </a:cubicBezTo>
                  <a:cubicBezTo>
                    <a:pt x="485" y="1865"/>
                    <a:pt x="0" y="1418"/>
                    <a:pt x="0" y="933"/>
                  </a:cubicBezTo>
                  <a:cubicBezTo>
                    <a:pt x="0" y="486"/>
                    <a:pt x="485" y="1"/>
                    <a:pt x="932" y="1"/>
                  </a:cubicBezTo>
                  <a:cubicBezTo>
                    <a:pt x="1417" y="1"/>
                    <a:pt x="1417" y="486"/>
                    <a:pt x="1417" y="933"/>
                  </a:cubicBezTo>
                  <a:close/>
                </a:path>
              </a:pathLst>
            </a:custGeom>
            <a:solidFill>
              <a:srgbClr val="2E2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27"/>
            <p:cNvSpPr/>
            <p:nvPr/>
          </p:nvSpPr>
          <p:spPr>
            <a:xfrm>
              <a:off x="6215950" y="447800"/>
              <a:ext cx="23325" cy="23325"/>
            </a:xfrm>
            <a:custGeom>
              <a:avLst/>
              <a:gdLst/>
              <a:ahLst/>
              <a:cxnLst/>
              <a:rect l="l" t="t" r="r" b="b"/>
              <a:pathLst>
                <a:path w="933" h="933" extrusionOk="0">
                  <a:moveTo>
                    <a:pt x="485" y="1"/>
                  </a:moveTo>
                  <a:lnTo>
                    <a:pt x="932" y="486"/>
                  </a:lnTo>
                  <a:cubicBezTo>
                    <a:pt x="932" y="933"/>
                    <a:pt x="485" y="933"/>
                    <a:pt x="485" y="933"/>
                  </a:cubicBezTo>
                  <a:cubicBezTo>
                    <a:pt x="0" y="933"/>
                    <a:pt x="0" y="933"/>
                    <a:pt x="0" y="486"/>
                  </a:cubicBezTo>
                  <a:cubicBezTo>
                    <a:pt x="0" y="486"/>
                    <a:pt x="0" y="1"/>
                    <a:pt x="485" y="1"/>
                  </a:cubicBezTo>
                  <a:close/>
                </a:path>
              </a:pathLst>
            </a:custGeom>
            <a:solidFill>
              <a:srgbClr val="3C3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27"/>
            <p:cNvSpPr/>
            <p:nvPr/>
          </p:nvSpPr>
          <p:spPr>
            <a:xfrm>
              <a:off x="6448950" y="553125"/>
              <a:ext cx="12125" cy="11200"/>
            </a:xfrm>
            <a:custGeom>
              <a:avLst/>
              <a:gdLst/>
              <a:ahLst/>
              <a:cxnLst/>
              <a:rect l="l" t="t" r="r" b="b"/>
              <a:pathLst>
                <a:path w="485" h="448" extrusionOk="0">
                  <a:moveTo>
                    <a:pt x="0" y="1"/>
                  </a:moveTo>
                  <a:lnTo>
                    <a:pt x="485" y="1"/>
                  </a:lnTo>
                  <a:cubicBezTo>
                    <a:pt x="485" y="448"/>
                    <a:pt x="485" y="448"/>
                    <a:pt x="0" y="44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342D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82" name="Google Shape;2082;p27"/>
          <p:cNvGrpSpPr/>
          <p:nvPr/>
        </p:nvGrpSpPr>
        <p:grpSpPr>
          <a:xfrm rot="-3130667">
            <a:off x="135259" y="1448864"/>
            <a:ext cx="535913" cy="221820"/>
            <a:chOff x="7620000" y="4927000"/>
            <a:chExt cx="535925" cy="221825"/>
          </a:xfrm>
        </p:grpSpPr>
        <p:sp>
          <p:nvSpPr>
            <p:cNvPr id="2083" name="Google Shape;2083;p27"/>
            <p:cNvSpPr/>
            <p:nvPr/>
          </p:nvSpPr>
          <p:spPr>
            <a:xfrm>
              <a:off x="7969500" y="5020200"/>
              <a:ext cx="57825" cy="82025"/>
            </a:xfrm>
            <a:custGeom>
              <a:avLst/>
              <a:gdLst/>
              <a:ahLst/>
              <a:cxnLst/>
              <a:rect l="l" t="t" r="r" b="b"/>
              <a:pathLst>
                <a:path w="2313" h="3281" extrusionOk="0">
                  <a:moveTo>
                    <a:pt x="2312" y="1417"/>
                  </a:moveTo>
                  <a:cubicBezTo>
                    <a:pt x="2312" y="2349"/>
                    <a:pt x="1865" y="3281"/>
                    <a:pt x="1380" y="3281"/>
                  </a:cubicBezTo>
                  <a:cubicBezTo>
                    <a:pt x="933" y="3281"/>
                    <a:pt x="1" y="2349"/>
                    <a:pt x="1" y="1864"/>
                  </a:cubicBezTo>
                  <a:cubicBezTo>
                    <a:pt x="1" y="932"/>
                    <a:pt x="448" y="0"/>
                    <a:pt x="1380" y="0"/>
                  </a:cubicBezTo>
                  <a:cubicBezTo>
                    <a:pt x="1865" y="0"/>
                    <a:pt x="2312" y="485"/>
                    <a:pt x="2312" y="1417"/>
                  </a:cubicBezTo>
                  <a:close/>
                </a:path>
              </a:pathLst>
            </a:custGeom>
            <a:solidFill>
              <a:srgbClr val="1C15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27"/>
            <p:cNvSpPr/>
            <p:nvPr/>
          </p:nvSpPr>
          <p:spPr>
            <a:xfrm>
              <a:off x="7840900" y="4985700"/>
              <a:ext cx="35425" cy="23325"/>
            </a:xfrm>
            <a:custGeom>
              <a:avLst/>
              <a:gdLst/>
              <a:ahLst/>
              <a:cxnLst/>
              <a:rect l="l" t="t" r="r" b="b"/>
              <a:pathLst>
                <a:path w="1417" h="933" extrusionOk="0">
                  <a:moveTo>
                    <a:pt x="485" y="1"/>
                  </a:moveTo>
                  <a:cubicBezTo>
                    <a:pt x="932" y="1"/>
                    <a:pt x="1417" y="1"/>
                    <a:pt x="1417" y="448"/>
                  </a:cubicBezTo>
                  <a:cubicBezTo>
                    <a:pt x="1417" y="933"/>
                    <a:pt x="932" y="933"/>
                    <a:pt x="485" y="933"/>
                  </a:cubicBezTo>
                  <a:cubicBezTo>
                    <a:pt x="485" y="933"/>
                    <a:pt x="0" y="933"/>
                    <a:pt x="0" y="448"/>
                  </a:cubicBezTo>
                  <a:cubicBezTo>
                    <a:pt x="0" y="1"/>
                    <a:pt x="485" y="1"/>
                    <a:pt x="485" y="1"/>
                  </a:cubicBezTo>
                  <a:close/>
                </a:path>
              </a:pathLst>
            </a:custGeom>
            <a:solidFill>
              <a:srgbClr val="3D37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27"/>
            <p:cNvSpPr/>
            <p:nvPr/>
          </p:nvSpPr>
          <p:spPr>
            <a:xfrm>
              <a:off x="7620000" y="5113400"/>
              <a:ext cx="23325" cy="35425"/>
            </a:xfrm>
            <a:custGeom>
              <a:avLst/>
              <a:gdLst/>
              <a:ahLst/>
              <a:cxnLst/>
              <a:rect l="l" t="t" r="r" b="b"/>
              <a:pathLst>
                <a:path w="933" h="1417" extrusionOk="0">
                  <a:moveTo>
                    <a:pt x="933" y="0"/>
                  </a:moveTo>
                  <a:lnTo>
                    <a:pt x="933" y="485"/>
                  </a:lnTo>
                  <a:cubicBezTo>
                    <a:pt x="933" y="485"/>
                    <a:pt x="933" y="932"/>
                    <a:pt x="448" y="932"/>
                  </a:cubicBezTo>
                  <a:cubicBezTo>
                    <a:pt x="448" y="1417"/>
                    <a:pt x="1" y="932"/>
                    <a:pt x="1" y="932"/>
                  </a:cubicBezTo>
                  <a:cubicBezTo>
                    <a:pt x="1" y="485"/>
                    <a:pt x="448" y="0"/>
                    <a:pt x="933" y="0"/>
                  </a:cubicBezTo>
                  <a:close/>
                </a:path>
              </a:pathLst>
            </a:custGeom>
            <a:solidFill>
              <a:srgbClr val="3932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27"/>
            <p:cNvSpPr/>
            <p:nvPr/>
          </p:nvSpPr>
          <p:spPr>
            <a:xfrm>
              <a:off x="7899600" y="4927000"/>
              <a:ext cx="23325" cy="23325"/>
            </a:xfrm>
            <a:custGeom>
              <a:avLst/>
              <a:gdLst/>
              <a:ahLst/>
              <a:cxnLst/>
              <a:rect l="l" t="t" r="r" b="b"/>
              <a:pathLst>
                <a:path w="933" h="933" extrusionOk="0">
                  <a:moveTo>
                    <a:pt x="448" y="932"/>
                  </a:moveTo>
                  <a:lnTo>
                    <a:pt x="1" y="485"/>
                  </a:lnTo>
                  <a:cubicBezTo>
                    <a:pt x="1" y="0"/>
                    <a:pt x="448" y="0"/>
                    <a:pt x="448" y="0"/>
                  </a:cubicBezTo>
                  <a:cubicBezTo>
                    <a:pt x="933" y="0"/>
                    <a:pt x="933" y="0"/>
                    <a:pt x="933" y="485"/>
                  </a:cubicBezTo>
                  <a:cubicBezTo>
                    <a:pt x="933" y="932"/>
                    <a:pt x="933" y="932"/>
                    <a:pt x="448" y="932"/>
                  </a:cubicBezTo>
                  <a:close/>
                </a:path>
              </a:pathLst>
            </a:custGeom>
            <a:solidFill>
              <a:srgbClr val="433D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27"/>
            <p:cNvSpPr/>
            <p:nvPr/>
          </p:nvSpPr>
          <p:spPr>
            <a:xfrm>
              <a:off x="8132600" y="5020200"/>
              <a:ext cx="23325" cy="23325"/>
            </a:xfrm>
            <a:custGeom>
              <a:avLst/>
              <a:gdLst/>
              <a:ahLst/>
              <a:cxnLst/>
              <a:rect l="l" t="t" r="r" b="b"/>
              <a:pathLst>
                <a:path w="933" h="933" extrusionOk="0">
                  <a:moveTo>
                    <a:pt x="933" y="485"/>
                  </a:moveTo>
                  <a:cubicBezTo>
                    <a:pt x="933" y="932"/>
                    <a:pt x="933" y="932"/>
                    <a:pt x="448" y="932"/>
                  </a:cubicBezTo>
                  <a:cubicBezTo>
                    <a:pt x="448" y="932"/>
                    <a:pt x="1" y="932"/>
                    <a:pt x="1" y="485"/>
                  </a:cubicBezTo>
                  <a:cubicBezTo>
                    <a:pt x="1" y="485"/>
                    <a:pt x="1" y="0"/>
                    <a:pt x="448" y="0"/>
                  </a:cubicBezTo>
                  <a:cubicBezTo>
                    <a:pt x="933" y="0"/>
                    <a:pt x="933" y="485"/>
                    <a:pt x="933" y="485"/>
                  </a:cubicBezTo>
                  <a:close/>
                </a:path>
              </a:pathLst>
            </a:custGeom>
            <a:solidFill>
              <a:srgbClr val="433C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88" name="Google Shape;2088;p27"/>
          <p:cNvGrpSpPr/>
          <p:nvPr/>
        </p:nvGrpSpPr>
        <p:grpSpPr>
          <a:xfrm rot="296010">
            <a:off x="7910803" y="763430"/>
            <a:ext cx="535928" cy="221826"/>
            <a:chOff x="7620000" y="4927000"/>
            <a:chExt cx="535925" cy="221825"/>
          </a:xfrm>
        </p:grpSpPr>
        <p:sp>
          <p:nvSpPr>
            <p:cNvPr id="2089" name="Google Shape;2089;p27"/>
            <p:cNvSpPr/>
            <p:nvPr/>
          </p:nvSpPr>
          <p:spPr>
            <a:xfrm>
              <a:off x="7969500" y="5020200"/>
              <a:ext cx="57825" cy="82025"/>
            </a:xfrm>
            <a:custGeom>
              <a:avLst/>
              <a:gdLst/>
              <a:ahLst/>
              <a:cxnLst/>
              <a:rect l="l" t="t" r="r" b="b"/>
              <a:pathLst>
                <a:path w="2313" h="3281" extrusionOk="0">
                  <a:moveTo>
                    <a:pt x="2312" y="1417"/>
                  </a:moveTo>
                  <a:cubicBezTo>
                    <a:pt x="2312" y="2349"/>
                    <a:pt x="1865" y="3281"/>
                    <a:pt x="1380" y="3281"/>
                  </a:cubicBezTo>
                  <a:cubicBezTo>
                    <a:pt x="933" y="3281"/>
                    <a:pt x="1" y="2349"/>
                    <a:pt x="1" y="1864"/>
                  </a:cubicBezTo>
                  <a:cubicBezTo>
                    <a:pt x="1" y="932"/>
                    <a:pt x="448" y="0"/>
                    <a:pt x="1380" y="0"/>
                  </a:cubicBezTo>
                  <a:cubicBezTo>
                    <a:pt x="1865" y="0"/>
                    <a:pt x="2312" y="485"/>
                    <a:pt x="2312" y="1417"/>
                  </a:cubicBezTo>
                  <a:close/>
                </a:path>
              </a:pathLst>
            </a:custGeom>
            <a:solidFill>
              <a:srgbClr val="1C15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27"/>
            <p:cNvSpPr/>
            <p:nvPr/>
          </p:nvSpPr>
          <p:spPr>
            <a:xfrm>
              <a:off x="7840900" y="4985700"/>
              <a:ext cx="35425" cy="23325"/>
            </a:xfrm>
            <a:custGeom>
              <a:avLst/>
              <a:gdLst/>
              <a:ahLst/>
              <a:cxnLst/>
              <a:rect l="l" t="t" r="r" b="b"/>
              <a:pathLst>
                <a:path w="1417" h="933" extrusionOk="0">
                  <a:moveTo>
                    <a:pt x="485" y="1"/>
                  </a:moveTo>
                  <a:cubicBezTo>
                    <a:pt x="932" y="1"/>
                    <a:pt x="1417" y="1"/>
                    <a:pt x="1417" y="448"/>
                  </a:cubicBezTo>
                  <a:cubicBezTo>
                    <a:pt x="1417" y="933"/>
                    <a:pt x="932" y="933"/>
                    <a:pt x="485" y="933"/>
                  </a:cubicBezTo>
                  <a:cubicBezTo>
                    <a:pt x="485" y="933"/>
                    <a:pt x="0" y="933"/>
                    <a:pt x="0" y="448"/>
                  </a:cubicBezTo>
                  <a:cubicBezTo>
                    <a:pt x="0" y="1"/>
                    <a:pt x="485" y="1"/>
                    <a:pt x="485" y="1"/>
                  </a:cubicBezTo>
                  <a:close/>
                </a:path>
              </a:pathLst>
            </a:custGeom>
            <a:solidFill>
              <a:srgbClr val="3D37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27"/>
            <p:cNvSpPr/>
            <p:nvPr/>
          </p:nvSpPr>
          <p:spPr>
            <a:xfrm>
              <a:off x="7620000" y="5113400"/>
              <a:ext cx="23325" cy="35425"/>
            </a:xfrm>
            <a:custGeom>
              <a:avLst/>
              <a:gdLst/>
              <a:ahLst/>
              <a:cxnLst/>
              <a:rect l="l" t="t" r="r" b="b"/>
              <a:pathLst>
                <a:path w="933" h="1417" extrusionOk="0">
                  <a:moveTo>
                    <a:pt x="933" y="0"/>
                  </a:moveTo>
                  <a:lnTo>
                    <a:pt x="933" y="485"/>
                  </a:lnTo>
                  <a:cubicBezTo>
                    <a:pt x="933" y="485"/>
                    <a:pt x="933" y="932"/>
                    <a:pt x="448" y="932"/>
                  </a:cubicBezTo>
                  <a:cubicBezTo>
                    <a:pt x="448" y="1417"/>
                    <a:pt x="1" y="932"/>
                    <a:pt x="1" y="932"/>
                  </a:cubicBezTo>
                  <a:cubicBezTo>
                    <a:pt x="1" y="485"/>
                    <a:pt x="448" y="0"/>
                    <a:pt x="933" y="0"/>
                  </a:cubicBezTo>
                  <a:close/>
                </a:path>
              </a:pathLst>
            </a:custGeom>
            <a:solidFill>
              <a:srgbClr val="3932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27"/>
            <p:cNvSpPr/>
            <p:nvPr/>
          </p:nvSpPr>
          <p:spPr>
            <a:xfrm>
              <a:off x="7899600" y="4927000"/>
              <a:ext cx="23325" cy="23325"/>
            </a:xfrm>
            <a:custGeom>
              <a:avLst/>
              <a:gdLst/>
              <a:ahLst/>
              <a:cxnLst/>
              <a:rect l="l" t="t" r="r" b="b"/>
              <a:pathLst>
                <a:path w="933" h="933" extrusionOk="0">
                  <a:moveTo>
                    <a:pt x="448" y="932"/>
                  </a:moveTo>
                  <a:lnTo>
                    <a:pt x="1" y="485"/>
                  </a:lnTo>
                  <a:cubicBezTo>
                    <a:pt x="1" y="0"/>
                    <a:pt x="448" y="0"/>
                    <a:pt x="448" y="0"/>
                  </a:cubicBezTo>
                  <a:cubicBezTo>
                    <a:pt x="933" y="0"/>
                    <a:pt x="933" y="0"/>
                    <a:pt x="933" y="485"/>
                  </a:cubicBezTo>
                  <a:cubicBezTo>
                    <a:pt x="933" y="932"/>
                    <a:pt x="933" y="932"/>
                    <a:pt x="448" y="932"/>
                  </a:cubicBezTo>
                  <a:close/>
                </a:path>
              </a:pathLst>
            </a:custGeom>
            <a:solidFill>
              <a:srgbClr val="433D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27"/>
            <p:cNvSpPr/>
            <p:nvPr/>
          </p:nvSpPr>
          <p:spPr>
            <a:xfrm>
              <a:off x="8132600" y="5020200"/>
              <a:ext cx="23325" cy="23325"/>
            </a:xfrm>
            <a:custGeom>
              <a:avLst/>
              <a:gdLst/>
              <a:ahLst/>
              <a:cxnLst/>
              <a:rect l="l" t="t" r="r" b="b"/>
              <a:pathLst>
                <a:path w="933" h="933" extrusionOk="0">
                  <a:moveTo>
                    <a:pt x="933" y="485"/>
                  </a:moveTo>
                  <a:cubicBezTo>
                    <a:pt x="933" y="932"/>
                    <a:pt x="933" y="932"/>
                    <a:pt x="448" y="932"/>
                  </a:cubicBezTo>
                  <a:cubicBezTo>
                    <a:pt x="448" y="932"/>
                    <a:pt x="1" y="932"/>
                    <a:pt x="1" y="485"/>
                  </a:cubicBezTo>
                  <a:cubicBezTo>
                    <a:pt x="1" y="485"/>
                    <a:pt x="1" y="0"/>
                    <a:pt x="448" y="0"/>
                  </a:cubicBezTo>
                  <a:cubicBezTo>
                    <a:pt x="933" y="0"/>
                    <a:pt x="933" y="485"/>
                    <a:pt x="933" y="485"/>
                  </a:cubicBezTo>
                  <a:close/>
                </a:path>
              </a:pathLst>
            </a:custGeom>
            <a:solidFill>
              <a:srgbClr val="433C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94" name="Google Shape;2094;p27"/>
          <p:cNvGrpSpPr/>
          <p:nvPr/>
        </p:nvGrpSpPr>
        <p:grpSpPr>
          <a:xfrm>
            <a:off x="4335300" y="4392075"/>
            <a:ext cx="473400" cy="112750"/>
            <a:chOff x="3290800" y="4250850"/>
            <a:chExt cx="473400" cy="112750"/>
          </a:xfrm>
        </p:grpSpPr>
        <p:sp>
          <p:nvSpPr>
            <p:cNvPr id="2095" name="Google Shape;2095;p27"/>
            <p:cNvSpPr/>
            <p:nvPr/>
          </p:nvSpPr>
          <p:spPr>
            <a:xfrm>
              <a:off x="3730800" y="4318475"/>
              <a:ext cx="33400" cy="45125"/>
            </a:xfrm>
            <a:custGeom>
              <a:avLst/>
              <a:gdLst/>
              <a:ahLst/>
              <a:cxnLst/>
              <a:rect l="l" t="t" r="r" b="b"/>
              <a:pathLst>
                <a:path w="1336" h="1805" extrusionOk="0">
                  <a:moveTo>
                    <a:pt x="1335" y="1335"/>
                  </a:moveTo>
                  <a:cubicBezTo>
                    <a:pt x="1335" y="1335"/>
                    <a:pt x="1335" y="1804"/>
                    <a:pt x="903" y="1804"/>
                  </a:cubicBezTo>
                  <a:cubicBezTo>
                    <a:pt x="434" y="1804"/>
                    <a:pt x="1" y="902"/>
                    <a:pt x="1" y="902"/>
                  </a:cubicBezTo>
                  <a:cubicBezTo>
                    <a:pt x="1" y="434"/>
                    <a:pt x="1" y="1"/>
                    <a:pt x="434" y="1"/>
                  </a:cubicBezTo>
                  <a:cubicBezTo>
                    <a:pt x="903" y="1"/>
                    <a:pt x="1335" y="434"/>
                    <a:pt x="1335" y="1335"/>
                  </a:cubicBezTo>
                  <a:close/>
                </a:path>
              </a:pathLst>
            </a:custGeom>
            <a:solidFill>
              <a:srgbClr val="3520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27"/>
            <p:cNvSpPr/>
            <p:nvPr/>
          </p:nvSpPr>
          <p:spPr>
            <a:xfrm>
              <a:off x="3290800" y="4306750"/>
              <a:ext cx="34275" cy="34300"/>
            </a:xfrm>
            <a:custGeom>
              <a:avLst/>
              <a:gdLst/>
              <a:ahLst/>
              <a:cxnLst/>
              <a:rect l="l" t="t" r="r" b="b"/>
              <a:pathLst>
                <a:path w="1371" h="1372" extrusionOk="0">
                  <a:moveTo>
                    <a:pt x="1371" y="903"/>
                  </a:moveTo>
                  <a:cubicBezTo>
                    <a:pt x="1371" y="903"/>
                    <a:pt x="1371" y="1371"/>
                    <a:pt x="902" y="1371"/>
                  </a:cubicBezTo>
                  <a:cubicBezTo>
                    <a:pt x="469" y="1371"/>
                    <a:pt x="0" y="903"/>
                    <a:pt x="0" y="470"/>
                  </a:cubicBezTo>
                  <a:cubicBezTo>
                    <a:pt x="0" y="470"/>
                    <a:pt x="469" y="1"/>
                    <a:pt x="902" y="1"/>
                  </a:cubicBezTo>
                  <a:cubicBezTo>
                    <a:pt x="902" y="1"/>
                    <a:pt x="1371" y="470"/>
                    <a:pt x="1371" y="903"/>
                  </a:cubicBezTo>
                  <a:close/>
                </a:path>
              </a:pathLst>
            </a:custGeom>
            <a:solidFill>
              <a:srgbClr val="3E29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27"/>
            <p:cNvSpPr/>
            <p:nvPr/>
          </p:nvSpPr>
          <p:spPr>
            <a:xfrm>
              <a:off x="3561300" y="4250850"/>
              <a:ext cx="34275" cy="33400"/>
            </a:xfrm>
            <a:custGeom>
              <a:avLst/>
              <a:gdLst/>
              <a:ahLst/>
              <a:cxnLst/>
              <a:rect l="l" t="t" r="r" b="b"/>
              <a:pathLst>
                <a:path w="1371" h="1336" extrusionOk="0">
                  <a:moveTo>
                    <a:pt x="469" y="1335"/>
                  </a:moveTo>
                  <a:cubicBezTo>
                    <a:pt x="0" y="1335"/>
                    <a:pt x="0" y="902"/>
                    <a:pt x="0" y="902"/>
                  </a:cubicBezTo>
                  <a:cubicBezTo>
                    <a:pt x="0" y="433"/>
                    <a:pt x="0" y="1"/>
                    <a:pt x="469" y="1"/>
                  </a:cubicBezTo>
                  <a:cubicBezTo>
                    <a:pt x="902" y="1"/>
                    <a:pt x="902" y="433"/>
                    <a:pt x="902" y="902"/>
                  </a:cubicBezTo>
                  <a:cubicBezTo>
                    <a:pt x="1371" y="902"/>
                    <a:pt x="902" y="1335"/>
                    <a:pt x="469" y="1335"/>
                  </a:cubicBezTo>
                  <a:close/>
                </a:path>
              </a:pathLst>
            </a:custGeom>
            <a:solidFill>
              <a:srgbClr val="3F2C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27"/>
            <p:cNvSpPr/>
            <p:nvPr/>
          </p:nvSpPr>
          <p:spPr>
            <a:xfrm>
              <a:off x="3640650" y="4295950"/>
              <a:ext cx="22550" cy="10825"/>
            </a:xfrm>
            <a:custGeom>
              <a:avLst/>
              <a:gdLst/>
              <a:ahLst/>
              <a:cxnLst/>
              <a:rect l="l" t="t" r="r" b="b"/>
              <a:pathLst>
                <a:path w="902" h="433" extrusionOk="0">
                  <a:moveTo>
                    <a:pt x="433" y="0"/>
                  </a:moveTo>
                  <a:lnTo>
                    <a:pt x="902" y="0"/>
                  </a:lnTo>
                  <a:lnTo>
                    <a:pt x="433" y="4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38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99" name="Google Shape;2099;p27"/>
          <p:cNvGrpSpPr/>
          <p:nvPr/>
        </p:nvGrpSpPr>
        <p:grpSpPr>
          <a:xfrm rot="10800000" flipH="1">
            <a:off x="778088" y="237988"/>
            <a:ext cx="7247775" cy="112775"/>
            <a:chOff x="1071500" y="184513"/>
            <a:chExt cx="7247775" cy="112775"/>
          </a:xfrm>
        </p:grpSpPr>
        <p:grpSp>
          <p:nvGrpSpPr>
            <p:cNvPr id="2100" name="Google Shape;2100;p27"/>
            <p:cNvGrpSpPr/>
            <p:nvPr/>
          </p:nvGrpSpPr>
          <p:grpSpPr>
            <a:xfrm rot="10800000">
              <a:off x="1071500" y="184525"/>
              <a:ext cx="473400" cy="112750"/>
              <a:chOff x="3290800" y="4250850"/>
              <a:chExt cx="473400" cy="112750"/>
            </a:xfrm>
          </p:grpSpPr>
          <p:sp>
            <p:nvSpPr>
              <p:cNvPr id="2101" name="Google Shape;2101;p27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2" name="Google Shape;2102;p27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3" name="Google Shape;2103;p27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4" name="Google Shape;2104;p27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05" name="Google Shape;2105;p27"/>
            <p:cNvGrpSpPr/>
            <p:nvPr/>
          </p:nvGrpSpPr>
          <p:grpSpPr>
            <a:xfrm rot="10800000">
              <a:off x="2457875" y="184513"/>
              <a:ext cx="473400" cy="112750"/>
              <a:chOff x="3290800" y="4250850"/>
              <a:chExt cx="473400" cy="112750"/>
            </a:xfrm>
          </p:grpSpPr>
          <p:sp>
            <p:nvSpPr>
              <p:cNvPr id="2106" name="Google Shape;2106;p27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7" name="Google Shape;2107;p27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8" name="Google Shape;2108;p27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9" name="Google Shape;2109;p27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0" name="Google Shape;2110;p27"/>
            <p:cNvGrpSpPr/>
            <p:nvPr/>
          </p:nvGrpSpPr>
          <p:grpSpPr>
            <a:xfrm rot="10800000">
              <a:off x="3765500" y="184525"/>
              <a:ext cx="473400" cy="112750"/>
              <a:chOff x="3290800" y="4250850"/>
              <a:chExt cx="473400" cy="112750"/>
            </a:xfrm>
          </p:grpSpPr>
          <p:sp>
            <p:nvSpPr>
              <p:cNvPr id="2111" name="Google Shape;2111;p27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2" name="Google Shape;2112;p27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3" name="Google Shape;2113;p27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4" name="Google Shape;2114;p27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5" name="Google Shape;2115;p27"/>
            <p:cNvGrpSpPr/>
            <p:nvPr/>
          </p:nvGrpSpPr>
          <p:grpSpPr>
            <a:xfrm rot="10800000">
              <a:off x="5151875" y="184513"/>
              <a:ext cx="473400" cy="112750"/>
              <a:chOff x="3290800" y="4250850"/>
              <a:chExt cx="473400" cy="112750"/>
            </a:xfrm>
          </p:grpSpPr>
          <p:sp>
            <p:nvSpPr>
              <p:cNvPr id="2116" name="Google Shape;2116;p27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7" name="Google Shape;2117;p27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8" name="Google Shape;2118;p27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9" name="Google Shape;2119;p27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20" name="Google Shape;2120;p27"/>
            <p:cNvGrpSpPr/>
            <p:nvPr/>
          </p:nvGrpSpPr>
          <p:grpSpPr>
            <a:xfrm rot="10800000">
              <a:off x="6459500" y="184538"/>
              <a:ext cx="473400" cy="112750"/>
              <a:chOff x="3290800" y="4250850"/>
              <a:chExt cx="473400" cy="112750"/>
            </a:xfrm>
          </p:grpSpPr>
          <p:sp>
            <p:nvSpPr>
              <p:cNvPr id="2121" name="Google Shape;2121;p27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2" name="Google Shape;2122;p27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3" name="Google Shape;2123;p27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4" name="Google Shape;2124;p27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25" name="Google Shape;2125;p27"/>
            <p:cNvGrpSpPr/>
            <p:nvPr/>
          </p:nvGrpSpPr>
          <p:grpSpPr>
            <a:xfrm rot="10800000">
              <a:off x="7845875" y="184525"/>
              <a:ext cx="473400" cy="112750"/>
              <a:chOff x="3290800" y="4250850"/>
              <a:chExt cx="473400" cy="112750"/>
            </a:xfrm>
          </p:grpSpPr>
          <p:sp>
            <p:nvSpPr>
              <p:cNvPr id="2126" name="Google Shape;2126;p27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7" name="Google Shape;2127;p27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8" name="Google Shape;2128;p27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9" name="Google Shape;2129;p27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30" name="Google Shape;2130;p27"/>
          <p:cNvGrpSpPr/>
          <p:nvPr/>
        </p:nvGrpSpPr>
        <p:grpSpPr>
          <a:xfrm>
            <a:off x="948113" y="4817988"/>
            <a:ext cx="7247775" cy="112775"/>
            <a:chOff x="1071500" y="184513"/>
            <a:chExt cx="7247775" cy="112775"/>
          </a:xfrm>
        </p:grpSpPr>
        <p:grpSp>
          <p:nvGrpSpPr>
            <p:cNvPr id="2131" name="Google Shape;2131;p27"/>
            <p:cNvGrpSpPr/>
            <p:nvPr/>
          </p:nvGrpSpPr>
          <p:grpSpPr>
            <a:xfrm rot="10800000">
              <a:off x="1071500" y="184525"/>
              <a:ext cx="473400" cy="112750"/>
              <a:chOff x="3290800" y="4250850"/>
              <a:chExt cx="473400" cy="112750"/>
            </a:xfrm>
          </p:grpSpPr>
          <p:sp>
            <p:nvSpPr>
              <p:cNvPr id="2132" name="Google Shape;2132;p27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3" name="Google Shape;2133;p27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4" name="Google Shape;2134;p27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5" name="Google Shape;2135;p27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36" name="Google Shape;2136;p27"/>
            <p:cNvGrpSpPr/>
            <p:nvPr/>
          </p:nvGrpSpPr>
          <p:grpSpPr>
            <a:xfrm rot="10800000">
              <a:off x="2457875" y="184513"/>
              <a:ext cx="473400" cy="112750"/>
              <a:chOff x="3290800" y="4250850"/>
              <a:chExt cx="473400" cy="112750"/>
            </a:xfrm>
          </p:grpSpPr>
          <p:sp>
            <p:nvSpPr>
              <p:cNvPr id="2137" name="Google Shape;2137;p27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8" name="Google Shape;2138;p27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9" name="Google Shape;2139;p27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0" name="Google Shape;2140;p27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1" name="Google Shape;2141;p27"/>
            <p:cNvGrpSpPr/>
            <p:nvPr/>
          </p:nvGrpSpPr>
          <p:grpSpPr>
            <a:xfrm rot="10800000">
              <a:off x="3765500" y="184525"/>
              <a:ext cx="473400" cy="112750"/>
              <a:chOff x="3290800" y="4250850"/>
              <a:chExt cx="473400" cy="112750"/>
            </a:xfrm>
          </p:grpSpPr>
          <p:sp>
            <p:nvSpPr>
              <p:cNvPr id="2142" name="Google Shape;2142;p27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3" name="Google Shape;2143;p27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4" name="Google Shape;2144;p27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5" name="Google Shape;2145;p27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6" name="Google Shape;2146;p27"/>
            <p:cNvGrpSpPr/>
            <p:nvPr/>
          </p:nvGrpSpPr>
          <p:grpSpPr>
            <a:xfrm rot="10800000">
              <a:off x="5151875" y="184513"/>
              <a:ext cx="473400" cy="112750"/>
              <a:chOff x="3290800" y="4250850"/>
              <a:chExt cx="473400" cy="112750"/>
            </a:xfrm>
          </p:grpSpPr>
          <p:sp>
            <p:nvSpPr>
              <p:cNvPr id="2147" name="Google Shape;2147;p27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8" name="Google Shape;2148;p27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9" name="Google Shape;2149;p27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0" name="Google Shape;2150;p27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51" name="Google Shape;2151;p27"/>
            <p:cNvGrpSpPr/>
            <p:nvPr/>
          </p:nvGrpSpPr>
          <p:grpSpPr>
            <a:xfrm rot="10800000">
              <a:off x="6459500" y="184538"/>
              <a:ext cx="473400" cy="112750"/>
              <a:chOff x="3290800" y="4250850"/>
              <a:chExt cx="473400" cy="112750"/>
            </a:xfrm>
          </p:grpSpPr>
          <p:sp>
            <p:nvSpPr>
              <p:cNvPr id="2152" name="Google Shape;2152;p27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3" name="Google Shape;2153;p27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4" name="Google Shape;2154;p27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5" name="Google Shape;2155;p27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56" name="Google Shape;2156;p27"/>
            <p:cNvGrpSpPr/>
            <p:nvPr/>
          </p:nvGrpSpPr>
          <p:grpSpPr>
            <a:xfrm rot="10800000">
              <a:off x="7845875" y="184525"/>
              <a:ext cx="473400" cy="112750"/>
              <a:chOff x="3290800" y="4250850"/>
              <a:chExt cx="473400" cy="112750"/>
            </a:xfrm>
          </p:grpSpPr>
          <p:sp>
            <p:nvSpPr>
              <p:cNvPr id="2157" name="Google Shape;2157;p27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8" name="Google Shape;2158;p27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9" name="Google Shape;2159;p27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0" name="Google Shape;2160;p27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BLANK_1_1_1_2_1_1"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2" name="Google Shape;2162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4508590">
            <a:off x="7512286" y="204575"/>
            <a:ext cx="1480351" cy="1480351"/>
          </a:xfrm>
          <a:prstGeom prst="rect">
            <a:avLst/>
          </a:prstGeom>
          <a:noFill/>
          <a:ln>
            <a:noFill/>
          </a:ln>
        </p:spPr>
      </p:pic>
      <p:sp>
        <p:nvSpPr>
          <p:cNvPr id="2163" name="Google Shape;2163;p28"/>
          <p:cNvSpPr txBox="1">
            <a:spLocks noGrp="1"/>
          </p:cNvSpPr>
          <p:nvPr>
            <p:ph type="title"/>
          </p:nvPr>
        </p:nvSpPr>
        <p:spPr>
          <a:xfrm>
            <a:off x="948600" y="1661325"/>
            <a:ext cx="2164800" cy="527700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ontserrat SemiBold"/>
              <a:buNone/>
              <a:defRPr sz="1900" b="0">
                <a:solidFill>
                  <a:schemeClr val="accent2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ontserrat SemiBold"/>
              <a:buNone/>
              <a:defRPr sz="25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ontserrat SemiBold"/>
              <a:buNone/>
              <a:defRPr sz="25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ontserrat SemiBold"/>
              <a:buNone/>
              <a:defRPr sz="25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ontserrat SemiBold"/>
              <a:buNone/>
              <a:defRPr sz="25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ontserrat SemiBold"/>
              <a:buNone/>
              <a:defRPr sz="25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ontserrat SemiBold"/>
              <a:buNone/>
              <a:defRPr sz="25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ontserrat SemiBold"/>
              <a:buNone/>
              <a:defRPr sz="25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ontserrat SemiBold"/>
              <a:buNone/>
              <a:defRPr sz="25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endParaRPr/>
          </a:p>
        </p:txBody>
      </p:sp>
      <p:sp>
        <p:nvSpPr>
          <p:cNvPr id="2164" name="Google Shape;2164;p28"/>
          <p:cNvSpPr txBox="1">
            <a:spLocks noGrp="1"/>
          </p:cNvSpPr>
          <p:nvPr>
            <p:ph type="subTitle" idx="1"/>
          </p:nvPr>
        </p:nvSpPr>
        <p:spPr>
          <a:xfrm>
            <a:off x="948600" y="2400250"/>
            <a:ext cx="2164800" cy="65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65" name="Google Shape;2165;p28"/>
          <p:cNvSpPr txBox="1">
            <a:spLocks noGrp="1"/>
          </p:cNvSpPr>
          <p:nvPr>
            <p:ph type="title" idx="2"/>
          </p:nvPr>
        </p:nvSpPr>
        <p:spPr>
          <a:xfrm>
            <a:off x="3489450" y="1661325"/>
            <a:ext cx="2164800" cy="527700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ontserrat SemiBold"/>
              <a:buNone/>
              <a:defRPr sz="1900" b="0">
                <a:solidFill>
                  <a:schemeClr val="accent2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ontserrat SemiBold"/>
              <a:buNone/>
              <a:defRPr sz="25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ontserrat SemiBold"/>
              <a:buNone/>
              <a:defRPr sz="25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ontserrat SemiBold"/>
              <a:buNone/>
              <a:defRPr sz="25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ontserrat SemiBold"/>
              <a:buNone/>
              <a:defRPr sz="25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ontserrat SemiBold"/>
              <a:buNone/>
              <a:defRPr sz="25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ontserrat SemiBold"/>
              <a:buNone/>
              <a:defRPr sz="25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ontserrat SemiBold"/>
              <a:buNone/>
              <a:defRPr sz="25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ontserrat SemiBold"/>
              <a:buNone/>
              <a:defRPr sz="25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endParaRPr/>
          </a:p>
        </p:txBody>
      </p:sp>
      <p:sp>
        <p:nvSpPr>
          <p:cNvPr id="2166" name="Google Shape;2166;p28"/>
          <p:cNvSpPr txBox="1">
            <a:spLocks noGrp="1"/>
          </p:cNvSpPr>
          <p:nvPr>
            <p:ph type="subTitle" idx="3"/>
          </p:nvPr>
        </p:nvSpPr>
        <p:spPr>
          <a:xfrm>
            <a:off x="3489450" y="2400250"/>
            <a:ext cx="2164800" cy="65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67" name="Google Shape;2167;p28"/>
          <p:cNvSpPr txBox="1">
            <a:spLocks noGrp="1"/>
          </p:cNvSpPr>
          <p:nvPr>
            <p:ph type="title" idx="4"/>
          </p:nvPr>
        </p:nvSpPr>
        <p:spPr>
          <a:xfrm>
            <a:off x="6030675" y="1661325"/>
            <a:ext cx="2164800" cy="527700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ontserrat SemiBold"/>
              <a:buNone/>
              <a:defRPr sz="1900" b="0">
                <a:solidFill>
                  <a:schemeClr val="accent2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ontserrat SemiBold"/>
              <a:buNone/>
              <a:defRPr sz="25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ontserrat SemiBold"/>
              <a:buNone/>
              <a:defRPr sz="25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ontserrat SemiBold"/>
              <a:buNone/>
              <a:defRPr sz="25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ontserrat SemiBold"/>
              <a:buNone/>
              <a:defRPr sz="25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ontserrat SemiBold"/>
              <a:buNone/>
              <a:defRPr sz="25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ontserrat SemiBold"/>
              <a:buNone/>
              <a:defRPr sz="25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ontserrat SemiBold"/>
              <a:buNone/>
              <a:defRPr sz="25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ontserrat SemiBold"/>
              <a:buNone/>
              <a:defRPr sz="25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endParaRPr/>
          </a:p>
        </p:txBody>
      </p:sp>
      <p:sp>
        <p:nvSpPr>
          <p:cNvPr id="2168" name="Google Shape;2168;p28"/>
          <p:cNvSpPr txBox="1">
            <a:spLocks noGrp="1"/>
          </p:cNvSpPr>
          <p:nvPr>
            <p:ph type="subTitle" idx="5"/>
          </p:nvPr>
        </p:nvSpPr>
        <p:spPr>
          <a:xfrm>
            <a:off x="6030675" y="2400250"/>
            <a:ext cx="2164800" cy="65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69" name="Google Shape;2169;p28"/>
          <p:cNvSpPr txBox="1">
            <a:spLocks noGrp="1"/>
          </p:cNvSpPr>
          <p:nvPr>
            <p:ph type="title" idx="6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70" name="Google Shape;2170;p28"/>
          <p:cNvSpPr txBox="1">
            <a:spLocks noGrp="1"/>
          </p:cNvSpPr>
          <p:nvPr>
            <p:ph type="title" idx="7" hasCustomPrompt="1"/>
          </p:nvPr>
        </p:nvSpPr>
        <p:spPr>
          <a:xfrm>
            <a:off x="948300" y="3182425"/>
            <a:ext cx="2164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171" name="Google Shape;2171;p28"/>
          <p:cNvSpPr txBox="1">
            <a:spLocks noGrp="1"/>
          </p:cNvSpPr>
          <p:nvPr>
            <p:ph type="title" idx="8" hasCustomPrompt="1"/>
          </p:nvPr>
        </p:nvSpPr>
        <p:spPr>
          <a:xfrm>
            <a:off x="3489450" y="3182425"/>
            <a:ext cx="2164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172" name="Google Shape;2172;p28"/>
          <p:cNvSpPr txBox="1">
            <a:spLocks noGrp="1"/>
          </p:cNvSpPr>
          <p:nvPr>
            <p:ph type="title" idx="9" hasCustomPrompt="1"/>
          </p:nvPr>
        </p:nvSpPr>
        <p:spPr>
          <a:xfrm>
            <a:off x="6030675" y="3182425"/>
            <a:ext cx="2164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grpSp>
        <p:nvGrpSpPr>
          <p:cNvPr id="2173" name="Google Shape;2173;p28"/>
          <p:cNvGrpSpPr/>
          <p:nvPr/>
        </p:nvGrpSpPr>
        <p:grpSpPr>
          <a:xfrm rot="10800000" flipH="1">
            <a:off x="1141900" y="204575"/>
            <a:ext cx="473400" cy="112750"/>
            <a:chOff x="3290800" y="4250850"/>
            <a:chExt cx="473400" cy="112750"/>
          </a:xfrm>
        </p:grpSpPr>
        <p:sp>
          <p:nvSpPr>
            <p:cNvPr id="2174" name="Google Shape;2174;p28"/>
            <p:cNvSpPr/>
            <p:nvPr/>
          </p:nvSpPr>
          <p:spPr>
            <a:xfrm>
              <a:off x="3730800" y="4318475"/>
              <a:ext cx="33400" cy="45125"/>
            </a:xfrm>
            <a:custGeom>
              <a:avLst/>
              <a:gdLst/>
              <a:ahLst/>
              <a:cxnLst/>
              <a:rect l="l" t="t" r="r" b="b"/>
              <a:pathLst>
                <a:path w="1336" h="1805" extrusionOk="0">
                  <a:moveTo>
                    <a:pt x="1335" y="1335"/>
                  </a:moveTo>
                  <a:cubicBezTo>
                    <a:pt x="1335" y="1335"/>
                    <a:pt x="1335" y="1804"/>
                    <a:pt x="903" y="1804"/>
                  </a:cubicBezTo>
                  <a:cubicBezTo>
                    <a:pt x="434" y="1804"/>
                    <a:pt x="1" y="902"/>
                    <a:pt x="1" y="902"/>
                  </a:cubicBezTo>
                  <a:cubicBezTo>
                    <a:pt x="1" y="434"/>
                    <a:pt x="1" y="1"/>
                    <a:pt x="434" y="1"/>
                  </a:cubicBezTo>
                  <a:cubicBezTo>
                    <a:pt x="903" y="1"/>
                    <a:pt x="1335" y="434"/>
                    <a:pt x="1335" y="133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28"/>
            <p:cNvSpPr/>
            <p:nvPr/>
          </p:nvSpPr>
          <p:spPr>
            <a:xfrm>
              <a:off x="3290800" y="4306750"/>
              <a:ext cx="34275" cy="34300"/>
            </a:xfrm>
            <a:custGeom>
              <a:avLst/>
              <a:gdLst/>
              <a:ahLst/>
              <a:cxnLst/>
              <a:rect l="l" t="t" r="r" b="b"/>
              <a:pathLst>
                <a:path w="1371" h="1372" extrusionOk="0">
                  <a:moveTo>
                    <a:pt x="1371" y="903"/>
                  </a:moveTo>
                  <a:cubicBezTo>
                    <a:pt x="1371" y="903"/>
                    <a:pt x="1371" y="1371"/>
                    <a:pt x="902" y="1371"/>
                  </a:cubicBezTo>
                  <a:cubicBezTo>
                    <a:pt x="469" y="1371"/>
                    <a:pt x="0" y="903"/>
                    <a:pt x="0" y="470"/>
                  </a:cubicBezTo>
                  <a:cubicBezTo>
                    <a:pt x="0" y="470"/>
                    <a:pt x="469" y="1"/>
                    <a:pt x="902" y="1"/>
                  </a:cubicBezTo>
                  <a:cubicBezTo>
                    <a:pt x="902" y="1"/>
                    <a:pt x="1371" y="470"/>
                    <a:pt x="1371" y="90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28"/>
            <p:cNvSpPr/>
            <p:nvPr/>
          </p:nvSpPr>
          <p:spPr>
            <a:xfrm>
              <a:off x="3561300" y="4250850"/>
              <a:ext cx="34275" cy="33400"/>
            </a:xfrm>
            <a:custGeom>
              <a:avLst/>
              <a:gdLst/>
              <a:ahLst/>
              <a:cxnLst/>
              <a:rect l="l" t="t" r="r" b="b"/>
              <a:pathLst>
                <a:path w="1371" h="1336" extrusionOk="0">
                  <a:moveTo>
                    <a:pt x="469" y="1335"/>
                  </a:moveTo>
                  <a:cubicBezTo>
                    <a:pt x="0" y="1335"/>
                    <a:pt x="0" y="902"/>
                    <a:pt x="0" y="902"/>
                  </a:cubicBezTo>
                  <a:cubicBezTo>
                    <a:pt x="0" y="433"/>
                    <a:pt x="0" y="1"/>
                    <a:pt x="469" y="1"/>
                  </a:cubicBezTo>
                  <a:cubicBezTo>
                    <a:pt x="902" y="1"/>
                    <a:pt x="902" y="433"/>
                    <a:pt x="902" y="902"/>
                  </a:cubicBezTo>
                  <a:cubicBezTo>
                    <a:pt x="1371" y="902"/>
                    <a:pt x="902" y="1335"/>
                    <a:pt x="469" y="133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28"/>
            <p:cNvSpPr/>
            <p:nvPr/>
          </p:nvSpPr>
          <p:spPr>
            <a:xfrm>
              <a:off x="3640650" y="4295950"/>
              <a:ext cx="22550" cy="10825"/>
            </a:xfrm>
            <a:custGeom>
              <a:avLst/>
              <a:gdLst/>
              <a:ahLst/>
              <a:cxnLst/>
              <a:rect l="l" t="t" r="r" b="b"/>
              <a:pathLst>
                <a:path w="902" h="433" extrusionOk="0">
                  <a:moveTo>
                    <a:pt x="433" y="0"/>
                  </a:moveTo>
                  <a:lnTo>
                    <a:pt x="902" y="0"/>
                  </a:lnTo>
                  <a:lnTo>
                    <a:pt x="433" y="4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78" name="Google Shape;2178;p28"/>
          <p:cNvGrpSpPr/>
          <p:nvPr/>
        </p:nvGrpSpPr>
        <p:grpSpPr>
          <a:xfrm rot="10800000" flipH="1">
            <a:off x="2528275" y="217388"/>
            <a:ext cx="473400" cy="112750"/>
            <a:chOff x="3290800" y="4250850"/>
            <a:chExt cx="473400" cy="112750"/>
          </a:xfrm>
        </p:grpSpPr>
        <p:sp>
          <p:nvSpPr>
            <p:cNvPr id="2179" name="Google Shape;2179;p28"/>
            <p:cNvSpPr/>
            <p:nvPr/>
          </p:nvSpPr>
          <p:spPr>
            <a:xfrm>
              <a:off x="3730800" y="4318475"/>
              <a:ext cx="33400" cy="45125"/>
            </a:xfrm>
            <a:custGeom>
              <a:avLst/>
              <a:gdLst/>
              <a:ahLst/>
              <a:cxnLst/>
              <a:rect l="l" t="t" r="r" b="b"/>
              <a:pathLst>
                <a:path w="1336" h="1805" extrusionOk="0">
                  <a:moveTo>
                    <a:pt x="1335" y="1335"/>
                  </a:moveTo>
                  <a:cubicBezTo>
                    <a:pt x="1335" y="1335"/>
                    <a:pt x="1335" y="1804"/>
                    <a:pt x="903" y="1804"/>
                  </a:cubicBezTo>
                  <a:cubicBezTo>
                    <a:pt x="434" y="1804"/>
                    <a:pt x="1" y="902"/>
                    <a:pt x="1" y="902"/>
                  </a:cubicBezTo>
                  <a:cubicBezTo>
                    <a:pt x="1" y="434"/>
                    <a:pt x="1" y="1"/>
                    <a:pt x="434" y="1"/>
                  </a:cubicBezTo>
                  <a:cubicBezTo>
                    <a:pt x="903" y="1"/>
                    <a:pt x="1335" y="434"/>
                    <a:pt x="1335" y="133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28"/>
            <p:cNvSpPr/>
            <p:nvPr/>
          </p:nvSpPr>
          <p:spPr>
            <a:xfrm>
              <a:off x="3290800" y="4306750"/>
              <a:ext cx="34275" cy="34300"/>
            </a:xfrm>
            <a:custGeom>
              <a:avLst/>
              <a:gdLst/>
              <a:ahLst/>
              <a:cxnLst/>
              <a:rect l="l" t="t" r="r" b="b"/>
              <a:pathLst>
                <a:path w="1371" h="1372" extrusionOk="0">
                  <a:moveTo>
                    <a:pt x="1371" y="903"/>
                  </a:moveTo>
                  <a:cubicBezTo>
                    <a:pt x="1371" y="903"/>
                    <a:pt x="1371" y="1371"/>
                    <a:pt x="902" y="1371"/>
                  </a:cubicBezTo>
                  <a:cubicBezTo>
                    <a:pt x="469" y="1371"/>
                    <a:pt x="0" y="903"/>
                    <a:pt x="0" y="470"/>
                  </a:cubicBezTo>
                  <a:cubicBezTo>
                    <a:pt x="0" y="470"/>
                    <a:pt x="469" y="1"/>
                    <a:pt x="902" y="1"/>
                  </a:cubicBezTo>
                  <a:cubicBezTo>
                    <a:pt x="902" y="1"/>
                    <a:pt x="1371" y="470"/>
                    <a:pt x="1371" y="90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28"/>
            <p:cNvSpPr/>
            <p:nvPr/>
          </p:nvSpPr>
          <p:spPr>
            <a:xfrm>
              <a:off x="3561300" y="4250850"/>
              <a:ext cx="34275" cy="33400"/>
            </a:xfrm>
            <a:custGeom>
              <a:avLst/>
              <a:gdLst/>
              <a:ahLst/>
              <a:cxnLst/>
              <a:rect l="l" t="t" r="r" b="b"/>
              <a:pathLst>
                <a:path w="1371" h="1336" extrusionOk="0">
                  <a:moveTo>
                    <a:pt x="469" y="1335"/>
                  </a:moveTo>
                  <a:cubicBezTo>
                    <a:pt x="0" y="1335"/>
                    <a:pt x="0" y="902"/>
                    <a:pt x="0" y="902"/>
                  </a:cubicBezTo>
                  <a:cubicBezTo>
                    <a:pt x="0" y="433"/>
                    <a:pt x="0" y="1"/>
                    <a:pt x="469" y="1"/>
                  </a:cubicBezTo>
                  <a:cubicBezTo>
                    <a:pt x="902" y="1"/>
                    <a:pt x="902" y="433"/>
                    <a:pt x="902" y="902"/>
                  </a:cubicBezTo>
                  <a:cubicBezTo>
                    <a:pt x="1371" y="902"/>
                    <a:pt x="902" y="1335"/>
                    <a:pt x="469" y="133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28"/>
            <p:cNvSpPr/>
            <p:nvPr/>
          </p:nvSpPr>
          <p:spPr>
            <a:xfrm>
              <a:off x="3640650" y="4295950"/>
              <a:ext cx="22550" cy="10825"/>
            </a:xfrm>
            <a:custGeom>
              <a:avLst/>
              <a:gdLst/>
              <a:ahLst/>
              <a:cxnLst/>
              <a:rect l="l" t="t" r="r" b="b"/>
              <a:pathLst>
                <a:path w="902" h="433" extrusionOk="0">
                  <a:moveTo>
                    <a:pt x="433" y="0"/>
                  </a:moveTo>
                  <a:lnTo>
                    <a:pt x="902" y="0"/>
                  </a:lnTo>
                  <a:lnTo>
                    <a:pt x="433" y="4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83" name="Google Shape;2183;p28"/>
          <p:cNvGrpSpPr/>
          <p:nvPr/>
        </p:nvGrpSpPr>
        <p:grpSpPr>
          <a:xfrm rot="10800000" flipH="1">
            <a:off x="3835900" y="204575"/>
            <a:ext cx="473400" cy="112750"/>
            <a:chOff x="3290800" y="4250850"/>
            <a:chExt cx="473400" cy="112750"/>
          </a:xfrm>
        </p:grpSpPr>
        <p:sp>
          <p:nvSpPr>
            <p:cNvPr id="2184" name="Google Shape;2184;p28"/>
            <p:cNvSpPr/>
            <p:nvPr/>
          </p:nvSpPr>
          <p:spPr>
            <a:xfrm>
              <a:off x="3730800" y="4318475"/>
              <a:ext cx="33400" cy="45125"/>
            </a:xfrm>
            <a:custGeom>
              <a:avLst/>
              <a:gdLst/>
              <a:ahLst/>
              <a:cxnLst/>
              <a:rect l="l" t="t" r="r" b="b"/>
              <a:pathLst>
                <a:path w="1336" h="1805" extrusionOk="0">
                  <a:moveTo>
                    <a:pt x="1335" y="1335"/>
                  </a:moveTo>
                  <a:cubicBezTo>
                    <a:pt x="1335" y="1335"/>
                    <a:pt x="1335" y="1804"/>
                    <a:pt x="903" y="1804"/>
                  </a:cubicBezTo>
                  <a:cubicBezTo>
                    <a:pt x="434" y="1804"/>
                    <a:pt x="1" y="902"/>
                    <a:pt x="1" y="902"/>
                  </a:cubicBezTo>
                  <a:cubicBezTo>
                    <a:pt x="1" y="434"/>
                    <a:pt x="1" y="1"/>
                    <a:pt x="434" y="1"/>
                  </a:cubicBezTo>
                  <a:cubicBezTo>
                    <a:pt x="903" y="1"/>
                    <a:pt x="1335" y="434"/>
                    <a:pt x="1335" y="133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28"/>
            <p:cNvSpPr/>
            <p:nvPr/>
          </p:nvSpPr>
          <p:spPr>
            <a:xfrm>
              <a:off x="3290800" y="4306750"/>
              <a:ext cx="34275" cy="34300"/>
            </a:xfrm>
            <a:custGeom>
              <a:avLst/>
              <a:gdLst/>
              <a:ahLst/>
              <a:cxnLst/>
              <a:rect l="l" t="t" r="r" b="b"/>
              <a:pathLst>
                <a:path w="1371" h="1372" extrusionOk="0">
                  <a:moveTo>
                    <a:pt x="1371" y="903"/>
                  </a:moveTo>
                  <a:cubicBezTo>
                    <a:pt x="1371" y="903"/>
                    <a:pt x="1371" y="1371"/>
                    <a:pt x="902" y="1371"/>
                  </a:cubicBezTo>
                  <a:cubicBezTo>
                    <a:pt x="469" y="1371"/>
                    <a:pt x="0" y="903"/>
                    <a:pt x="0" y="470"/>
                  </a:cubicBezTo>
                  <a:cubicBezTo>
                    <a:pt x="0" y="470"/>
                    <a:pt x="469" y="1"/>
                    <a:pt x="902" y="1"/>
                  </a:cubicBezTo>
                  <a:cubicBezTo>
                    <a:pt x="902" y="1"/>
                    <a:pt x="1371" y="470"/>
                    <a:pt x="1371" y="90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28"/>
            <p:cNvSpPr/>
            <p:nvPr/>
          </p:nvSpPr>
          <p:spPr>
            <a:xfrm>
              <a:off x="3561300" y="4250850"/>
              <a:ext cx="34275" cy="33400"/>
            </a:xfrm>
            <a:custGeom>
              <a:avLst/>
              <a:gdLst/>
              <a:ahLst/>
              <a:cxnLst/>
              <a:rect l="l" t="t" r="r" b="b"/>
              <a:pathLst>
                <a:path w="1371" h="1336" extrusionOk="0">
                  <a:moveTo>
                    <a:pt x="469" y="1335"/>
                  </a:moveTo>
                  <a:cubicBezTo>
                    <a:pt x="0" y="1335"/>
                    <a:pt x="0" y="902"/>
                    <a:pt x="0" y="902"/>
                  </a:cubicBezTo>
                  <a:cubicBezTo>
                    <a:pt x="0" y="433"/>
                    <a:pt x="0" y="1"/>
                    <a:pt x="469" y="1"/>
                  </a:cubicBezTo>
                  <a:cubicBezTo>
                    <a:pt x="902" y="1"/>
                    <a:pt x="902" y="433"/>
                    <a:pt x="902" y="902"/>
                  </a:cubicBezTo>
                  <a:cubicBezTo>
                    <a:pt x="1371" y="902"/>
                    <a:pt x="902" y="1335"/>
                    <a:pt x="469" y="133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28"/>
            <p:cNvSpPr/>
            <p:nvPr/>
          </p:nvSpPr>
          <p:spPr>
            <a:xfrm>
              <a:off x="3640650" y="4295950"/>
              <a:ext cx="22550" cy="10825"/>
            </a:xfrm>
            <a:custGeom>
              <a:avLst/>
              <a:gdLst/>
              <a:ahLst/>
              <a:cxnLst/>
              <a:rect l="l" t="t" r="r" b="b"/>
              <a:pathLst>
                <a:path w="902" h="433" extrusionOk="0">
                  <a:moveTo>
                    <a:pt x="433" y="0"/>
                  </a:moveTo>
                  <a:lnTo>
                    <a:pt x="902" y="0"/>
                  </a:lnTo>
                  <a:lnTo>
                    <a:pt x="433" y="4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88" name="Google Shape;2188;p28"/>
          <p:cNvGrpSpPr/>
          <p:nvPr/>
        </p:nvGrpSpPr>
        <p:grpSpPr>
          <a:xfrm rot="10800000" flipH="1">
            <a:off x="5222275" y="217388"/>
            <a:ext cx="473400" cy="112750"/>
            <a:chOff x="3290800" y="4250850"/>
            <a:chExt cx="473400" cy="112750"/>
          </a:xfrm>
        </p:grpSpPr>
        <p:sp>
          <p:nvSpPr>
            <p:cNvPr id="2189" name="Google Shape;2189;p28"/>
            <p:cNvSpPr/>
            <p:nvPr/>
          </p:nvSpPr>
          <p:spPr>
            <a:xfrm>
              <a:off x="3730800" y="4318475"/>
              <a:ext cx="33400" cy="45125"/>
            </a:xfrm>
            <a:custGeom>
              <a:avLst/>
              <a:gdLst/>
              <a:ahLst/>
              <a:cxnLst/>
              <a:rect l="l" t="t" r="r" b="b"/>
              <a:pathLst>
                <a:path w="1336" h="1805" extrusionOk="0">
                  <a:moveTo>
                    <a:pt x="1335" y="1335"/>
                  </a:moveTo>
                  <a:cubicBezTo>
                    <a:pt x="1335" y="1335"/>
                    <a:pt x="1335" y="1804"/>
                    <a:pt x="903" y="1804"/>
                  </a:cubicBezTo>
                  <a:cubicBezTo>
                    <a:pt x="434" y="1804"/>
                    <a:pt x="1" y="902"/>
                    <a:pt x="1" y="902"/>
                  </a:cubicBezTo>
                  <a:cubicBezTo>
                    <a:pt x="1" y="434"/>
                    <a:pt x="1" y="1"/>
                    <a:pt x="434" y="1"/>
                  </a:cubicBezTo>
                  <a:cubicBezTo>
                    <a:pt x="903" y="1"/>
                    <a:pt x="1335" y="434"/>
                    <a:pt x="1335" y="133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28"/>
            <p:cNvSpPr/>
            <p:nvPr/>
          </p:nvSpPr>
          <p:spPr>
            <a:xfrm>
              <a:off x="3290800" y="4306750"/>
              <a:ext cx="34275" cy="34300"/>
            </a:xfrm>
            <a:custGeom>
              <a:avLst/>
              <a:gdLst/>
              <a:ahLst/>
              <a:cxnLst/>
              <a:rect l="l" t="t" r="r" b="b"/>
              <a:pathLst>
                <a:path w="1371" h="1372" extrusionOk="0">
                  <a:moveTo>
                    <a:pt x="1371" y="903"/>
                  </a:moveTo>
                  <a:cubicBezTo>
                    <a:pt x="1371" y="903"/>
                    <a:pt x="1371" y="1371"/>
                    <a:pt x="902" y="1371"/>
                  </a:cubicBezTo>
                  <a:cubicBezTo>
                    <a:pt x="469" y="1371"/>
                    <a:pt x="0" y="903"/>
                    <a:pt x="0" y="470"/>
                  </a:cubicBezTo>
                  <a:cubicBezTo>
                    <a:pt x="0" y="470"/>
                    <a:pt x="469" y="1"/>
                    <a:pt x="902" y="1"/>
                  </a:cubicBezTo>
                  <a:cubicBezTo>
                    <a:pt x="902" y="1"/>
                    <a:pt x="1371" y="470"/>
                    <a:pt x="1371" y="90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28"/>
            <p:cNvSpPr/>
            <p:nvPr/>
          </p:nvSpPr>
          <p:spPr>
            <a:xfrm>
              <a:off x="3561300" y="4250850"/>
              <a:ext cx="34275" cy="33400"/>
            </a:xfrm>
            <a:custGeom>
              <a:avLst/>
              <a:gdLst/>
              <a:ahLst/>
              <a:cxnLst/>
              <a:rect l="l" t="t" r="r" b="b"/>
              <a:pathLst>
                <a:path w="1371" h="1336" extrusionOk="0">
                  <a:moveTo>
                    <a:pt x="469" y="1335"/>
                  </a:moveTo>
                  <a:cubicBezTo>
                    <a:pt x="0" y="1335"/>
                    <a:pt x="0" y="902"/>
                    <a:pt x="0" y="902"/>
                  </a:cubicBezTo>
                  <a:cubicBezTo>
                    <a:pt x="0" y="433"/>
                    <a:pt x="0" y="1"/>
                    <a:pt x="469" y="1"/>
                  </a:cubicBezTo>
                  <a:cubicBezTo>
                    <a:pt x="902" y="1"/>
                    <a:pt x="902" y="433"/>
                    <a:pt x="902" y="902"/>
                  </a:cubicBezTo>
                  <a:cubicBezTo>
                    <a:pt x="1371" y="902"/>
                    <a:pt x="902" y="1335"/>
                    <a:pt x="469" y="133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28"/>
            <p:cNvSpPr/>
            <p:nvPr/>
          </p:nvSpPr>
          <p:spPr>
            <a:xfrm>
              <a:off x="3640650" y="4295950"/>
              <a:ext cx="22550" cy="10825"/>
            </a:xfrm>
            <a:custGeom>
              <a:avLst/>
              <a:gdLst/>
              <a:ahLst/>
              <a:cxnLst/>
              <a:rect l="l" t="t" r="r" b="b"/>
              <a:pathLst>
                <a:path w="902" h="433" extrusionOk="0">
                  <a:moveTo>
                    <a:pt x="433" y="0"/>
                  </a:moveTo>
                  <a:lnTo>
                    <a:pt x="902" y="0"/>
                  </a:lnTo>
                  <a:lnTo>
                    <a:pt x="433" y="4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93" name="Google Shape;2193;p28"/>
          <p:cNvGrpSpPr/>
          <p:nvPr/>
        </p:nvGrpSpPr>
        <p:grpSpPr>
          <a:xfrm rot="10800000" flipH="1">
            <a:off x="6529900" y="204563"/>
            <a:ext cx="473400" cy="112750"/>
            <a:chOff x="3290800" y="4250850"/>
            <a:chExt cx="473400" cy="112750"/>
          </a:xfrm>
        </p:grpSpPr>
        <p:sp>
          <p:nvSpPr>
            <p:cNvPr id="2194" name="Google Shape;2194;p28"/>
            <p:cNvSpPr/>
            <p:nvPr/>
          </p:nvSpPr>
          <p:spPr>
            <a:xfrm>
              <a:off x="3730800" y="4318475"/>
              <a:ext cx="33400" cy="45125"/>
            </a:xfrm>
            <a:custGeom>
              <a:avLst/>
              <a:gdLst/>
              <a:ahLst/>
              <a:cxnLst/>
              <a:rect l="l" t="t" r="r" b="b"/>
              <a:pathLst>
                <a:path w="1336" h="1805" extrusionOk="0">
                  <a:moveTo>
                    <a:pt x="1335" y="1335"/>
                  </a:moveTo>
                  <a:cubicBezTo>
                    <a:pt x="1335" y="1335"/>
                    <a:pt x="1335" y="1804"/>
                    <a:pt x="903" y="1804"/>
                  </a:cubicBezTo>
                  <a:cubicBezTo>
                    <a:pt x="434" y="1804"/>
                    <a:pt x="1" y="902"/>
                    <a:pt x="1" y="902"/>
                  </a:cubicBezTo>
                  <a:cubicBezTo>
                    <a:pt x="1" y="434"/>
                    <a:pt x="1" y="1"/>
                    <a:pt x="434" y="1"/>
                  </a:cubicBezTo>
                  <a:cubicBezTo>
                    <a:pt x="903" y="1"/>
                    <a:pt x="1335" y="434"/>
                    <a:pt x="1335" y="133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28"/>
            <p:cNvSpPr/>
            <p:nvPr/>
          </p:nvSpPr>
          <p:spPr>
            <a:xfrm>
              <a:off x="3290800" y="4306750"/>
              <a:ext cx="34275" cy="34300"/>
            </a:xfrm>
            <a:custGeom>
              <a:avLst/>
              <a:gdLst/>
              <a:ahLst/>
              <a:cxnLst/>
              <a:rect l="l" t="t" r="r" b="b"/>
              <a:pathLst>
                <a:path w="1371" h="1372" extrusionOk="0">
                  <a:moveTo>
                    <a:pt x="1371" y="903"/>
                  </a:moveTo>
                  <a:cubicBezTo>
                    <a:pt x="1371" y="903"/>
                    <a:pt x="1371" y="1371"/>
                    <a:pt x="902" y="1371"/>
                  </a:cubicBezTo>
                  <a:cubicBezTo>
                    <a:pt x="469" y="1371"/>
                    <a:pt x="0" y="903"/>
                    <a:pt x="0" y="470"/>
                  </a:cubicBezTo>
                  <a:cubicBezTo>
                    <a:pt x="0" y="470"/>
                    <a:pt x="469" y="1"/>
                    <a:pt x="902" y="1"/>
                  </a:cubicBezTo>
                  <a:cubicBezTo>
                    <a:pt x="902" y="1"/>
                    <a:pt x="1371" y="470"/>
                    <a:pt x="1371" y="90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28"/>
            <p:cNvSpPr/>
            <p:nvPr/>
          </p:nvSpPr>
          <p:spPr>
            <a:xfrm>
              <a:off x="3561300" y="4250850"/>
              <a:ext cx="34275" cy="33400"/>
            </a:xfrm>
            <a:custGeom>
              <a:avLst/>
              <a:gdLst/>
              <a:ahLst/>
              <a:cxnLst/>
              <a:rect l="l" t="t" r="r" b="b"/>
              <a:pathLst>
                <a:path w="1371" h="1336" extrusionOk="0">
                  <a:moveTo>
                    <a:pt x="469" y="1335"/>
                  </a:moveTo>
                  <a:cubicBezTo>
                    <a:pt x="0" y="1335"/>
                    <a:pt x="0" y="902"/>
                    <a:pt x="0" y="902"/>
                  </a:cubicBezTo>
                  <a:cubicBezTo>
                    <a:pt x="0" y="433"/>
                    <a:pt x="0" y="1"/>
                    <a:pt x="469" y="1"/>
                  </a:cubicBezTo>
                  <a:cubicBezTo>
                    <a:pt x="902" y="1"/>
                    <a:pt x="902" y="433"/>
                    <a:pt x="902" y="902"/>
                  </a:cubicBezTo>
                  <a:cubicBezTo>
                    <a:pt x="1371" y="902"/>
                    <a:pt x="902" y="1335"/>
                    <a:pt x="469" y="133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28"/>
            <p:cNvSpPr/>
            <p:nvPr/>
          </p:nvSpPr>
          <p:spPr>
            <a:xfrm>
              <a:off x="3640650" y="4295950"/>
              <a:ext cx="22550" cy="10825"/>
            </a:xfrm>
            <a:custGeom>
              <a:avLst/>
              <a:gdLst/>
              <a:ahLst/>
              <a:cxnLst/>
              <a:rect l="l" t="t" r="r" b="b"/>
              <a:pathLst>
                <a:path w="902" h="433" extrusionOk="0">
                  <a:moveTo>
                    <a:pt x="433" y="0"/>
                  </a:moveTo>
                  <a:lnTo>
                    <a:pt x="902" y="0"/>
                  </a:lnTo>
                  <a:lnTo>
                    <a:pt x="433" y="4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98" name="Google Shape;2198;p28"/>
          <p:cNvGrpSpPr/>
          <p:nvPr/>
        </p:nvGrpSpPr>
        <p:grpSpPr>
          <a:xfrm rot="10800000" flipH="1">
            <a:off x="7916275" y="217375"/>
            <a:ext cx="473400" cy="112750"/>
            <a:chOff x="3290800" y="4250850"/>
            <a:chExt cx="473400" cy="112750"/>
          </a:xfrm>
        </p:grpSpPr>
        <p:sp>
          <p:nvSpPr>
            <p:cNvPr id="2199" name="Google Shape;2199;p28"/>
            <p:cNvSpPr/>
            <p:nvPr/>
          </p:nvSpPr>
          <p:spPr>
            <a:xfrm>
              <a:off x="3730800" y="4318475"/>
              <a:ext cx="33400" cy="45125"/>
            </a:xfrm>
            <a:custGeom>
              <a:avLst/>
              <a:gdLst/>
              <a:ahLst/>
              <a:cxnLst/>
              <a:rect l="l" t="t" r="r" b="b"/>
              <a:pathLst>
                <a:path w="1336" h="1805" extrusionOk="0">
                  <a:moveTo>
                    <a:pt x="1335" y="1335"/>
                  </a:moveTo>
                  <a:cubicBezTo>
                    <a:pt x="1335" y="1335"/>
                    <a:pt x="1335" y="1804"/>
                    <a:pt x="903" y="1804"/>
                  </a:cubicBezTo>
                  <a:cubicBezTo>
                    <a:pt x="434" y="1804"/>
                    <a:pt x="1" y="902"/>
                    <a:pt x="1" y="902"/>
                  </a:cubicBezTo>
                  <a:cubicBezTo>
                    <a:pt x="1" y="434"/>
                    <a:pt x="1" y="1"/>
                    <a:pt x="434" y="1"/>
                  </a:cubicBezTo>
                  <a:cubicBezTo>
                    <a:pt x="903" y="1"/>
                    <a:pt x="1335" y="434"/>
                    <a:pt x="1335" y="133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28"/>
            <p:cNvSpPr/>
            <p:nvPr/>
          </p:nvSpPr>
          <p:spPr>
            <a:xfrm>
              <a:off x="3290800" y="4306750"/>
              <a:ext cx="34275" cy="34300"/>
            </a:xfrm>
            <a:custGeom>
              <a:avLst/>
              <a:gdLst/>
              <a:ahLst/>
              <a:cxnLst/>
              <a:rect l="l" t="t" r="r" b="b"/>
              <a:pathLst>
                <a:path w="1371" h="1372" extrusionOk="0">
                  <a:moveTo>
                    <a:pt x="1371" y="903"/>
                  </a:moveTo>
                  <a:cubicBezTo>
                    <a:pt x="1371" y="903"/>
                    <a:pt x="1371" y="1371"/>
                    <a:pt x="902" y="1371"/>
                  </a:cubicBezTo>
                  <a:cubicBezTo>
                    <a:pt x="469" y="1371"/>
                    <a:pt x="0" y="903"/>
                    <a:pt x="0" y="470"/>
                  </a:cubicBezTo>
                  <a:cubicBezTo>
                    <a:pt x="0" y="470"/>
                    <a:pt x="469" y="1"/>
                    <a:pt x="902" y="1"/>
                  </a:cubicBezTo>
                  <a:cubicBezTo>
                    <a:pt x="902" y="1"/>
                    <a:pt x="1371" y="470"/>
                    <a:pt x="1371" y="90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28"/>
            <p:cNvSpPr/>
            <p:nvPr/>
          </p:nvSpPr>
          <p:spPr>
            <a:xfrm>
              <a:off x="3561300" y="4250850"/>
              <a:ext cx="34275" cy="33400"/>
            </a:xfrm>
            <a:custGeom>
              <a:avLst/>
              <a:gdLst/>
              <a:ahLst/>
              <a:cxnLst/>
              <a:rect l="l" t="t" r="r" b="b"/>
              <a:pathLst>
                <a:path w="1371" h="1336" extrusionOk="0">
                  <a:moveTo>
                    <a:pt x="469" y="1335"/>
                  </a:moveTo>
                  <a:cubicBezTo>
                    <a:pt x="0" y="1335"/>
                    <a:pt x="0" y="902"/>
                    <a:pt x="0" y="902"/>
                  </a:cubicBezTo>
                  <a:cubicBezTo>
                    <a:pt x="0" y="433"/>
                    <a:pt x="0" y="1"/>
                    <a:pt x="469" y="1"/>
                  </a:cubicBezTo>
                  <a:cubicBezTo>
                    <a:pt x="902" y="1"/>
                    <a:pt x="902" y="433"/>
                    <a:pt x="902" y="902"/>
                  </a:cubicBezTo>
                  <a:cubicBezTo>
                    <a:pt x="1371" y="902"/>
                    <a:pt x="902" y="1335"/>
                    <a:pt x="469" y="133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28"/>
            <p:cNvSpPr/>
            <p:nvPr/>
          </p:nvSpPr>
          <p:spPr>
            <a:xfrm>
              <a:off x="3640650" y="4295950"/>
              <a:ext cx="22550" cy="10825"/>
            </a:xfrm>
            <a:custGeom>
              <a:avLst/>
              <a:gdLst/>
              <a:ahLst/>
              <a:cxnLst/>
              <a:rect l="l" t="t" r="r" b="b"/>
              <a:pathLst>
                <a:path w="902" h="433" extrusionOk="0">
                  <a:moveTo>
                    <a:pt x="433" y="0"/>
                  </a:moveTo>
                  <a:lnTo>
                    <a:pt x="902" y="0"/>
                  </a:lnTo>
                  <a:lnTo>
                    <a:pt x="433" y="4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03" name="Google Shape;2203;p28"/>
          <p:cNvGrpSpPr/>
          <p:nvPr/>
        </p:nvGrpSpPr>
        <p:grpSpPr>
          <a:xfrm>
            <a:off x="1284900" y="4805425"/>
            <a:ext cx="473400" cy="112750"/>
            <a:chOff x="3290800" y="4250850"/>
            <a:chExt cx="473400" cy="112750"/>
          </a:xfrm>
        </p:grpSpPr>
        <p:sp>
          <p:nvSpPr>
            <p:cNvPr id="2204" name="Google Shape;2204;p28"/>
            <p:cNvSpPr/>
            <p:nvPr/>
          </p:nvSpPr>
          <p:spPr>
            <a:xfrm>
              <a:off x="3730800" y="4318475"/>
              <a:ext cx="33400" cy="45125"/>
            </a:xfrm>
            <a:custGeom>
              <a:avLst/>
              <a:gdLst/>
              <a:ahLst/>
              <a:cxnLst/>
              <a:rect l="l" t="t" r="r" b="b"/>
              <a:pathLst>
                <a:path w="1336" h="1805" extrusionOk="0">
                  <a:moveTo>
                    <a:pt x="1335" y="1335"/>
                  </a:moveTo>
                  <a:cubicBezTo>
                    <a:pt x="1335" y="1335"/>
                    <a:pt x="1335" y="1804"/>
                    <a:pt x="903" y="1804"/>
                  </a:cubicBezTo>
                  <a:cubicBezTo>
                    <a:pt x="434" y="1804"/>
                    <a:pt x="1" y="902"/>
                    <a:pt x="1" y="902"/>
                  </a:cubicBezTo>
                  <a:cubicBezTo>
                    <a:pt x="1" y="434"/>
                    <a:pt x="1" y="1"/>
                    <a:pt x="434" y="1"/>
                  </a:cubicBezTo>
                  <a:cubicBezTo>
                    <a:pt x="903" y="1"/>
                    <a:pt x="1335" y="434"/>
                    <a:pt x="1335" y="133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28"/>
            <p:cNvSpPr/>
            <p:nvPr/>
          </p:nvSpPr>
          <p:spPr>
            <a:xfrm>
              <a:off x="3290800" y="4306750"/>
              <a:ext cx="34275" cy="34300"/>
            </a:xfrm>
            <a:custGeom>
              <a:avLst/>
              <a:gdLst/>
              <a:ahLst/>
              <a:cxnLst/>
              <a:rect l="l" t="t" r="r" b="b"/>
              <a:pathLst>
                <a:path w="1371" h="1372" extrusionOk="0">
                  <a:moveTo>
                    <a:pt x="1371" y="903"/>
                  </a:moveTo>
                  <a:cubicBezTo>
                    <a:pt x="1371" y="903"/>
                    <a:pt x="1371" y="1371"/>
                    <a:pt x="902" y="1371"/>
                  </a:cubicBezTo>
                  <a:cubicBezTo>
                    <a:pt x="469" y="1371"/>
                    <a:pt x="0" y="903"/>
                    <a:pt x="0" y="470"/>
                  </a:cubicBezTo>
                  <a:cubicBezTo>
                    <a:pt x="0" y="470"/>
                    <a:pt x="469" y="1"/>
                    <a:pt x="902" y="1"/>
                  </a:cubicBezTo>
                  <a:cubicBezTo>
                    <a:pt x="902" y="1"/>
                    <a:pt x="1371" y="470"/>
                    <a:pt x="1371" y="90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28"/>
            <p:cNvSpPr/>
            <p:nvPr/>
          </p:nvSpPr>
          <p:spPr>
            <a:xfrm>
              <a:off x="3561300" y="4250850"/>
              <a:ext cx="34275" cy="33400"/>
            </a:xfrm>
            <a:custGeom>
              <a:avLst/>
              <a:gdLst/>
              <a:ahLst/>
              <a:cxnLst/>
              <a:rect l="l" t="t" r="r" b="b"/>
              <a:pathLst>
                <a:path w="1371" h="1336" extrusionOk="0">
                  <a:moveTo>
                    <a:pt x="469" y="1335"/>
                  </a:moveTo>
                  <a:cubicBezTo>
                    <a:pt x="0" y="1335"/>
                    <a:pt x="0" y="902"/>
                    <a:pt x="0" y="902"/>
                  </a:cubicBezTo>
                  <a:cubicBezTo>
                    <a:pt x="0" y="433"/>
                    <a:pt x="0" y="1"/>
                    <a:pt x="469" y="1"/>
                  </a:cubicBezTo>
                  <a:cubicBezTo>
                    <a:pt x="902" y="1"/>
                    <a:pt x="902" y="433"/>
                    <a:pt x="902" y="902"/>
                  </a:cubicBezTo>
                  <a:cubicBezTo>
                    <a:pt x="1371" y="902"/>
                    <a:pt x="902" y="1335"/>
                    <a:pt x="469" y="133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28"/>
            <p:cNvSpPr/>
            <p:nvPr/>
          </p:nvSpPr>
          <p:spPr>
            <a:xfrm>
              <a:off x="3640650" y="4295950"/>
              <a:ext cx="22550" cy="10825"/>
            </a:xfrm>
            <a:custGeom>
              <a:avLst/>
              <a:gdLst/>
              <a:ahLst/>
              <a:cxnLst/>
              <a:rect l="l" t="t" r="r" b="b"/>
              <a:pathLst>
                <a:path w="902" h="433" extrusionOk="0">
                  <a:moveTo>
                    <a:pt x="433" y="0"/>
                  </a:moveTo>
                  <a:lnTo>
                    <a:pt x="902" y="0"/>
                  </a:lnTo>
                  <a:lnTo>
                    <a:pt x="433" y="4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08" name="Google Shape;2208;p28"/>
          <p:cNvGrpSpPr/>
          <p:nvPr/>
        </p:nvGrpSpPr>
        <p:grpSpPr>
          <a:xfrm>
            <a:off x="2671275" y="4792613"/>
            <a:ext cx="473400" cy="112750"/>
            <a:chOff x="3290800" y="4250850"/>
            <a:chExt cx="473400" cy="112750"/>
          </a:xfrm>
        </p:grpSpPr>
        <p:sp>
          <p:nvSpPr>
            <p:cNvPr id="2209" name="Google Shape;2209;p28"/>
            <p:cNvSpPr/>
            <p:nvPr/>
          </p:nvSpPr>
          <p:spPr>
            <a:xfrm>
              <a:off x="3730800" y="4318475"/>
              <a:ext cx="33400" cy="45125"/>
            </a:xfrm>
            <a:custGeom>
              <a:avLst/>
              <a:gdLst/>
              <a:ahLst/>
              <a:cxnLst/>
              <a:rect l="l" t="t" r="r" b="b"/>
              <a:pathLst>
                <a:path w="1336" h="1805" extrusionOk="0">
                  <a:moveTo>
                    <a:pt x="1335" y="1335"/>
                  </a:moveTo>
                  <a:cubicBezTo>
                    <a:pt x="1335" y="1335"/>
                    <a:pt x="1335" y="1804"/>
                    <a:pt x="903" y="1804"/>
                  </a:cubicBezTo>
                  <a:cubicBezTo>
                    <a:pt x="434" y="1804"/>
                    <a:pt x="1" y="902"/>
                    <a:pt x="1" y="902"/>
                  </a:cubicBezTo>
                  <a:cubicBezTo>
                    <a:pt x="1" y="434"/>
                    <a:pt x="1" y="1"/>
                    <a:pt x="434" y="1"/>
                  </a:cubicBezTo>
                  <a:cubicBezTo>
                    <a:pt x="903" y="1"/>
                    <a:pt x="1335" y="434"/>
                    <a:pt x="1335" y="133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28"/>
            <p:cNvSpPr/>
            <p:nvPr/>
          </p:nvSpPr>
          <p:spPr>
            <a:xfrm>
              <a:off x="3290800" y="4306750"/>
              <a:ext cx="34275" cy="34300"/>
            </a:xfrm>
            <a:custGeom>
              <a:avLst/>
              <a:gdLst/>
              <a:ahLst/>
              <a:cxnLst/>
              <a:rect l="l" t="t" r="r" b="b"/>
              <a:pathLst>
                <a:path w="1371" h="1372" extrusionOk="0">
                  <a:moveTo>
                    <a:pt x="1371" y="903"/>
                  </a:moveTo>
                  <a:cubicBezTo>
                    <a:pt x="1371" y="903"/>
                    <a:pt x="1371" y="1371"/>
                    <a:pt x="902" y="1371"/>
                  </a:cubicBezTo>
                  <a:cubicBezTo>
                    <a:pt x="469" y="1371"/>
                    <a:pt x="0" y="903"/>
                    <a:pt x="0" y="470"/>
                  </a:cubicBezTo>
                  <a:cubicBezTo>
                    <a:pt x="0" y="470"/>
                    <a:pt x="469" y="1"/>
                    <a:pt x="902" y="1"/>
                  </a:cubicBezTo>
                  <a:cubicBezTo>
                    <a:pt x="902" y="1"/>
                    <a:pt x="1371" y="470"/>
                    <a:pt x="1371" y="90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28"/>
            <p:cNvSpPr/>
            <p:nvPr/>
          </p:nvSpPr>
          <p:spPr>
            <a:xfrm>
              <a:off x="3561300" y="4250850"/>
              <a:ext cx="34275" cy="33400"/>
            </a:xfrm>
            <a:custGeom>
              <a:avLst/>
              <a:gdLst/>
              <a:ahLst/>
              <a:cxnLst/>
              <a:rect l="l" t="t" r="r" b="b"/>
              <a:pathLst>
                <a:path w="1371" h="1336" extrusionOk="0">
                  <a:moveTo>
                    <a:pt x="469" y="1335"/>
                  </a:moveTo>
                  <a:cubicBezTo>
                    <a:pt x="0" y="1335"/>
                    <a:pt x="0" y="902"/>
                    <a:pt x="0" y="902"/>
                  </a:cubicBezTo>
                  <a:cubicBezTo>
                    <a:pt x="0" y="433"/>
                    <a:pt x="0" y="1"/>
                    <a:pt x="469" y="1"/>
                  </a:cubicBezTo>
                  <a:cubicBezTo>
                    <a:pt x="902" y="1"/>
                    <a:pt x="902" y="433"/>
                    <a:pt x="902" y="902"/>
                  </a:cubicBezTo>
                  <a:cubicBezTo>
                    <a:pt x="1371" y="902"/>
                    <a:pt x="902" y="1335"/>
                    <a:pt x="469" y="133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28"/>
            <p:cNvSpPr/>
            <p:nvPr/>
          </p:nvSpPr>
          <p:spPr>
            <a:xfrm>
              <a:off x="3640650" y="4295950"/>
              <a:ext cx="22550" cy="10825"/>
            </a:xfrm>
            <a:custGeom>
              <a:avLst/>
              <a:gdLst/>
              <a:ahLst/>
              <a:cxnLst/>
              <a:rect l="l" t="t" r="r" b="b"/>
              <a:pathLst>
                <a:path w="902" h="433" extrusionOk="0">
                  <a:moveTo>
                    <a:pt x="433" y="0"/>
                  </a:moveTo>
                  <a:lnTo>
                    <a:pt x="902" y="0"/>
                  </a:lnTo>
                  <a:lnTo>
                    <a:pt x="433" y="4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13" name="Google Shape;2213;p28"/>
          <p:cNvGrpSpPr/>
          <p:nvPr/>
        </p:nvGrpSpPr>
        <p:grpSpPr>
          <a:xfrm>
            <a:off x="3978900" y="4805425"/>
            <a:ext cx="473400" cy="112750"/>
            <a:chOff x="3290800" y="4250850"/>
            <a:chExt cx="473400" cy="112750"/>
          </a:xfrm>
        </p:grpSpPr>
        <p:sp>
          <p:nvSpPr>
            <p:cNvPr id="2214" name="Google Shape;2214;p28"/>
            <p:cNvSpPr/>
            <p:nvPr/>
          </p:nvSpPr>
          <p:spPr>
            <a:xfrm>
              <a:off x="3730800" y="4318475"/>
              <a:ext cx="33400" cy="45125"/>
            </a:xfrm>
            <a:custGeom>
              <a:avLst/>
              <a:gdLst/>
              <a:ahLst/>
              <a:cxnLst/>
              <a:rect l="l" t="t" r="r" b="b"/>
              <a:pathLst>
                <a:path w="1336" h="1805" extrusionOk="0">
                  <a:moveTo>
                    <a:pt x="1335" y="1335"/>
                  </a:moveTo>
                  <a:cubicBezTo>
                    <a:pt x="1335" y="1335"/>
                    <a:pt x="1335" y="1804"/>
                    <a:pt x="903" y="1804"/>
                  </a:cubicBezTo>
                  <a:cubicBezTo>
                    <a:pt x="434" y="1804"/>
                    <a:pt x="1" y="902"/>
                    <a:pt x="1" y="902"/>
                  </a:cubicBezTo>
                  <a:cubicBezTo>
                    <a:pt x="1" y="434"/>
                    <a:pt x="1" y="1"/>
                    <a:pt x="434" y="1"/>
                  </a:cubicBezTo>
                  <a:cubicBezTo>
                    <a:pt x="903" y="1"/>
                    <a:pt x="1335" y="434"/>
                    <a:pt x="1335" y="133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28"/>
            <p:cNvSpPr/>
            <p:nvPr/>
          </p:nvSpPr>
          <p:spPr>
            <a:xfrm>
              <a:off x="3290800" y="4306750"/>
              <a:ext cx="34275" cy="34300"/>
            </a:xfrm>
            <a:custGeom>
              <a:avLst/>
              <a:gdLst/>
              <a:ahLst/>
              <a:cxnLst/>
              <a:rect l="l" t="t" r="r" b="b"/>
              <a:pathLst>
                <a:path w="1371" h="1372" extrusionOk="0">
                  <a:moveTo>
                    <a:pt x="1371" y="903"/>
                  </a:moveTo>
                  <a:cubicBezTo>
                    <a:pt x="1371" y="903"/>
                    <a:pt x="1371" y="1371"/>
                    <a:pt x="902" y="1371"/>
                  </a:cubicBezTo>
                  <a:cubicBezTo>
                    <a:pt x="469" y="1371"/>
                    <a:pt x="0" y="903"/>
                    <a:pt x="0" y="470"/>
                  </a:cubicBezTo>
                  <a:cubicBezTo>
                    <a:pt x="0" y="470"/>
                    <a:pt x="469" y="1"/>
                    <a:pt x="902" y="1"/>
                  </a:cubicBezTo>
                  <a:cubicBezTo>
                    <a:pt x="902" y="1"/>
                    <a:pt x="1371" y="470"/>
                    <a:pt x="1371" y="90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28"/>
            <p:cNvSpPr/>
            <p:nvPr/>
          </p:nvSpPr>
          <p:spPr>
            <a:xfrm>
              <a:off x="3561300" y="4250850"/>
              <a:ext cx="34275" cy="33400"/>
            </a:xfrm>
            <a:custGeom>
              <a:avLst/>
              <a:gdLst/>
              <a:ahLst/>
              <a:cxnLst/>
              <a:rect l="l" t="t" r="r" b="b"/>
              <a:pathLst>
                <a:path w="1371" h="1336" extrusionOk="0">
                  <a:moveTo>
                    <a:pt x="469" y="1335"/>
                  </a:moveTo>
                  <a:cubicBezTo>
                    <a:pt x="0" y="1335"/>
                    <a:pt x="0" y="902"/>
                    <a:pt x="0" y="902"/>
                  </a:cubicBezTo>
                  <a:cubicBezTo>
                    <a:pt x="0" y="433"/>
                    <a:pt x="0" y="1"/>
                    <a:pt x="469" y="1"/>
                  </a:cubicBezTo>
                  <a:cubicBezTo>
                    <a:pt x="902" y="1"/>
                    <a:pt x="902" y="433"/>
                    <a:pt x="902" y="902"/>
                  </a:cubicBezTo>
                  <a:cubicBezTo>
                    <a:pt x="1371" y="902"/>
                    <a:pt x="902" y="1335"/>
                    <a:pt x="469" y="133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28"/>
            <p:cNvSpPr/>
            <p:nvPr/>
          </p:nvSpPr>
          <p:spPr>
            <a:xfrm>
              <a:off x="3640650" y="4295950"/>
              <a:ext cx="22550" cy="10825"/>
            </a:xfrm>
            <a:custGeom>
              <a:avLst/>
              <a:gdLst/>
              <a:ahLst/>
              <a:cxnLst/>
              <a:rect l="l" t="t" r="r" b="b"/>
              <a:pathLst>
                <a:path w="902" h="433" extrusionOk="0">
                  <a:moveTo>
                    <a:pt x="433" y="0"/>
                  </a:moveTo>
                  <a:lnTo>
                    <a:pt x="902" y="0"/>
                  </a:lnTo>
                  <a:lnTo>
                    <a:pt x="433" y="4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18" name="Google Shape;2218;p28"/>
          <p:cNvGrpSpPr/>
          <p:nvPr/>
        </p:nvGrpSpPr>
        <p:grpSpPr>
          <a:xfrm>
            <a:off x="5365275" y="4792613"/>
            <a:ext cx="473400" cy="112750"/>
            <a:chOff x="3290800" y="4250850"/>
            <a:chExt cx="473400" cy="112750"/>
          </a:xfrm>
        </p:grpSpPr>
        <p:sp>
          <p:nvSpPr>
            <p:cNvPr id="2219" name="Google Shape;2219;p28"/>
            <p:cNvSpPr/>
            <p:nvPr/>
          </p:nvSpPr>
          <p:spPr>
            <a:xfrm>
              <a:off x="3730800" y="4318475"/>
              <a:ext cx="33400" cy="45125"/>
            </a:xfrm>
            <a:custGeom>
              <a:avLst/>
              <a:gdLst/>
              <a:ahLst/>
              <a:cxnLst/>
              <a:rect l="l" t="t" r="r" b="b"/>
              <a:pathLst>
                <a:path w="1336" h="1805" extrusionOk="0">
                  <a:moveTo>
                    <a:pt x="1335" y="1335"/>
                  </a:moveTo>
                  <a:cubicBezTo>
                    <a:pt x="1335" y="1335"/>
                    <a:pt x="1335" y="1804"/>
                    <a:pt x="903" y="1804"/>
                  </a:cubicBezTo>
                  <a:cubicBezTo>
                    <a:pt x="434" y="1804"/>
                    <a:pt x="1" y="902"/>
                    <a:pt x="1" y="902"/>
                  </a:cubicBezTo>
                  <a:cubicBezTo>
                    <a:pt x="1" y="434"/>
                    <a:pt x="1" y="1"/>
                    <a:pt x="434" y="1"/>
                  </a:cubicBezTo>
                  <a:cubicBezTo>
                    <a:pt x="903" y="1"/>
                    <a:pt x="1335" y="434"/>
                    <a:pt x="1335" y="133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28"/>
            <p:cNvSpPr/>
            <p:nvPr/>
          </p:nvSpPr>
          <p:spPr>
            <a:xfrm>
              <a:off x="3290800" y="4306750"/>
              <a:ext cx="34275" cy="34300"/>
            </a:xfrm>
            <a:custGeom>
              <a:avLst/>
              <a:gdLst/>
              <a:ahLst/>
              <a:cxnLst/>
              <a:rect l="l" t="t" r="r" b="b"/>
              <a:pathLst>
                <a:path w="1371" h="1372" extrusionOk="0">
                  <a:moveTo>
                    <a:pt x="1371" y="903"/>
                  </a:moveTo>
                  <a:cubicBezTo>
                    <a:pt x="1371" y="903"/>
                    <a:pt x="1371" y="1371"/>
                    <a:pt x="902" y="1371"/>
                  </a:cubicBezTo>
                  <a:cubicBezTo>
                    <a:pt x="469" y="1371"/>
                    <a:pt x="0" y="903"/>
                    <a:pt x="0" y="470"/>
                  </a:cubicBezTo>
                  <a:cubicBezTo>
                    <a:pt x="0" y="470"/>
                    <a:pt x="469" y="1"/>
                    <a:pt x="902" y="1"/>
                  </a:cubicBezTo>
                  <a:cubicBezTo>
                    <a:pt x="902" y="1"/>
                    <a:pt x="1371" y="470"/>
                    <a:pt x="1371" y="90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28"/>
            <p:cNvSpPr/>
            <p:nvPr/>
          </p:nvSpPr>
          <p:spPr>
            <a:xfrm>
              <a:off x="3561300" y="4250850"/>
              <a:ext cx="34275" cy="33400"/>
            </a:xfrm>
            <a:custGeom>
              <a:avLst/>
              <a:gdLst/>
              <a:ahLst/>
              <a:cxnLst/>
              <a:rect l="l" t="t" r="r" b="b"/>
              <a:pathLst>
                <a:path w="1371" h="1336" extrusionOk="0">
                  <a:moveTo>
                    <a:pt x="469" y="1335"/>
                  </a:moveTo>
                  <a:cubicBezTo>
                    <a:pt x="0" y="1335"/>
                    <a:pt x="0" y="902"/>
                    <a:pt x="0" y="902"/>
                  </a:cubicBezTo>
                  <a:cubicBezTo>
                    <a:pt x="0" y="433"/>
                    <a:pt x="0" y="1"/>
                    <a:pt x="469" y="1"/>
                  </a:cubicBezTo>
                  <a:cubicBezTo>
                    <a:pt x="902" y="1"/>
                    <a:pt x="902" y="433"/>
                    <a:pt x="902" y="902"/>
                  </a:cubicBezTo>
                  <a:cubicBezTo>
                    <a:pt x="1371" y="902"/>
                    <a:pt x="902" y="1335"/>
                    <a:pt x="469" y="133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28"/>
            <p:cNvSpPr/>
            <p:nvPr/>
          </p:nvSpPr>
          <p:spPr>
            <a:xfrm>
              <a:off x="3640650" y="4295950"/>
              <a:ext cx="22550" cy="10825"/>
            </a:xfrm>
            <a:custGeom>
              <a:avLst/>
              <a:gdLst/>
              <a:ahLst/>
              <a:cxnLst/>
              <a:rect l="l" t="t" r="r" b="b"/>
              <a:pathLst>
                <a:path w="902" h="433" extrusionOk="0">
                  <a:moveTo>
                    <a:pt x="433" y="0"/>
                  </a:moveTo>
                  <a:lnTo>
                    <a:pt x="902" y="0"/>
                  </a:lnTo>
                  <a:lnTo>
                    <a:pt x="433" y="4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23" name="Google Shape;2223;p28"/>
          <p:cNvGrpSpPr/>
          <p:nvPr/>
        </p:nvGrpSpPr>
        <p:grpSpPr>
          <a:xfrm>
            <a:off x="6672900" y="4805438"/>
            <a:ext cx="473400" cy="112750"/>
            <a:chOff x="3290800" y="4250850"/>
            <a:chExt cx="473400" cy="112750"/>
          </a:xfrm>
        </p:grpSpPr>
        <p:sp>
          <p:nvSpPr>
            <p:cNvPr id="2224" name="Google Shape;2224;p28"/>
            <p:cNvSpPr/>
            <p:nvPr/>
          </p:nvSpPr>
          <p:spPr>
            <a:xfrm>
              <a:off x="3730800" y="4318475"/>
              <a:ext cx="33400" cy="45125"/>
            </a:xfrm>
            <a:custGeom>
              <a:avLst/>
              <a:gdLst/>
              <a:ahLst/>
              <a:cxnLst/>
              <a:rect l="l" t="t" r="r" b="b"/>
              <a:pathLst>
                <a:path w="1336" h="1805" extrusionOk="0">
                  <a:moveTo>
                    <a:pt x="1335" y="1335"/>
                  </a:moveTo>
                  <a:cubicBezTo>
                    <a:pt x="1335" y="1335"/>
                    <a:pt x="1335" y="1804"/>
                    <a:pt x="903" y="1804"/>
                  </a:cubicBezTo>
                  <a:cubicBezTo>
                    <a:pt x="434" y="1804"/>
                    <a:pt x="1" y="902"/>
                    <a:pt x="1" y="902"/>
                  </a:cubicBezTo>
                  <a:cubicBezTo>
                    <a:pt x="1" y="434"/>
                    <a:pt x="1" y="1"/>
                    <a:pt x="434" y="1"/>
                  </a:cubicBezTo>
                  <a:cubicBezTo>
                    <a:pt x="903" y="1"/>
                    <a:pt x="1335" y="434"/>
                    <a:pt x="1335" y="133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28"/>
            <p:cNvSpPr/>
            <p:nvPr/>
          </p:nvSpPr>
          <p:spPr>
            <a:xfrm>
              <a:off x="3290800" y="4306750"/>
              <a:ext cx="34275" cy="34300"/>
            </a:xfrm>
            <a:custGeom>
              <a:avLst/>
              <a:gdLst/>
              <a:ahLst/>
              <a:cxnLst/>
              <a:rect l="l" t="t" r="r" b="b"/>
              <a:pathLst>
                <a:path w="1371" h="1372" extrusionOk="0">
                  <a:moveTo>
                    <a:pt x="1371" y="903"/>
                  </a:moveTo>
                  <a:cubicBezTo>
                    <a:pt x="1371" y="903"/>
                    <a:pt x="1371" y="1371"/>
                    <a:pt x="902" y="1371"/>
                  </a:cubicBezTo>
                  <a:cubicBezTo>
                    <a:pt x="469" y="1371"/>
                    <a:pt x="0" y="903"/>
                    <a:pt x="0" y="470"/>
                  </a:cubicBezTo>
                  <a:cubicBezTo>
                    <a:pt x="0" y="470"/>
                    <a:pt x="469" y="1"/>
                    <a:pt x="902" y="1"/>
                  </a:cubicBezTo>
                  <a:cubicBezTo>
                    <a:pt x="902" y="1"/>
                    <a:pt x="1371" y="470"/>
                    <a:pt x="1371" y="90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28"/>
            <p:cNvSpPr/>
            <p:nvPr/>
          </p:nvSpPr>
          <p:spPr>
            <a:xfrm>
              <a:off x="3561300" y="4250850"/>
              <a:ext cx="34275" cy="33400"/>
            </a:xfrm>
            <a:custGeom>
              <a:avLst/>
              <a:gdLst/>
              <a:ahLst/>
              <a:cxnLst/>
              <a:rect l="l" t="t" r="r" b="b"/>
              <a:pathLst>
                <a:path w="1371" h="1336" extrusionOk="0">
                  <a:moveTo>
                    <a:pt x="469" y="1335"/>
                  </a:moveTo>
                  <a:cubicBezTo>
                    <a:pt x="0" y="1335"/>
                    <a:pt x="0" y="902"/>
                    <a:pt x="0" y="902"/>
                  </a:cubicBezTo>
                  <a:cubicBezTo>
                    <a:pt x="0" y="433"/>
                    <a:pt x="0" y="1"/>
                    <a:pt x="469" y="1"/>
                  </a:cubicBezTo>
                  <a:cubicBezTo>
                    <a:pt x="902" y="1"/>
                    <a:pt x="902" y="433"/>
                    <a:pt x="902" y="902"/>
                  </a:cubicBezTo>
                  <a:cubicBezTo>
                    <a:pt x="1371" y="902"/>
                    <a:pt x="902" y="1335"/>
                    <a:pt x="469" y="133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28"/>
            <p:cNvSpPr/>
            <p:nvPr/>
          </p:nvSpPr>
          <p:spPr>
            <a:xfrm>
              <a:off x="3640650" y="4295950"/>
              <a:ext cx="22550" cy="10825"/>
            </a:xfrm>
            <a:custGeom>
              <a:avLst/>
              <a:gdLst/>
              <a:ahLst/>
              <a:cxnLst/>
              <a:rect l="l" t="t" r="r" b="b"/>
              <a:pathLst>
                <a:path w="902" h="433" extrusionOk="0">
                  <a:moveTo>
                    <a:pt x="433" y="0"/>
                  </a:moveTo>
                  <a:lnTo>
                    <a:pt x="902" y="0"/>
                  </a:lnTo>
                  <a:lnTo>
                    <a:pt x="433" y="4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28" name="Google Shape;2228;p28"/>
          <p:cNvGrpSpPr/>
          <p:nvPr/>
        </p:nvGrpSpPr>
        <p:grpSpPr>
          <a:xfrm>
            <a:off x="8059275" y="4792625"/>
            <a:ext cx="473400" cy="112750"/>
            <a:chOff x="3290800" y="4250850"/>
            <a:chExt cx="473400" cy="112750"/>
          </a:xfrm>
        </p:grpSpPr>
        <p:sp>
          <p:nvSpPr>
            <p:cNvPr id="2229" name="Google Shape;2229;p28"/>
            <p:cNvSpPr/>
            <p:nvPr/>
          </p:nvSpPr>
          <p:spPr>
            <a:xfrm>
              <a:off x="3730800" y="4318475"/>
              <a:ext cx="33400" cy="45125"/>
            </a:xfrm>
            <a:custGeom>
              <a:avLst/>
              <a:gdLst/>
              <a:ahLst/>
              <a:cxnLst/>
              <a:rect l="l" t="t" r="r" b="b"/>
              <a:pathLst>
                <a:path w="1336" h="1805" extrusionOk="0">
                  <a:moveTo>
                    <a:pt x="1335" y="1335"/>
                  </a:moveTo>
                  <a:cubicBezTo>
                    <a:pt x="1335" y="1335"/>
                    <a:pt x="1335" y="1804"/>
                    <a:pt x="903" y="1804"/>
                  </a:cubicBezTo>
                  <a:cubicBezTo>
                    <a:pt x="434" y="1804"/>
                    <a:pt x="1" y="902"/>
                    <a:pt x="1" y="902"/>
                  </a:cubicBezTo>
                  <a:cubicBezTo>
                    <a:pt x="1" y="434"/>
                    <a:pt x="1" y="1"/>
                    <a:pt x="434" y="1"/>
                  </a:cubicBezTo>
                  <a:cubicBezTo>
                    <a:pt x="903" y="1"/>
                    <a:pt x="1335" y="434"/>
                    <a:pt x="1335" y="133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28"/>
            <p:cNvSpPr/>
            <p:nvPr/>
          </p:nvSpPr>
          <p:spPr>
            <a:xfrm>
              <a:off x="3290800" y="4306750"/>
              <a:ext cx="34275" cy="34300"/>
            </a:xfrm>
            <a:custGeom>
              <a:avLst/>
              <a:gdLst/>
              <a:ahLst/>
              <a:cxnLst/>
              <a:rect l="l" t="t" r="r" b="b"/>
              <a:pathLst>
                <a:path w="1371" h="1372" extrusionOk="0">
                  <a:moveTo>
                    <a:pt x="1371" y="903"/>
                  </a:moveTo>
                  <a:cubicBezTo>
                    <a:pt x="1371" y="903"/>
                    <a:pt x="1371" y="1371"/>
                    <a:pt x="902" y="1371"/>
                  </a:cubicBezTo>
                  <a:cubicBezTo>
                    <a:pt x="469" y="1371"/>
                    <a:pt x="0" y="903"/>
                    <a:pt x="0" y="470"/>
                  </a:cubicBezTo>
                  <a:cubicBezTo>
                    <a:pt x="0" y="470"/>
                    <a:pt x="469" y="1"/>
                    <a:pt x="902" y="1"/>
                  </a:cubicBezTo>
                  <a:cubicBezTo>
                    <a:pt x="902" y="1"/>
                    <a:pt x="1371" y="470"/>
                    <a:pt x="1371" y="90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28"/>
            <p:cNvSpPr/>
            <p:nvPr/>
          </p:nvSpPr>
          <p:spPr>
            <a:xfrm>
              <a:off x="3561300" y="4250850"/>
              <a:ext cx="34275" cy="33400"/>
            </a:xfrm>
            <a:custGeom>
              <a:avLst/>
              <a:gdLst/>
              <a:ahLst/>
              <a:cxnLst/>
              <a:rect l="l" t="t" r="r" b="b"/>
              <a:pathLst>
                <a:path w="1371" h="1336" extrusionOk="0">
                  <a:moveTo>
                    <a:pt x="469" y="1335"/>
                  </a:moveTo>
                  <a:cubicBezTo>
                    <a:pt x="0" y="1335"/>
                    <a:pt x="0" y="902"/>
                    <a:pt x="0" y="902"/>
                  </a:cubicBezTo>
                  <a:cubicBezTo>
                    <a:pt x="0" y="433"/>
                    <a:pt x="0" y="1"/>
                    <a:pt x="469" y="1"/>
                  </a:cubicBezTo>
                  <a:cubicBezTo>
                    <a:pt x="902" y="1"/>
                    <a:pt x="902" y="433"/>
                    <a:pt x="902" y="902"/>
                  </a:cubicBezTo>
                  <a:cubicBezTo>
                    <a:pt x="1371" y="902"/>
                    <a:pt x="902" y="1335"/>
                    <a:pt x="469" y="133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28"/>
            <p:cNvSpPr/>
            <p:nvPr/>
          </p:nvSpPr>
          <p:spPr>
            <a:xfrm>
              <a:off x="3640650" y="4295950"/>
              <a:ext cx="22550" cy="10825"/>
            </a:xfrm>
            <a:custGeom>
              <a:avLst/>
              <a:gdLst/>
              <a:ahLst/>
              <a:cxnLst/>
              <a:rect l="l" t="t" r="r" b="b"/>
              <a:pathLst>
                <a:path w="902" h="433" extrusionOk="0">
                  <a:moveTo>
                    <a:pt x="433" y="0"/>
                  </a:moveTo>
                  <a:lnTo>
                    <a:pt x="902" y="0"/>
                  </a:lnTo>
                  <a:lnTo>
                    <a:pt x="433" y="4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33" name="Google Shape;2233;p28"/>
          <p:cNvGrpSpPr/>
          <p:nvPr/>
        </p:nvGrpSpPr>
        <p:grpSpPr>
          <a:xfrm rot="-3130667">
            <a:off x="3097359" y="799139"/>
            <a:ext cx="535913" cy="221820"/>
            <a:chOff x="7620000" y="4927000"/>
            <a:chExt cx="535925" cy="221825"/>
          </a:xfrm>
        </p:grpSpPr>
        <p:sp>
          <p:nvSpPr>
            <p:cNvPr id="2234" name="Google Shape;2234;p28"/>
            <p:cNvSpPr/>
            <p:nvPr/>
          </p:nvSpPr>
          <p:spPr>
            <a:xfrm>
              <a:off x="7969500" y="5020200"/>
              <a:ext cx="57825" cy="82025"/>
            </a:xfrm>
            <a:custGeom>
              <a:avLst/>
              <a:gdLst/>
              <a:ahLst/>
              <a:cxnLst/>
              <a:rect l="l" t="t" r="r" b="b"/>
              <a:pathLst>
                <a:path w="2313" h="3281" extrusionOk="0">
                  <a:moveTo>
                    <a:pt x="2312" y="1417"/>
                  </a:moveTo>
                  <a:cubicBezTo>
                    <a:pt x="2312" y="2349"/>
                    <a:pt x="1865" y="3281"/>
                    <a:pt x="1380" y="3281"/>
                  </a:cubicBezTo>
                  <a:cubicBezTo>
                    <a:pt x="933" y="3281"/>
                    <a:pt x="1" y="2349"/>
                    <a:pt x="1" y="1864"/>
                  </a:cubicBezTo>
                  <a:cubicBezTo>
                    <a:pt x="1" y="932"/>
                    <a:pt x="448" y="0"/>
                    <a:pt x="1380" y="0"/>
                  </a:cubicBezTo>
                  <a:cubicBezTo>
                    <a:pt x="1865" y="0"/>
                    <a:pt x="2312" y="485"/>
                    <a:pt x="2312" y="1417"/>
                  </a:cubicBezTo>
                  <a:close/>
                </a:path>
              </a:pathLst>
            </a:custGeom>
            <a:solidFill>
              <a:srgbClr val="1C15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28"/>
            <p:cNvSpPr/>
            <p:nvPr/>
          </p:nvSpPr>
          <p:spPr>
            <a:xfrm>
              <a:off x="7840900" y="4985700"/>
              <a:ext cx="35425" cy="23325"/>
            </a:xfrm>
            <a:custGeom>
              <a:avLst/>
              <a:gdLst/>
              <a:ahLst/>
              <a:cxnLst/>
              <a:rect l="l" t="t" r="r" b="b"/>
              <a:pathLst>
                <a:path w="1417" h="933" extrusionOk="0">
                  <a:moveTo>
                    <a:pt x="485" y="1"/>
                  </a:moveTo>
                  <a:cubicBezTo>
                    <a:pt x="932" y="1"/>
                    <a:pt x="1417" y="1"/>
                    <a:pt x="1417" y="448"/>
                  </a:cubicBezTo>
                  <a:cubicBezTo>
                    <a:pt x="1417" y="933"/>
                    <a:pt x="932" y="933"/>
                    <a:pt x="485" y="933"/>
                  </a:cubicBezTo>
                  <a:cubicBezTo>
                    <a:pt x="485" y="933"/>
                    <a:pt x="0" y="933"/>
                    <a:pt x="0" y="448"/>
                  </a:cubicBezTo>
                  <a:cubicBezTo>
                    <a:pt x="0" y="1"/>
                    <a:pt x="485" y="1"/>
                    <a:pt x="485" y="1"/>
                  </a:cubicBezTo>
                  <a:close/>
                </a:path>
              </a:pathLst>
            </a:custGeom>
            <a:solidFill>
              <a:srgbClr val="3D37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28"/>
            <p:cNvSpPr/>
            <p:nvPr/>
          </p:nvSpPr>
          <p:spPr>
            <a:xfrm>
              <a:off x="7620000" y="5113400"/>
              <a:ext cx="23325" cy="35425"/>
            </a:xfrm>
            <a:custGeom>
              <a:avLst/>
              <a:gdLst/>
              <a:ahLst/>
              <a:cxnLst/>
              <a:rect l="l" t="t" r="r" b="b"/>
              <a:pathLst>
                <a:path w="933" h="1417" extrusionOk="0">
                  <a:moveTo>
                    <a:pt x="933" y="0"/>
                  </a:moveTo>
                  <a:lnTo>
                    <a:pt x="933" y="485"/>
                  </a:lnTo>
                  <a:cubicBezTo>
                    <a:pt x="933" y="485"/>
                    <a:pt x="933" y="932"/>
                    <a:pt x="448" y="932"/>
                  </a:cubicBezTo>
                  <a:cubicBezTo>
                    <a:pt x="448" y="1417"/>
                    <a:pt x="1" y="932"/>
                    <a:pt x="1" y="932"/>
                  </a:cubicBezTo>
                  <a:cubicBezTo>
                    <a:pt x="1" y="485"/>
                    <a:pt x="448" y="0"/>
                    <a:pt x="933" y="0"/>
                  </a:cubicBezTo>
                  <a:close/>
                </a:path>
              </a:pathLst>
            </a:custGeom>
            <a:solidFill>
              <a:srgbClr val="3932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28"/>
            <p:cNvSpPr/>
            <p:nvPr/>
          </p:nvSpPr>
          <p:spPr>
            <a:xfrm>
              <a:off x="7899600" y="4927000"/>
              <a:ext cx="23325" cy="23325"/>
            </a:xfrm>
            <a:custGeom>
              <a:avLst/>
              <a:gdLst/>
              <a:ahLst/>
              <a:cxnLst/>
              <a:rect l="l" t="t" r="r" b="b"/>
              <a:pathLst>
                <a:path w="933" h="933" extrusionOk="0">
                  <a:moveTo>
                    <a:pt x="448" y="932"/>
                  </a:moveTo>
                  <a:lnTo>
                    <a:pt x="1" y="485"/>
                  </a:lnTo>
                  <a:cubicBezTo>
                    <a:pt x="1" y="0"/>
                    <a:pt x="448" y="0"/>
                    <a:pt x="448" y="0"/>
                  </a:cubicBezTo>
                  <a:cubicBezTo>
                    <a:pt x="933" y="0"/>
                    <a:pt x="933" y="0"/>
                    <a:pt x="933" y="485"/>
                  </a:cubicBezTo>
                  <a:cubicBezTo>
                    <a:pt x="933" y="932"/>
                    <a:pt x="933" y="932"/>
                    <a:pt x="448" y="932"/>
                  </a:cubicBezTo>
                  <a:close/>
                </a:path>
              </a:pathLst>
            </a:custGeom>
            <a:solidFill>
              <a:srgbClr val="433D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28"/>
            <p:cNvSpPr/>
            <p:nvPr/>
          </p:nvSpPr>
          <p:spPr>
            <a:xfrm>
              <a:off x="8132600" y="5020200"/>
              <a:ext cx="23325" cy="23325"/>
            </a:xfrm>
            <a:custGeom>
              <a:avLst/>
              <a:gdLst/>
              <a:ahLst/>
              <a:cxnLst/>
              <a:rect l="l" t="t" r="r" b="b"/>
              <a:pathLst>
                <a:path w="933" h="933" extrusionOk="0">
                  <a:moveTo>
                    <a:pt x="933" y="485"/>
                  </a:moveTo>
                  <a:cubicBezTo>
                    <a:pt x="933" y="932"/>
                    <a:pt x="933" y="932"/>
                    <a:pt x="448" y="932"/>
                  </a:cubicBezTo>
                  <a:cubicBezTo>
                    <a:pt x="448" y="932"/>
                    <a:pt x="1" y="932"/>
                    <a:pt x="1" y="485"/>
                  </a:cubicBezTo>
                  <a:cubicBezTo>
                    <a:pt x="1" y="485"/>
                    <a:pt x="1" y="0"/>
                    <a:pt x="448" y="0"/>
                  </a:cubicBezTo>
                  <a:cubicBezTo>
                    <a:pt x="933" y="0"/>
                    <a:pt x="933" y="485"/>
                    <a:pt x="933" y="485"/>
                  </a:cubicBezTo>
                  <a:close/>
                </a:path>
              </a:pathLst>
            </a:custGeom>
            <a:solidFill>
              <a:srgbClr val="433C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39" name="Google Shape;2239;p28"/>
          <p:cNvGrpSpPr/>
          <p:nvPr/>
        </p:nvGrpSpPr>
        <p:grpSpPr>
          <a:xfrm>
            <a:off x="8571750" y="3462725"/>
            <a:ext cx="245125" cy="163125"/>
            <a:chOff x="6215950" y="401200"/>
            <a:chExt cx="245125" cy="163125"/>
          </a:xfrm>
        </p:grpSpPr>
        <p:sp>
          <p:nvSpPr>
            <p:cNvPr id="2240" name="Google Shape;2240;p28"/>
            <p:cNvSpPr/>
            <p:nvPr/>
          </p:nvSpPr>
          <p:spPr>
            <a:xfrm>
              <a:off x="6309150" y="517700"/>
              <a:ext cx="46625" cy="46625"/>
            </a:xfrm>
            <a:custGeom>
              <a:avLst/>
              <a:gdLst/>
              <a:ahLst/>
              <a:cxnLst/>
              <a:rect l="l" t="t" r="r" b="b"/>
              <a:pathLst>
                <a:path w="1865" h="1865" extrusionOk="0">
                  <a:moveTo>
                    <a:pt x="1864" y="933"/>
                  </a:moveTo>
                  <a:cubicBezTo>
                    <a:pt x="1864" y="1418"/>
                    <a:pt x="1417" y="1865"/>
                    <a:pt x="932" y="1865"/>
                  </a:cubicBezTo>
                  <a:cubicBezTo>
                    <a:pt x="485" y="1865"/>
                    <a:pt x="0" y="1418"/>
                    <a:pt x="0" y="933"/>
                  </a:cubicBezTo>
                  <a:cubicBezTo>
                    <a:pt x="0" y="486"/>
                    <a:pt x="485" y="1"/>
                    <a:pt x="932" y="1"/>
                  </a:cubicBezTo>
                  <a:cubicBezTo>
                    <a:pt x="1864" y="1"/>
                    <a:pt x="1864" y="486"/>
                    <a:pt x="1864" y="933"/>
                  </a:cubicBezTo>
                  <a:close/>
                </a:path>
              </a:pathLst>
            </a:custGeom>
            <a:solidFill>
              <a:srgbClr val="1E17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28"/>
            <p:cNvSpPr/>
            <p:nvPr/>
          </p:nvSpPr>
          <p:spPr>
            <a:xfrm>
              <a:off x="6355750" y="401200"/>
              <a:ext cx="35425" cy="46625"/>
            </a:xfrm>
            <a:custGeom>
              <a:avLst/>
              <a:gdLst/>
              <a:ahLst/>
              <a:cxnLst/>
              <a:rect l="l" t="t" r="r" b="b"/>
              <a:pathLst>
                <a:path w="1417" h="1865" extrusionOk="0">
                  <a:moveTo>
                    <a:pt x="1417" y="933"/>
                  </a:moveTo>
                  <a:cubicBezTo>
                    <a:pt x="1417" y="1418"/>
                    <a:pt x="1417" y="1865"/>
                    <a:pt x="932" y="1865"/>
                  </a:cubicBezTo>
                  <a:cubicBezTo>
                    <a:pt x="485" y="1865"/>
                    <a:pt x="0" y="1418"/>
                    <a:pt x="0" y="933"/>
                  </a:cubicBezTo>
                  <a:cubicBezTo>
                    <a:pt x="0" y="486"/>
                    <a:pt x="485" y="1"/>
                    <a:pt x="932" y="1"/>
                  </a:cubicBezTo>
                  <a:cubicBezTo>
                    <a:pt x="1417" y="1"/>
                    <a:pt x="1417" y="486"/>
                    <a:pt x="1417" y="933"/>
                  </a:cubicBezTo>
                  <a:close/>
                </a:path>
              </a:pathLst>
            </a:custGeom>
            <a:solidFill>
              <a:srgbClr val="2E2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28"/>
            <p:cNvSpPr/>
            <p:nvPr/>
          </p:nvSpPr>
          <p:spPr>
            <a:xfrm>
              <a:off x="6215950" y="447800"/>
              <a:ext cx="23325" cy="23325"/>
            </a:xfrm>
            <a:custGeom>
              <a:avLst/>
              <a:gdLst/>
              <a:ahLst/>
              <a:cxnLst/>
              <a:rect l="l" t="t" r="r" b="b"/>
              <a:pathLst>
                <a:path w="933" h="933" extrusionOk="0">
                  <a:moveTo>
                    <a:pt x="485" y="1"/>
                  </a:moveTo>
                  <a:lnTo>
                    <a:pt x="932" y="486"/>
                  </a:lnTo>
                  <a:cubicBezTo>
                    <a:pt x="932" y="933"/>
                    <a:pt x="485" y="933"/>
                    <a:pt x="485" y="933"/>
                  </a:cubicBezTo>
                  <a:cubicBezTo>
                    <a:pt x="0" y="933"/>
                    <a:pt x="0" y="933"/>
                    <a:pt x="0" y="486"/>
                  </a:cubicBezTo>
                  <a:cubicBezTo>
                    <a:pt x="0" y="486"/>
                    <a:pt x="0" y="1"/>
                    <a:pt x="485" y="1"/>
                  </a:cubicBezTo>
                  <a:close/>
                </a:path>
              </a:pathLst>
            </a:custGeom>
            <a:solidFill>
              <a:srgbClr val="3C3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28"/>
            <p:cNvSpPr/>
            <p:nvPr/>
          </p:nvSpPr>
          <p:spPr>
            <a:xfrm>
              <a:off x="6448950" y="553125"/>
              <a:ext cx="12125" cy="11200"/>
            </a:xfrm>
            <a:custGeom>
              <a:avLst/>
              <a:gdLst/>
              <a:ahLst/>
              <a:cxnLst/>
              <a:rect l="l" t="t" r="r" b="b"/>
              <a:pathLst>
                <a:path w="485" h="448" extrusionOk="0">
                  <a:moveTo>
                    <a:pt x="0" y="1"/>
                  </a:moveTo>
                  <a:lnTo>
                    <a:pt x="485" y="1"/>
                  </a:lnTo>
                  <a:cubicBezTo>
                    <a:pt x="485" y="448"/>
                    <a:pt x="485" y="448"/>
                    <a:pt x="0" y="44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342D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244" name="Google Shape;224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0913" y="175724"/>
            <a:ext cx="1251700" cy="125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2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6" name="Google Shape;2246;p29"/>
          <p:cNvSpPr txBox="1">
            <a:spLocks noGrp="1"/>
          </p:cNvSpPr>
          <p:nvPr>
            <p:ph type="title"/>
          </p:nvPr>
        </p:nvSpPr>
        <p:spPr>
          <a:xfrm>
            <a:off x="720000" y="1535200"/>
            <a:ext cx="2275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Montserrat SemiBold"/>
              <a:buNone/>
              <a:defRPr sz="1900" b="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Montserrat SemiBold"/>
              <a:buNone/>
              <a:defRPr sz="19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Montserrat SemiBold"/>
              <a:buNone/>
              <a:defRPr sz="19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Montserrat SemiBold"/>
              <a:buNone/>
              <a:defRPr sz="19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Montserrat SemiBold"/>
              <a:buNone/>
              <a:defRPr sz="19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Montserrat SemiBold"/>
              <a:buNone/>
              <a:defRPr sz="19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Montserrat SemiBold"/>
              <a:buNone/>
              <a:defRPr sz="19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Montserrat SemiBold"/>
              <a:buNone/>
              <a:defRPr sz="19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Montserrat SemiBold"/>
              <a:buNone/>
              <a:defRPr sz="19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endParaRPr/>
          </a:p>
        </p:txBody>
      </p:sp>
      <p:sp>
        <p:nvSpPr>
          <p:cNvPr id="2247" name="Google Shape;2247;p29"/>
          <p:cNvSpPr txBox="1">
            <a:spLocks noGrp="1"/>
          </p:cNvSpPr>
          <p:nvPr>
            <p:ph type="subTitle" idx="1"/>
          </p:nvPr>
        </p:nvSpPr>
        <p:spPr>
          <a:xfrm>
            <a:off x="720000" y="2121725"/>
            <a:ext cx="22752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48" name="Google Shape;2248;p29"/>
          <p:cNvSpPr txBox="1">
            <a:spLocks noGrp="1"/>
          </p:cNvSpPr>
          <p:nvPr>
            <p:ph type="title" idx="2"/>
          </p:nvPr>
        </p:nvSpPr>
        <p:spPr>
          <a:xfrm>
            <a:off x="6148799" y="1535200"/>
            <a:ext cx="2275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Montserrat SemiBold"/>
              <a:buNone/>
              <a:defRPr sz="1900" b="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Montserrat SemiBold"/>
              <a:buNone/>
              <a:defRPr sz="19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Montserrat SemiBold"/>
              <a:buNone/>
              <a:defRPr sz="19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Montserrat SemiBold"/>
              <a:buNone/>
              <a:defRPr sz="19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Montserrat SemiBold"/>
              <a:buNone/>
              <a:defRPr sz="19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Montserrat SemiBold"/>
              <a:buNone/>
              <a:defRPr sz="19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Montserrat SemiBold"/>
              <a:buNone/>
              <a:defRPr sz="19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Montserrat SemiBold"/>
              <a:buNone/>
              <a:defRPr sz="19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Montserrat SemiBold"/>
              <a:buNone/>
              <a:defRPr sz="19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endParaRPr/>
          </a:p>
        </p:txBody>
      </p:sp>
      <p:sp>
        <p:nvSpPr>
          <p:cNvPr id="2249" name="Google Shape;2249;p29"/>
          <p:cNvSpPr txBox="1">
            <a:spLocks noGrp="1"/>
          </p:cNvSpPr>
          <p:nvPr>
            <p:ph type="subTitle" idx="3"/>
          </p:nvPr>
        </p:nvSpPr>
        <p:spPr>
          <a:xfrm>
            <a:off x="6148799" y="2121725"/>
            <a:ext cx="22752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50" name="Google Shape;2250;p29"/>
          <p:cNvSpPr txBox="1">
            <a:spLocks noGrp="1"/>
          </p:cNvSpPr>
          <p:nvPr>
            <p:ph type="title" idx="4"/>
          </p:nvPr>
        </p:nvSpPr>
        <p:spPr>
          <a:xfrm>
            <a:off x="719997" y="2968600"/>
            <a:ext cx="2275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Montserrat SemiBold"/>
              <a:buNone/>
              <a:defRPr sz="1900" b="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Montserrat SemiBold"/>
              <a:buNone/>
              <a:defRPr sz="19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Montserrat SemiBold"/>
              <a:buNone/>
              <a:defRPr sz="19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Montserrat SemiBold"/>
              <a:buNone/>
              <a:defRPr sz="19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Montserrat SemiBold"/>
              <a:buNone/>
              <a:defRPr sz="19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Montserrat SemiBold"/>
              <a:buNone/>
              <a:defRPr sz="19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Montserrat SemiBold"/>
              <a:buNone/>
              <a:defRPr sz="19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Montserrat SemiBold"/>
              <a:buNone/>
              <a:defRPr sz="19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Montserrat SemiBold"/>
              <a:buNone/>
              <a:defRPr sz="19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endParaRPr/>
          </a:p>
        </p:txBody>
      </p:sp>
      <p:sp>
        <p:nvSpPr>
          <p:cNvPr id="2251" name="Google Shape;2251;p29"/>
          <p:cNvSpPr txBox="1">
            <a:spLocks noGrp="1"/>
          </p:cNvSpPr>
          <p:nvPr>
            <p:ph type="subTitle" idx="5"/>
          </p:nvPr>
        </p:nvSpPr>
        <p:spPr>
          <a:xfrm>
            <a:off x="719997" y="3555125"/>
            <a:ext cx="22752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52" name="Google Shape;2252;p29"/>
          <p:cNvSpPr txBox="1">
            <a:spLocks noGrp="1"/>
          </p:cNvSpPr>
          <p:nvPr>
            <p:ph type="title" idx="6"/>
          </p:nvPr>
        </p:nvSpPr>
        <p:spPr>
          <a:xfrm>
            <a:off x="6148799" y="2968600"/>
            <a:ext cx="2275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Montserrat SemiBold"/>
              <a:buNone/>
              <a:defRPr sz="1900" b="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Montserrat SemiBold"/>
              <a:buNone/>
              <a:defRPr sz="19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Montserrat SemiBold"/>
              <a:buNone/>
              <a:defRPr sz="19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Montserrat SemiBold"/>
              <a:buNone/>
              <a:defRPr sz="19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Montserrat SemiBold"/>
              <a:buNone/>
              <a:defRPr sz="19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Montserrat SemiBold"/>
              <a:buNone/>
              <a:defRPr sz="19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Montserrat SemiBold"/>
              <a:buNone/>
              <a:defRPr sz="19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Montserrat SemiBold"/>
              <a:buNone/>
              <a:defRPr sz="19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Montserrat SemiBold"/>
              <a:buNone/>
              <a:defRPr sz="19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endParaRPr/>
          </a:p>
        </p:txBody>
      </p:sp>
      <p:sp>
        <p:nvSpPr>
          <p:cNvPr id="2253" name="Google Shape;2253;p29"/>
          <p:cNvSpPr txBox="1">
            <a:spLocks noGrp="1"/>
          </p:cNvSpPr>
          <p:nvPr>
            <p:ph type="subTitle" idx="7"/>
          </p:nvPr>
        </p:nvSpPr>
        <p:spPr>
          <a:xfrm>
            <a:off x="6148799" y="3555125"/>
            <a:ext cx="22752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54" name="Google Shape;2254;p29"/>
          <p:cNvSpPr txBox="1">
            <a:spLocks noGrp="1"/>
          </p:cNvSpPr>
          <p:nvPr>
            <p:ph type="title" idx="8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255" name="Google Shape;2255;p29"/>
          <p:cNvGrpSpPr/>
          <p:nvPr/>
        </p:nvGrpSpPr>
        <p:grpSpPr>
          <a:xfrm>
            <a:off x="151300" y="204563"/>
            <a:ext cx="8555400" cy="125575"/>
            <a:chOff x="294300" y="-153512"/>
            <a:chExt cx="8555400" cy="125575"/>
          </a:xfrm>
        </p:grpSpPr>
        <p:grpSp>
          <p:nvGrpSpPr>
            <p:cNvPr id="2256" name="Google Shape;2256;p29"/>
            <p:cNvGrpSpPr/>
            <p:nvPr/>
          </p:nvGrpSpPr>
          <p:grpSpPr>
            <a:xfrm>
              <a:off x="294300" y="-140700"/>
              <a:ext cx="473400" cy="112750"/>
              <a:chOff x="3290800" y="4250850"/>
              <a:chExt cx="473400" cy="112750"/>
            </a:xfrm>
          </p:grpSpPr>
          <p:sp>
            <p:nvSpPr>
              <p:cNvPr id="2257" name="Google Shape;2257;p29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8" name="Google Shape;2258;p29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9" name="Google Shape;2259;p29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0" name="Google Shape;2260;p29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61" name="Google Shape;2261;p29"/>
            <p:cNvGrpSpPr/>
            <p:nvPr/>
          </p:nvGrpSpPr>
          <p:grpSpPr>
            <a:xfrm>
              <a:off x="1680675" y="-153512"/>
              <a:ext cx="473400" cy="112750"/>
              <a:chOff x="3290800" y="4250850"/>
              <a:chExt cx="473400" cy="112750"/>
            </a:xfrm>
          </p:grpSpPr>
          <p:sp>
            <p:nvSpPr>
              <p:cNvPr id="2262" name="Google Shape;2262;p29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3" name="Google Shape;2263;p29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4" name="Google Shape;2264;p29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5" name="Google Shape;2265;p29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66" name="Google Shape;2266;p29"/>
            <p:cNvGrpSpPr/>
            <p:nvPr/>
          </p:nvGrpSpPr>
          <p:grpSpPr>
            <a:xfrm>
              <a:off x="2988300" y="-140700"/>
              <a:ext cx="473400" cy="112750"/>
              <a:chOff x="3290800" y="4250850"/>
              <a:chExt cx="473400" cy="112750"/>
            </a:xfrm>
          </p:grpSpPr>
          <p:sp>
            <p:nvSpPr>
              <p:cNvPr id="2267" name="Google Shape;2267;p29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8" name="Google Shape;2268;p29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9" name="Google Shape;2269;p29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0" name="Google Shape;2270;p29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71" name="Google Shape;2271;p29"/>
            <p:cNvGrpSpPr/>
            <p:nvPr/>
          </p:nvGrpSpPr>
          <p:grpSpPr>
            <a:xfrm>
              <a:off x="4374675" y="-153512"/>
              <a:ext cx="473400" cy="112750"/>
              <a:chOff x="3290800" y="4250850"/>
              <a:chExt cx="473400" cy="112750"/>
            </a:xfrm>
          </p:grpSpPr>
          <p:sp>
            <p:nvSpPr>
              <p:cNvPr id="2272" name="Google Shape;2272;p29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3" name="Google Shape;2273;p29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4" name="Google Shape;2274;p29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5" name="Google Shape;2275;p29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76" name="Google Shape;2276;p29"/>
            <p:cNvGrpSpPr/>
            <p:nvPr/>
          </p:nvGrpSpPr>
          <p:grpSpPr>
            <a:xfrm>
              <a:off x="5682300" y="-140687"/>
              <a:ext cx="473400" cy="112750"/>
              <a:chOff x="3290800" y="4250850"/>
              <a:chExt cx="473400" cy="112750"/>
            </a:xfrm>
          </p:grpSpPr>
          <p:sp>
            <p:nvSpPr>
              <p:cNvPr id="2277" name="Google Shape;2277;p29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8" name="Google Shape;2278;p29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9" name="Google Shape;2279;p29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0" name="Google Shape;2280;p29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1" name="Google Shape;2281;p29"/>
            <p:cNvGrpSpPr/>
            <p:nvPr/>
          </p:nvGrpSpPr>
          <p:grpSpPr>
            <a:xfrm>
              <a:off x="7068675" y="-153500"/>
              <a:ext cx="473400" cy="112750"/>
              <a:chOff x="3290800" y="4250850"/>
              <a:chExt cx="473400" cy="112750"/>
            </a:xfrm>
          </p:grpSpPr>
          <p:sp>
            <p:nvSpPr>
              <p:cNvPr id="2282" name="Google Shape;2282;p29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3" name="Google Shape;2283;p29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4" name="Google Shape;2284;p29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5" name="Google Shape;2285;p29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6" name="Google Shape;2286;p29"/>
            <p:cNvGrpSpPr/>
            <p:nvPr/>
          </p:nvGrpSpPr>
          <p:grpSpPr>
            <a:xfrm>
              <a:off x="8376300" y="-140687"/>
              <a:ext cx="473400" cy="112750"/>
              <a:chOff x="3290800" y="4250850"/>
              <a:chExt cx="473400" cy="112750"/>
            </a:xfrm>
          </p:grpSpPr>
          <p:sp>
            <p:nvSpPr>
              <p:cNvPr id="2287" name="Google Shape;2287;p29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8" name="Google Shape;2288;p29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9" name="Google Shape;2289;p29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0" name="Google Shape;2290;p29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91" name="Google Shape;2291;p29"/>
          <p:cNvGrpSpPr/>
          <p:nvPr/>
        </p:nvGrpSpPr>
        <p:grpSpPr>
          <a:xfrm rot="-3130667">
            <a:off x="7840709" y="930189"/>
            <a:ext cx="535913" cy="221820"/>
            <a:chOff x="7620000" y="4927000"/>
            <a:chExt cx="535925" cy="221825"/>
          </a:xfrm>
        </p:grpSpPr>
        <p:sp>
          <p:nvSpPr>
            <p:cNvPr id="2292" name="Google Shape;2292;p29"/>
            <p:cNvSpPr/>
            <p:nvPr/>
          </p:nvSpPr>
          <p:spPr>
            <a:xfrm>
              <a:off x="7969500" y="5020200"/>
              <a:ext cx="57825" cy="82025"/>
            </a:xfrm>
            <a:custGeom>
              <a:avLst/>
              <a:gdLst/>
              <a:ahLst/>
              <a:cxnLst/>
              <a:rect l="l" t="t" r="r" b="b"/>
              <a:pathLst>
                <a:path w="2313" h="3281" extrusionOk="0">
                  <a:moveTo>
                    <a:pt x="2312" y="1417"/>
                  </a:moveTo>
                  <a:cubicBezTo>
                    <a:pt x="2312" y="2349"/>
                    <a:pt x="1865" y="3281"/>
                    <a:pt x="1380" y="3281"/>
                  </a:cubicBezTo>
                  <a:cubicBezTo>
                    <a:pt x="933" y="3281"/>
                    <a:pt x="1" y="2349"/>
                    <a:pt x="1" y="1864"/>
                  </a:cubicBezTo>
                  <a:cubicBezTo>
                    <a:pt x="1" y="932"/>
                    <a:pt x="448" y="0"/>
                    <a:pt x="1380" y="0"/>
                  </a:cubicBezTo>
                  <a:cubicBezTo>
                    <a:pt x="1865" y="0"/>
                    <a:pt x="2312" y="485"/>
                    <a:pt x="2312" y="1417"/>
                  </a:cubicBezTo>
                  <a:close/>
                </a:path>
              </a:pathLst>
            </a:custGeom>
            <a:solidFill>
              <a:srgbClr val="1C15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29"/>
            <p:cNvSpPr/>
            <p:nvPr/>
          </p:nvSpPr>
          <p:spPr>
            <a:xfrm>
              <a:off x="7840900" y="4985700"/>
              <a:ext cx="35425" cy="23325"/>
            </a:xfrm>
            <a:custGeom>
              <a:avLst/>
              <a:gdLst/>
              <a:ahLst/>
              <a:cxnLst/>
              <a:rect l="l" t="t" r="r" b="b"/>
              <a:pathLst>
                <a:path w="1417" h="933" extrusionOk="0">
                  <a:moveTo>
                    <a:pt x="485" y="1"/>
                  </a:moveTo>
                  <a:cubicBezTo>
                    <a:pt x="932" y="1"/>
                    <a:pt x="1417" y="1"/>
                    <a:pt x="1417" y="448"/>
                  </a:cubicBezTo>
                  <a:cubicBezTo>
                    <a:pt x="1417" y="933"/>
                    <a:pt x="932" y="933"/>
                    <a:pt x="485" y="933"/>
                  </a:cubicBezTo>
                  <a:cubicBezTo>
                    <a:pt x="485" y="933"/>
                    <a:pt x="0" y="933"/>
                    <a:pt x="0" y="448"/>
                  </a:cubicBezTo>
                  <a:cubicBezTo>
                    <a:pt x="0" y="1"/>
                    <a:pt x="485" y="1"/>
                    <a:pt x="485" y="1"/>
                  </a:cubicBezTo>
                  <a:close/>
                </a:path>
              </a:pathLst>
            </a:custGeom>
            <a:solidFill>
              <a:srgbClr val="3D37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29"/>
            <p:cNvSpPr/>
            <p:nvPr/>
          </p:nvSpPr>
          <p:spPr>
            <a:xfrm>
              <a:off x="7620000" y="5113400"/>
              <a:ext cx="23325" cy="35425"/>
            </a:xfrm>
            <a:custGeom>
              <a:avLst/>
              <a:gdLst/>
              <a:ahLst/>
              <a:cxnLst/>
              <a:rect l="l" t="t" r="r" b="b"/>
              <a:pathLst>
                <a:path w="933" h="1417" extrusionOk="0">
                  <a:moveTo>
                    <a:pt x="933" y="0"/>
                  </a:moveTo>
                  <a:lnTo>
                    <a:pt x="933" y="485"/>
                  </a:lnTo>
                  <a:cubicBezTo>
                    <a:pt x="933" y="485"/>
                    <a:pt x="933" y="932"/>
                    <a:pt x="448" y="932"/>
                  </a:cubicBezTo>
                  <a:cubicBezTo>
                    <a:pt x="448" y="1417"/>
                    <a:pt x="1" y="932"/>
                    <a:pt x="1" y="932"/>
                  </a:cubicBezTo>
                  <a:cubicBezTo>
                    <a:pt x="1" y="485"/>
                    <a:pt x="448" y="0"/>
                    <a:pt x="933" y="0"/>
                  </a:cubicBezTo>
                  <a:close/>
                </a:path>
              </a:pathLst>
            </a:custGeom>
            <a:solidFill>
              <a:srgbClr val="3932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29"/>
            <p:cNvSpPr/>
            <p:nvPr/>
          </p:nvSpPr>
          <p:spPr>
            <a:xfrm>
              <a:off x="7899600" y="4927000"/>
              <a:ext cx="23325" cy="23325"/>
            </a:xfrm>
            <a:custGeom>
              <a:avLst/>
              <a:gdLst/>
              <a:ahLst/>
              <a:cxnLst/>
              <a:rect l="l" t="t" r="r" b="b"/>
              <a:pathLst>
                <a:path w="933" h="933" extrusionOk="0">
                  <a:moveTo>
                    <a:pt x="448" y="932"/>
                  </a:moveTo>
                  <a:lnTo>
                    <a:pt x="1" y="485"/>
                  </a:lnTo>
                  <a:cubicBezTo>
                    <a:pt x="1" y="0"/>
                    <a:pt x="448" y="0"/>
                    <a:pt x="448" y="0"/>
                  </a:cubicBezTo>
                  <a:cubicBezTo>
                    <a:pt x="933" y="0"/>
                    <a:pt x="933" y="0"/>
                    <a:pt x="933" y="485"/>
                  </a:cubicBezTo>
                  <a:cubicBezTo>
                    <a:pt x="933" y="932"/>
                    <a:pt x="933" y="932"/>
                    <a:pt x="448" y="932"/>
                  </a:cubicBezTo>
                  <a:close/>
                </a:path>
              </a:pathLst>
            </a:custGeom>
            <a:solidFill>
              <a:srgbClr val="433D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29"/>
            <p:cNvSpPr/>
            <p:nvPr/>
          </p:nvSpPr>
          <p:spPr>
            <a:xfrm>
              <a:off x="8132600" y="5020200"/>
              <a:ext cx="23325" cy="23325"/>
            </a:xfrm>
            <a:custGeom>
              <a:avLst/>
              <a:gdLst/>
              <a:ahLst/>
              <a:cxnLst/>
              <a:rect l="l" t="t" r="r" b="b"/>
              <a:pathLst>
                <a:path w="933" h="933" extrusionOk="0">
                  <a:moveTo>
                    <a:pt x="933" y="485"/>
                  </a:moveTo>
                  <a:cubicBezTo>
                    <a:pt x="933" y="932"/>
                    <a:pt x="933" y="932"/>
                    <a:pt x="448" y="932"/>
                  </a:cubicBezTo>
                  <a:cubicBezTo>
                    <a:pt x="448" y="932"/>
                    <a:pt x="1" y="932"/>
                    <a:pt x="1" y="485"/>
                  </a:cubicBezTo>
                  <a:cubicBezTo>
                    <a:pt x="1" y="485"/>
                    <a:pt x="1" y="0"/>
                    <a:pt x="448" y="0"/>
                  </a:cubicBezTo>
                  <a:cubicBezTo>
                    <a:pt x="933" y="0"/>
                    <a:pt x="933" y="485"/>
                    <a:pt x="933" y="485"/>
                  </a:cubicBezTo>
                  <a:close/>
                </a:path>
              </a:pathLst>
            </a:custGeom>
            <a:solidFill>
              <a:srgbClr val="433C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97" name="Google Shape;2297;p29"/>
          <p:cNvGrpSpPr/>
          <p:nvPr/>
        </p:nvGrpSpPr>
        <p:grpSpPr>
          <a:xfrm rot="10800000" flipH="1">
            <a:off x="294300" y="4792613"/>
            <a:ext cx="8555400" cy="125575"/>
            <a:chOff x="294300" y="-153512"/>
            <a:chExt cx="8555400" cy="125575"/>
          </a:xfrm>
        </p:grpSpPr>
        <p:grpSp>
          <p:nvGrpSpPr>
            <p:cNvPr id="2298" name="Google Shape;2298;p29"/>
            <p:cNvGrpSpPr/>
            <p:nvPr/>
          </p:nvGrpSpPr>
          <p:grpSpPr>
            <a:xfrm>
              <a:off x="294300" y="-140700"/>
              <a:ext cx="473400" cy="112750"/>
              <a:chOff x="3290800" y="4250850"/>
              <a:chExt cx="473400" cy="112750"/>
            </a:xfrm>
          </p:grpSpPr>
          <p:sp>
            <p:nvSpPr>
              <p:cNvPr id="2299" name="Google Shape;2299;p29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0" name="Google Shape;2300;p29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1" name="Google Shape;2301;p29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2" name="Google Shape;2302;p29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03" name="Google Shape;2303;p29"/>
            <p:cNvGrpSpPr/>
            <p:nvPr/>
          </p:nvGrpSpPr>
          <p:grpSpPr>
            <a:xfrm>
              <a:off x="1680675" y="-153512"/>
              <a:ext cx="473400" cy="112750"/>
              <a:chOff x="3290800" y="4250850"/>
              <a:chExt cx="473400" cy="112750"/>
            </a:xfrm>
          </p:grpSpPr>
          <p:sp>
            <p:nvSpPr>
              <p:cNvPr id="2304" name="Google Shape;2304;p29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5" name="Google Shape;2305;p29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6" name="Google Shape;2306;p29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7" name="Google Shape;2307;p29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08" name="Google Shape;2308;p29"/>
            <p:cNvGrpSpPr/>
            <p:nvPr/>
          </p:nvGrpSpPr>
          <p:grpSpPr>
            <a:xfrm>
              <a:off x="2988300" y="-140700"/>
              <a:ext cx="473400" cy="112750"/>
              <a:chOff x="3290800" y="4250850"/>
              <a:chExt cx="473400" cy="112750"/>
            </a:xfrm>
          </p:grpSpPr>
          <p:sp>
            <p:nvSpPr>
              <p:cNvPr id="2309" name="Google Shape;2309;p29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0" name="Google Shape;2310;p29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1" name="Google Shape;2311;p29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2" name="Google Shape;2312;p29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13" name="Google Shape;2313;p29"/>
            <p:cNvGrpSpPr/>
            <p:nvPr/>
          </p:nvGrpSpPr>
          <p:grpSpPr>
            <a:xfrm>
              <a:off x="4374675" y="-153512"/>
              <a:ext cx="473400" cy="112750"/>
              <a:chOff x="3290800" y="4250850"/>
              <a:chExt cx="473400" cy="112750"/>
            </a:xfrm>
          </p:grpSpPr>
          <p:sp>
            <p:nvSpPr>
              <p:cNvPr id="2314" name="Google Shape;2314;p29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5" name="Google Shape;2315;p29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6" name="Google Shape;2316;p29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7" name="Google Shape;2317;p29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18" name="Google Shape;2318;p29"/>
            <p:cNvGrpSpPr/>
            <p:nvPr/>
          </p:nvGrpSpPr>
          <p:grpSpPr>
            <a:xfrm>
              <a:off x="5682300" y="-140687"/>
              <a:ext cx="473400" cy="112750"/>
              <a:chOff x="3290800" y="4250850"/>
              <a:chExt cx="473400" cy="112750"/>
            </a:xfrm>
          </p:grpSpPr>
          <p:sp>
            <p:nvSpPr>
              <p:cNvPr id="2319" name="Google Shape;2319;p29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0" name="Google Shape;2320;p29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1" name="Google Shape;2321;p29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2" name="Google Shape;2322;p29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23" name="Google Shape;2323;p29"/>
            <p:cNvGrpSpPr/>
            <p:nvPr/>
          </p:nvGrpSpPr>
          <p:grpSpPr>
            <a:xfrm>
              <a:off x="7068675" y="-153500"/>
              <a:ext cx="473400" cy="112750"/>
              <a:chOff x="3290800" y="4250850"/>
              <a:chExt cx="473400" cy="112750"/>
            </a:xfrm>
          </p:grpSpPr>
          <p:sp>
            <p:nvSpPr>
              <p:cNvPr id="2324" name="Google Shape;2324;p29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5" name="Google Shape;2325;p29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6" name="Google Shape;2326;p29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7" name="Google Shape;2327;p29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28" name="Google Shape;2328;p29"/>
            <p:cNvGrpSpPr/>
            <p:nvPr/>
          </p:nvGrpSpPr>
          <p:grpSpPr>
            <a:xfrm>
              <a:off x="8376300" y="-140687"/>
              <a:ext cx="473400" cy="112750"/>
              <a:chOff x="3290800" y="4250850"/>
              <a:chExt cx="473400" cy="112750"/>
            </a:xfrm>
          </p:grpSpPr>
          <p:sp>
            <p:nvSpPr>
              <p:cNvPr id="2329" name="Google Shape;2329;p29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0" name="Google Shape;2330;p29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1" name="Google Shape;2331;p29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2" name="Google Shape;2332;p29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2333" name="Google Shape;2333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3160850">
            <a:off x="5649065" y="602498"/>
            <a:ext cx="1176796" cy="11768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2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5" name="Google Shape;2335;p30"/>
          <p:cNvSpPr txBox="1">
            <a:spLocks noGrp="1"/>
          </p:cNvSpPr>
          <p:nvPr>
            <p:ph type="title"/>
          </p:nvPr>
        </p:nvSpPr>
        <p:spPr>
          <a:xfrm>
            <a:off x="720000" y="16828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Montserrat SemiBold"/>
              <a:buNone/>
              <a:defRPr sz="1900" b="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Montserrat SemiBold"/>
              <a:buNone/>
              <a:defRPr sz="19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Montserrat SemiBold"/>
              <a:buNone/>
              <a:defRPr sz="19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Montserrat SemiBold"/>
              <a:buNone/>
              <a:defRPr sz="19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Montserrat SemiBold"/>
              <a:buNone/>
              <a:defRPr sz="19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Montserrat SemiBold"/>
              <a:buNone/>
              <a:defRPr sz="19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Montserrat SemiBold"/>
              <a:buNone/>
              <a:defRPr sz="19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Montserrat SemiBold"/>
              <a:buNone/>
              <a:defRPr sz="19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Montserrat SemiBold"/>
              <a:buNone/>
              <a:defRPr sz="19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endParaRPr/>
          </a:p>
        </p:txBody>
      </p:sp>
      <p:sp>
        <p:nvSpPr>
          <p:cNvPr id="2336" name="Google Shape;2336;p30"/>
          <p:cNvSpPr txBox="1">
            <a:spLocks noGrp="1"/>
          </p:cNvSpPr>
          <p:nvPr>
            <p:ph type="subTitle" idx="1"/>
          </p:nvPr>
        </p:nvSpPr>
        <p:spPr>
          <a:xfrm>
            <a:off x="720000" y="22693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37" name="Google Shape;2337;p30"/>
          <p:cNvSpPr txBox="1">
            <a:spLocks noGrp="1"/>
          </p:cNvSpPr>
          <p:nvPr>
            <p:ph type="title" idx="2"/>
          </p:nvPr>
        </p:nvSpPr>
        <p:spPr>
          <a:xfrm>
            <a:off x="3419269" y="16828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Montserrat SemiBold"/>
              <a:buNone/>
              <a:defRPr sz="1900" b="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Montserrat SemiBold"/>
              <a:buNone/>
              <a:defRPr sz="19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Montserrat SemiBold"/>
              <a:buNone/>
              <a:defRPr sz="19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Montserrat SemiBold"/>
              <a:buNone/>
              <a:defRPr sz="19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Montserrat SemiBold"/>
              <a:buNone/>
              <a:defRPr sz="19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Montserrat SemiBold"/>
              <a:buNone/>
              <a:defRPr sz="19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Montserrat SemiBold"/>
              <a:buNone/>
              <a:defRPr sz="19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Montserrat SemiBold"/>
              <a:buNone/>
              <a:defRPr sz="19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Montserrat SemiBold"/>
              <a:buNone/>
              <a:defRPr sz="19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endParaRPr/>
          </a:p>
        </p:txBody>
      </p:sp>
      <p:sp>
        <p:nvSpPr>
          <p:cNvPr id="2338" name="Google Shape;2338;p30"/>
          <p:cNvSpPr txBox="1">
            <a:spLocks noGrp="1"/>
          </p:cNvSpPr>
          <p:nvPr>
            <p:ph type="subTitle" idx="3"/>
          </p:nvPr>
        </p:nvSpPr>
        <p:spPr>
          <a:xfrm>
            <a:off x="3419269" y="22693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39" name="Google Shape;2339;p30"/>
          <p:cNvSpPr txBox="1">
            <a:spLocks noGrp="1"/>
          </p:cNvSpPr>
          <p:nvPr>
            <p:ph type="title" idx="4"/>
          </p:nvPr>
        </p:nvSpPr>
        <p:spPr>
          <a:xfrm>
            <a:off x="720000" y="31162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Montserrat SemiBold"/>
              <a:buNone/>
              <a:defRPr sz="1900" b="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Montserrat SemiBold"/>
              <a:buNone/>
              <a:defRPr sz="19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Montserrat SemiBold"/>
              <a:buNone/>
              <a:defRPr sz="19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Montserrat SemiBold"/>
              <a:buNone/>
              <a:defRPr sz="19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Montserrat SemiBold"/>
              <a:buNone/>
              <a:defRPr sz="19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Montserrat SemiBold"/>
              <a:buNone/>
              <a:defRPr sz="19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Montserrat SemiBold"/>
              <a:buNone/>
              <a:defRPr sz="19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Montserrat SemiBold"/>
              <a:buNone/>
              <a:defRPr sz="19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Montserrat SemiBold"/>
              <a:buNone/>
              <a:defRPr sz="19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endParaRPr/>
          </a:p>
        </p:txBody>
      </p:sp>
      <p:sp>
        <p:nvSpPr>
          <p:cNvPr id="2340" name="Google Shape;2340;p30"/>
          <p:cNvSpPr txBox="1">
            <a:spLocks noGrp="1"/>
          </p:cNvSpPr>
          <p:nvPr>
            <p:ph type="subTitle" idx="5"/>
          </p:nvPr>
        </p:nvSpPr>
        <p:spPr>
          <a:xfrm>
            <a:off x="720000" y="37027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41" name="Google Shape;2341;p30"/>
          <p:cNvSpPr txBox="1">
            <a:spLocks noGrp="1"/>
          </p:cNvSpPr>
          <p:nvPr>
            <p:ph type="title" idx="6"/>
          </p:nvPr>
        </p:nvSpPr>
        <p:spPr>
          <a:xfrm>
            <a:off x="3419269" y="31162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Montserrat SemiBold"/>
              <a:buNone/>
              <a:defRPr sz="1900" b="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Montserrat SemiBold"/>
              <a:buNone/>
              <a:defRPr sz="19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Montserrat SemiBold"/>
              <a:buNone/>
              <a:defRPr sz="19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Montserrat SemiBold"/>
              <a:buNone/>
              <a:defRPr sz="19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Montserrat SemiBold"/>
              <a:buNone/>
              <a:defRPr sz="19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Montserrat SemiBold"/>
              <a:buNone/>
              <a:defRPr sz="19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Montserrat SemiBold"/>
              <a:buNone/>
              <a:defRPr sz="19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Montserrat SemiBold"/>
              <a:buNone/>
              <a:defRPr sz="19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Montserrat SemiBold"/>
              <a:buNone/>
              <a:defRPr sz="19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endParaRPr/>
          </a:p>
        </p:txBody>
      </p:sp>
      <p:sp>
        <p:nvSpPr>
          <p:cNvPr id="2342" name="Google Shape;2342;p30"/>
          <p:cNvSpPr txBox="1">
            <a:spLocks noGrp="1"/>
          </p:cNvSpPr>
          <p:nvPr>
            <p:ph type="subTitle" idx="7"/>
          </p:nvPr>
        </p:nvSpPr>
        <p:spPr>
          <a:xfrm>
            <a:off x="3419269" y="37027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43" name="Google Shape;2343;p30"/>
          <p:cNvSpPr txBox="1">
            <a:spLocks noGrp="1"/>
          </p:cNvSpPr>
          <p:nvPr>
            <p:ph type="title" idx="8"/>
          </p:nvPr>
        </p:nvSpPr>
        <p:spPr>
          <a:xfrm>
            <a:off x="6118545" y="16828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Montserrat SemiBold"/>
              <a:buNone/>
              <a:defRPr sz="1900" b="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Montserrat SemiBold"/>
              <a:buNone/>
              <a:defRPr sz="19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Montserrat SemiBold"/>
              <a:buNone/>
              <a:defRPr sz="19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Montserrat SemiBold"/>
              <a:buNone/>
              <a:defRPr sz="19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Montserrat SemiBold"/>
              <a:buNone/>
              <a:defRPr sz="19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Montserrat SemiBold"/>
              <a:buNone/>
              <a:defRPr sz="19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Montserrat SemiBold"/>
              <a:buNone/>
              <a:defRPr sz="19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Montserrat SemiBold"/>
              <a:buNone/>
              <a:defRPr sz="19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Montserrat SemiBold"/>
              <a:buNone/>
              <a:defRPr sz="19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endParaRPr/>
          </a:p>
        </p:txBody>
      </p:sp>
      <p:sp>
        <p:nvSpPr>
          <p:cNvPr id="2344" name="Google Shape;2344;p30"/>
          <p:cNvSpPr txBox="1">
            <a:spLocks noGrp="1"/>
          </p:cNvSpPr>
          <p:nvPr>
            <p:ph type="subTitle" idx="9"/>
          </p:nvPr>
        </p:nvSpPr>
        <p:spPr>
          <a:xfrm>
            <a:off x="6118545" y="22693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45" name="Google Shape;2345;p30"/>
          <p:cNvSpPr txBox="1">
            <a:spLocks noGrp="1"/>
          </p:cNvSpPr>
          <p:nvPr>
            <p:ph type="title" idx="13"/>
          </p:nvPr>
        </p:nvSpPr>
        <p:spPr>
          <a:xfrm>
            <a:off x="6118545" y="31162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Montserrat SemiBold"/>
              <a:buNone/>
              <a:defRPr sz="1900" b="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Montserrat SemiBold"/>
              <a:buNone/>
              <a:defRPr sz="19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Montserrat SemiBold"/>
              <a:buNone/>
              <a:defRPr sz="19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Montserrat SemiBold"/>
              <a:buNone/>
              <a:defRPr sz="19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Montserrat SemiBold"/>
              <a:buNone/>
              <a:defRPr sz="19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Montserrat SemiBold"/>
              <a:buNone/>
              <a:defRPr sz="19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Montserrat SemiBold"/>
              <a:buNone/>
              <a:defRPr sz="19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Montserrat SemiBold"/>
              <a:buNone/>
              <a:defRPr sz="19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Montserrat SemiBold"/>
              <a:buNone/>
              <a:defRPr sz="19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endParaRPr/>
          </a:p>
        </p:txBody>
      </p:sp>
      <p:sp>
        <p:nvSpPr>
          <p:cNvPr id="2346" name="Google Shape;2346;p30"/>
          <p:cNvSpPr txBox="1">
            <a:spLocks noGrp="1"/>
          </p:cNvSpPr>
          <p:nvPr>
            <p:ph type="subTitle" idx="14"/>
          </p:nvPr>
        </p:nvSpPr>
        <p:spPr>
          <a:xfrm>
            <a:off x="6118545" y="37027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47" name="Google Shape;2347;p30"/>
          <p:cNvSpPr txBox="1">
            <a:spLocks noGrp="1"/>
          </p:cNvSpPr>
          <p:nvPr>
            <p:ph type="title" idx="15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348" name="Google Shape;2348;p30"/>
          <p:cNvGrpSpPr/>
          <p:nvPr/>
        </p:nvGrpSpPr>
        <p:grpSpPr>
          <a:xfrm rot="10800000" flipH="1">
            <a:off x="778088" y="237988"/>
            <a:ext cx="7247775" cy="112775"/>
            <a:chOff x="1071500" y="184513"/>
            <a:chExt cx="7247775" cy="112775"/>
          </a:xfrm>
        </p:grpSpPr>
        <p:grpSp>
          <p:nvGrpSpPr>
            <p:cNvPr id="2349" name="Google Shape;2349;p30"/>
            <p:cNvGrpSpPr/>
            <p:nvPr/>
          </p:nvGrpSpPr>
          <p:grpSpPr>
            <a:xfrm rot="10800000">
              <a:off x="1071500" y="184525"/>
              <a:ext cx="473400" cy="112750"/>
              <a:chOff x="3290800" y="4250850"/>
              <a:chExt cx="473400" cy="112750"/>
            </a:xfrm>
          </p:grpSpPr>
          <p:sp>
            <p:nvSpPr>
              <p:cNvPr id="2350" name="Google Shape;2350;p30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1" name="Google Shape;2351;p30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2" name="Google Shape;2352;p30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3" name="Google Shape;2353;p30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54" name="Google Shape;2354;p30"/>
            <p:cNvGrpSpPr/>
            <p:nvPr/>
          </p:nvGrpSpPr>
          <p:grpSpPr>
            <a:xfrm rot="10800000">
              <a:off x="2457875" y="184513"/>
              <a:ext cx="473400" cy="112750"/>
              <a:chOff x="3290800" y="4250850"/>
              <a:chExt cx="473400" cy="112750"/>
            </a:xfrm>
          </p:grpSpPr>
          <p:sp>
            <p:nvSpPr>
              <p:cNvPr id="2355" name="Google Shape;2355;p30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6" name="Google Shape;2356;p30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7" name="Google Shape;2357;p30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8" name="Google Shape;2358;p30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59" name="Google Shape;2359;p30"/>
            <p:cNvGrpSpPr/>
            <p:nvPr/>
          </p:nvGrpSpPr>
          <p:grpSpPr>
            <a:xfrm rot="10800000">
              <a:off x="3765500" y="184525"/>
              <a:ext cx="473400" cy="112750"/>
              <a:chOff x="3290800" y="4250850"/>
              <a:chExt cx="473400" cy="112750"/>
            </a:xfrm>
          </p:grpSpPr>
          <p:sp>
            <p:nvSpPr>
              <p:cNvPr id="2360" name="Google Shape;2360;p30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1" name="Google Shape;2361;p30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2" name="Google Shape;2362;p30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3" name="Google Shape;2363;p30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64" name="Google Shape;2364;p30"/>
            <p:cNvGrpSpPr/>
            <p:nvPr/>
          </p:nvGrpSpPr>
          <p:grpSpPr>
            <a:xfrm rot="10800000">
              <a:off x="5151875" y="184513"/>
              <a:ext cx="473400" cy="112750"/>
              <a:chOff x="3290800" y="4250850"/>
              <a:chExt cx="473400" cy="112750"/>
            </a:xfrm>
          </p:grpSpPr>
          <p:sp>
            <p:nvSpPr>
              <p:cNvPr id="2365" name="Google Shape;2365;p30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6" name="Google Shape;2366;p30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7" name="Google Shape;2367;p30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8" name="Google Shape;2368;p30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69" name="Google Shape;2369;p30"/>
            <p:cNvGrpSpPr/>
            <p:nvPr/>
          </p:nvGrpSpPr>
          <p:grpSpPr>
            <a:xfrm rot="10800000">
              <a:off x="6459500" y="184538"/>
              <a:ext cx="473400" cy="112750"/>
              <a:chOff x="3290800" y="4250850"/>
              <a:chExt cx="473400" cy="112750"/>
            </a:xfrm>
          </p:grpSpPr>
          <p:sp>
            <p:nvSpPr>
              <p:cNvPr id="2370" name="Google Shape;2370;p30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1" name="Google Shape;2371;p30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2" name="Google Shape;2372;p30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3" name="Google Shape;2373;p30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74" name="Google Shape;2374;p30"/>
            <p:cNvGrpSpPr/>
            <p:nvPr/>
          </p:nvGrpSpPr>
          <p:grpSpPr>
            <a:xfrm rot="10800000">
              <a:off x="7845875" y="184525"/>
              <a:ext cx="473400" cy="112750"/>
              <a:chOff x="3290800" y="4250850"/>
              <a:chExt cx="473400" cy="112750"/>
            </a:xfrm>
          </p:grpSpPr>
          <p:sp>
            <p:nvSpPr>
              <p:cNvPr id="2375" name="Google Shape;2375;p30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6" name="Google Shape;2376;p30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7" name="Google Shape;2377;p30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8" name="Google Shape;2378;p30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79" name="Google Shape;2379;p30"/>
          <p:cNvGrpSpPr/>
          <p:nvPr/>
        </p:nvGrpSpPr>
        <p:grpSpPr>
          <a:xfrm rot="10800000" flipH="1">
            <a:off x="294300" y="4792613"/>
            <a:ext cx="8555400" cy="125575"/>
            <a:chOff x="294300" y="-153512"/>
            <a:chExt cx="8555400" cy="125575"/>
          </a:xfrm>
        </p:grpSpPr>
        <p:grpSp>
          <p:nvGrpSpPr>
            <p:cNvPr id="2380" name="Google Shape;2380;p30"/>
            <p:cNvGrpSpPr/>
            <p:nvPr/>
          </p:nvGrpSpPr>
          <p:grpSpPr>
            <a:xfrm>
              <a:off x="294300" y="-140700"/>
              <a:ext cx="473400" cy="112750"/>
              <a:chOff x="3290800" y="4250850"/>
              <a:chExt cx="473400" cy="112750"/>
            </a:xfrm>
          </p:grpSpPr>
          <p:sp>
            <p:nvSpPr>
              <p:cNvPr id="2381" name="Google Shape;2381;p30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2" name="Google Shape;2382;p30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3" name="Google Shape;2383;p30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4" name="Google Shape;2384;p30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85" name="Google Shape;2385;p30"/>
            <p:cNvGrpSpPr/>
            <p:nvPr/>
          </p:nvGrpSpPr>
          <p:grpSpPr>
            <a:xfrm>
              <a:off x="1680675" y="-153512"/>
              <a:ext cx="473400" cy="112750"/>
              <a:chOff x="3290800" y="4250850"/>
              <a:chExt cx="473400" cy="112750"/>
            </a:xfrm>
          </p:grpSpPr>
          <p:sp>
            <p:nvSpPr>
              <p:cNvPr id="2386" name="Google Shape;2386;p30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7" name="Google Shape;2387;p30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8" name="Google Shape;2388;p30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9" name="Google Shape;2389;p30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0" name="Google Shape;2390;p30"/>
            <p:cNvGrpSpPr/>
            <p:nvPr/>
          </p:nvGrpSpPr>
          <p:grpSpPr>
            <a:xfrm>
              <a:off x="2988300" y="-140700"/>
              <a:ext cx="473400" cy="112750"/>
              <a:chOff x="3290800" y="4250850"/>
              <a:chExt cx="473400" cy="112750"/>
            </a:xfrm>
          </p:grpSpPr>
          <p:sp>
            <p:nvSpPr>
              <p:cNvPr id="2391" name="Google Shape;2391;p30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2" name="Google Shape;2392;p30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3" name="Google Shape;2393;p30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4" name="Google Shape;2394;p30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5" name="Google Shape;2395;p30"/>
            <p:cNvGrpSpPr/>
            <p:nvPr/>
          </p:nvGrpSpPr>
          <p:grpSpPr>
            <a:xfrm>
              <a:off x="4374675" y="-153512"/>
              <a:ext cx="473400" cy="112750"/>
              <a:chOff x="3290800" y="4250850"/>
              <a:chExt cx="473400" cy="112750"/>
            </a:xfrm>
          </p:grpSpPr>
          <p:sp>
            <p:nvSpPr>
              <p:cNvPr id="2396" name="Google Shape;2396;p30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7" name="Google Shape;2397;p30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8" name="Google Shape;2398;p30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9" name="Google Shape;2399;p30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00" name="Google Shape;2400;p30"/>
            <p:cNvGrpSpPr/>
            <p:nvPr/>
          </p:nvGrpSpPr>
          <p:grpSpPr>
            <a:xfrm>
              <a:off x="5682300" y="-140687"/>
              <a:ext cx="473400" cy="112750"/>
              <a:chOff x="3290800" y="4250850"/>
              <a:chExt cx="473400" cy="112750"/>
            </a:xfrm>
          </p:grpSpPr>
          <p:sp>
            <p:nvSpPr>
              <p:cNvPr id="2401" name="Google Shape;2401;p30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2" name="Google Shape;2402;p30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3" name="Google Shape;2403;p30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4" name="Google Shape;2404;p30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05" name="Google Shape;2405;p30"/>
            <p:cNvGrpSpPr/>
            <p:nvPr/>
          </p:nvGrpSpPr>
          <p:grpSpPr>
            <a:xfrm>
              <a:off x="7068675" y="-153500"/>
              <a:ext cx="473400" cy="112750"/>
              <a:chOff x="3290800" y="4250850"/>
              <a:chExt cx="473400" cy="112750"/>
            </a:xfrm>
          </p:grpSpPr>
          <p:sp>
            <p:nvSpPr>
              <p:cNvPr id="2406" name="Google Shape;2406;p30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7" name="Google Shape;2407;p30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8" name="Google Shape;2408;p30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9" name="Google Shape;2409;p30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10" name="Google Shape;2410;p30"/>
            <p:cNvGrpSpPr/>
            <p:nvPr/>
          </p:nvGrpSpPr>
          <p:grpSpPr>
            <a:xfrm>
              <a:off x="8376300" y="-140687"/>
              <a:ext cx="473400" cy="112750"/>
              <a:chOff x="3290800" y="4250850"/>
              <a:chExt cx="473400" cy="112750"/>
            </a:xfrm>
          </p:grpSpPr>
          <p:sp>
            <p:nvSpPr>
              <p:cNvPr id="2411" name="Google Shape;2411;p30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2" name="Google Shape;2412;p30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3" name="Google Shape;2413;p30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4" name="Google Shape;2414;p30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2415" name="Google Shape;2415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108150" y="1207500"/>
            <a:ext cx="1110025" cy="111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" name="Google Shape;281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7566764">
            <a:off x="6972839" y="21836"/>
            <a:ext cx="1917599" cy="1917602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3" name="Google Shape;283;p4"/>
          <p:cNvSpPr txBox="1">
            <a:spLocks noGrp="1"/>
          </p:cNvSpPr>
          <p:nvPr>
            <p:ph type="body" idx="1"/>
          </p:nvPr>
        </p:nvSpPr>
        <p:spPr>
          <a:xfrm>
            <a:off x="713225" y="1237552"/>
            <a:ext cx="7717500" cy="33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AutoNum type="arabicPeriod"/>
              <a:defRPr sz="1100"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AutoNum type="alphaLcPeriod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AutoNum type="romanLcPeriod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AutoNum type="arabicPeriod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AutoNum type="alphaLcPeriod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AutoNum type="romanLcPeriod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AutoNum type="arabicPeriod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AutoNum type="alphaLcPeriod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AutoNum type="romanLcPeriod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grpSp>
        <p:nvGrpSpPr>
          <p:cNvPr id="284" name="Google Shape;284;p4"/>
          <p:cNvGrpSpPr/>
          <p:nvPr/>
        </p:nvGrpSpPr>
        <p:grpSpPr>
          <a:xfrm>
            <a:off x="8090700" y="2571750"/>
            <a:ext cx="473400" cy="112750"/>
            <a:chOff x="3290800" y="4250850"/>
            <a:chExt cx="473400" cy="112750"/>
          </a:xfrm>
        </p:grpSpPr>
        <p:sp>
          <p:nvSpPr>
            <p:cNvPr id="285" name="Google Shape;285;p4"/>
            <p:cNvSpPr/>
            <p:nvPr/>
          </p:nvSpPr>
          <p:spPr>
            <a:xfrm>
              <a:off x="3730800" y="4318475"/>
              <a:ext cx="33400" cy="45125"/>
            </a:xfrm>
            <a:custGeom>
              <a:avLst/>
              <a:gdLst/>
              <a:ahLst/>
              <a:cxnLst/>
              <a:rect l="l" t="t" r="r" b="b"/>
              <a:pathLst>
                <a:path w="1336" h="1805" extrusionOk="0">
                  <a:moveTo>
                    <a:pt x="1335" y="1335"/>
                  </a:moveTo>
                  <a:cubicBezTo>
                    <a:pt x="1335" y="1335"/>
                    <a:pt x="1335" y="1804"/>
                    <a:pt x="903" y="1804"/>
                  </a:cubicBezTo>
                  <a:cubicBezTo>
                    <a:pt x="434" y="1804"/>
                    <a:pt x="1" y="902"/>
                    <a:pt x="1" y="902"/>
                  </a:cubicBezTo>
                  <a:cubicBezTo>
                    <a:pt x="1" y="434"/>
                    <a:pt x="1" y="1"/>
                    <a:pt x="434" y="1"/>
                  </a:cubicBezTo>
                  <a:cubicBezTo>
                    <a:pt x="903" y="1"/>
                    <a:pt x="1335" y="434"/>
                    <a:pt x="1335" y="1335"/>
                  </a:cubicBezTo>
                  <a:close/>
                </a:path>
              </a:pathLst>
            </a:custGeom>
            <a:solidFill>
              <a:srgbClr val="3520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4"/>
            <p:cNvSpPr/>
            <p:nvPr/>
          </p:nvSpPr>
          <p:spPr>
            <a:xfrm>
              <a:off x="3290800" y="4306750"/>
              <a:ext cx="34275" cy="34300"/>
            </a:xfrm>
            <a:custGeom>
              <a:avLst/>
              <a:gdLst/>
              <a:ahLst/>
              <a:cxnLst/>
              <a:rect l="l" t="t" r="r" b="b"/>
              <a:pathLst>
                <a:path w="1371" h="1372" extrusionOk="0">
                  <a:moveTo>
                    <a:pt x="1371" y="903"/>
                  </a:moveTo>
                  <a:cubicBezTo>
                    <a:pt x="1371" y="903"/>
                    <a:pt x="1371" y="1371"/>
                    <a:pt x="902" y="1371"/>
                  </a:cubicBezTo>
                  <a:cubicBezTo>
                    <a:pt x="469" y="1371"/>
                    <a:pt x="0" y="903"/>
                    <a:pt x="0" y="470"/>
                  </a:cubicBezTo>
                  <a:cubicBezTo>
                    <a:pt x="0" y="470"/>
                    <a:pt x="469" y="1"/>
                    <a:pt x="902" y="1"/>
                  </a:cubicBezTo>
                  <a:cubicBezTo>
                    <a:pt x="902" y="1"/>
                    <a:pt x="1371" y="470"/>
                    <a:pt x="1371" y="903"/>
                  </a:cubicBezTo>
                  <a:close/>
                </a:path>
              </a:pathLst>
            </a:custGeom>
            <a:solidFill>
              <a:srgbClr val="3E29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4"/>
            <p:cNvSpPr/>
            <p:nvPr/>
          </p:nvSpPr>
          <p:spPr>
            <a:xfrm>
              <a:off x="3561300" y="4250850"/>
              <a:ext cx="34275" cy="33400"/>
            </a:xfrm>
            <a:custGeom>
              <a:avLst/>
              <a:gdLst/>
              <a:ahLst/>
              <a:cxnLst/>
              <a:rect l="l" t="t" r="r" b="b"/>
              <a:pathLst>
                <a:path w="1371" h="1336" extrusionOk="0">
                  <a:moveTo>
                    <a:pt x="469" y="1335"/>
                  </a:moveTo>
                  <a:cubicBezTo>
                    <a:pt x="0" y="1335"/>
                    <a:pt x="0" y="902"/>
                    <a:pt x="0" y="902"/>
                  </a:cubicBezTo>
                  <a:cubicBezTo>
                    <a:pt x="0" y="433"/>
                    <a:pt x="0" y="1"/>
                    <a:pt x="469" y="1"/>
                  </a:cubicBezTo>
                  <a:cubicBezTo>
                    <a:pt x="902" y="1"/>
                    <a:pt x="902" y="433"/>
                    <a:pt x="902" y="902"/>
                  </a:cubicBezTo>
                  <a:cubicBezTo>
                    <a:pt x="1371" y="902"/>
                    <a:pt x="902" y="1335"/>
                    <a:pt x="469" y="1335"/>
                  </a:cubicBezTo>
                  <a:close/>
                </a:path>
              </a:pathLst>
            </a:custGeom>
            <a:solidFill>
              <a:srgbClr val="3F2C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4"/>
            <p:cNvSpPr/>
            <p:nvPr/>
          </p:nvSpPr>
          <p:spPr>
            <a:xfrm>
              <a:off x="3640650" y="4295950"/>
              <a:ext cx="22550" cy="10825"/>
            </a:xfrm>
            <a:custGeom>
              <a:avLst/>
              <a:gdLst/>
              <a:ahLst/>
              <a:cxnLst/>
              <a:rect l="l" t="t" r="r" b="b"/>
              <a:pathLst>
                <a:path w="902" h="433" extrusionOk="0">
                  <a:moveTo>
                    <a:pt x="433" y="0"/>
                  </a:moveTo>
                  <a:lnTo>
                    <a:pt x="902" y="0"/>
                  </a:lnTo>
                  <a:lnTo>
                    <a:pt x="433" y="4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38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9" name="Google Shape;289;p4"/>
          <p:cNvGrpSpPr/>
          <p:nvPr/>
        </p:nvGrpSpPr>
        <p:grpSpPr>
          <a:xfrm>
            <a:off x="948113" y="4817988"/>
            <a:ext cx="7247775" cy="112775"/>
            <a:chOff x="1071500" y="184513"/>
            <a:chExt cx="7247775" cy="112775"/>
          </a:xfrm>
        </p:grpSpPr>
        <p:grpSp>
          <p:nvGrpSpPr>
            <p:cNvPr id="290" name="Google Shape;290;p4"/>
            <p:cNvGrpSpPr/>
            <p:nvPr/>
          </p:nvGrpSpPr>
          <p:grpSpPr>
            <a:xfrm rot="10800000">
              <a:off x="1071500" y="184525"/>
              <a:ext cx="473400" cy="112750"/>
              <a:chOff x="3290800" y="4250850"/>
              <a:chExt cx="473400" cy="112750"/>
            </a:xfrm>
          </p:grpSpPr>
          <p:sp>
            <p:nvSpPr>
              <p:cNvPr id="291" name="Google Shape;291;p4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4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4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4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5" name="Google Shape;295;p4"/>
            <p:cNvGrpSpPr/>
            <p:nvPr/>
          </p:nvGrpSpPr>
          <p:grpSpPr>
            <a:xfrm rot="10800000">
              <a:off x="2457875" y="184513"/>
              <a:ext cx="473400" cy="112750"/>
              <a:chOff x="3290800" y="4250850"/>
              <a:chExt cx="473400" cy="112750"/>
            </a:xfrm>
          </p:grpSpPr>
          <p:sp>
            <p:nvSpPr>
              <p:cNvPr id="296" name="Google Shape;296;p4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4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4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4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0" name="Google Shape;300;p4"/>
            <p:cNvGrpSpPr/>
            <p:nvPr/>
          </p:nvGrpSpPr>
          <p:grpSpPr>
            <a:xfrm rot="10800000">
              <a:off x="3765500" y="184525"/>
              <a:ext cx="473400" cy="112750"/>
              <a:chOff x="3290800" y="4250850"/>
              <a:chExt cx="473400" cy="112750"/>
            </a:xfrm>
          </p:grpSpPr>
          <p:sp>
            <p:nvSpPr>
              <p:cNvPr id="301" name="Google Shape;301;p4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4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4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4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5" name="Google Shape;305;p4"/>
            <p:cNvGrpSpPr/>
            <p:nvPr/>
          </p:nvGrpSpPr>
          <p:grpSpPr>
            <a:xfrm rot="10800000">
              <a:off x="5151875" y="184513"/>
              <a:ext cx="473400" cy="112750"/>
              <a:chOff x="3290800" y="4250850"/>
              <a:chExt cx="473400" cy="112750"/>
            </a:xfrm>
          </p:grpSpPr>
          <p:sp>
            <p:nvSpPr>
              <p:cNvPr id="306" name="Google Shape;306;p4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4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4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09;p4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0" name="Google Shape;310;p4"/>
            <p:cNvGrpSpPr/>
            <p:nvPr/>
          </p:nvGrpSpPr>
          <p:grpSpPr>
            <a:xfrm rot="10800000">
              <a:off x="6459500" y="184538"/>
              <a:ext cx="473400" cy="112750"/>
              <a:chOff x="3290800" y="4250850"/>
              <a:chExt cx="473400" cy="112750"/>
            </a:xfrm>
          </p:grpSpPr>
          <p:sp>
            <p:nvSpPr>
              <p:cNvPr id="311" name="Google Shape;311;p4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4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4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4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5" name="Google Shape;315;p4"/>
            <p:cNvGrpSpPr/>
            <p:nvPr/>
          </p:nvGrpSpPr>
          <p:grpSpPr>
            <a:xfrm rot="10800000">
              <a:off x="7845875" y="184525"/>
              <a:ext cx="473400" cy="112750"/>
              <a:chOff x="3290800" y="4250850"/>
              <a:chExt cx="473400" cy="112750"/>
            </a:xfrm>
          </p:grpSpPr>
          <p:sp>
            <p:nvSpPr>
              <p:cNvPr id="316" name="Google Shape;316;p4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4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4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4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20" name="Google Shape;320;p4"/>
          <p:cNvGrpSpPr/>
          <p:nvPr/>
        </p:nvGrpSpPr>
        <p:grpSpPr>
          <a:xfrm>
            <a:off x="151300" y="204563"/>
            <a:ext cx="8555400" cy="125575"/>
            <a:chOff x="294300" y="-153512"/>
            <a:chExt cx="8555400" cy="125575"/>
          </a:xfrm>
        </p:grpSpPr>
        <p:grpSp>
          <p:nvGrpSpPr>
            <p:cNvPr id="321" name="Google Shape;321;p4"/>
            <p:cNvGrpSpPr/>
            <p:nvPr/>
          </p:nvGrpSpPr>
          <p:grpSpPr>
            <a:xfrm>
              <a:off x="294300" y="-140700"/>
              <a:ext cx="473400" cy="112750"/>
              <a:chOff x="3290800" y="4250850"/>
              <a:chExt cx="473400" cy="112750"/>
            </a:xfrm>
          </p:grpSpPr>
          <p:sp>
            <p:nvSpPr>
              <p:cNvPr id="322" name="Google Shape;322;p4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4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4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4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6" name="Google Shape;326;p4"/>
            <p:cNvGrpSpPr/>
            <p:nvPr/>
          </p:nvGrpSpPr>
          <p:grpSpPr>
            <a:xfrm>
              <a:off x="1680675" y="-153512"/>
              <a:ext cx="473400" cy="112750"/>
              <a:chOff x="3290800" y="4250850"/>
              <a:chExt cx="473400" cy="112750"/>
            </a:xfrm>
          </p:grpSpPr>
          <p:sp>
            <p:nvSpPr>
              <p:cNvPr id="327" name="Google Shape;327;p4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4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4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4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1" name="Google Shape;331;p4"/>
            <p:cNvGrpSpPr/>
            <p:nvPr/>
          </p:nvGrpSpPr>
          <p:grpSpPr>
            <a:xfrm>
              <a:off x="2988300" y="-140700"/>
              <a:ext cx="473400" cy="112750"/>
              <a:chOff x="3290800" y="4250850"/>
              <a:chExt cx="473400" cy="112750"/>
            </a:xfrm>
          </p:grpSpPr>
          <p:sp>
            <p:nvSpPr>
              <p:cNvPr id="332" name="Google Shape;332;p4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4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4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4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6" name="Google Shape;336;p4"/>
            <p:cNvGrpSpPr/>
            <p:nvPr/>
          </p:nvGrpSpPr>
          <p:grpSpPr>
            <a:xfrm>
              <a:off x="4374675" y="-153512"/>
              <a:ext cx="473400" cy="112750"/>
              <a:chOff x="3290800" y="4250850"/>
              <a:chExt cx="473400" cy="112750"/>
            </a:xfrm>
          </p:grpSpPr>
          <p:sp>
            <p:nvSpPr>
              <p:cNvPr id="337" name="Google Shape;337;p4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4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4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4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1" name="Google Shape;341;p4"/>
            <p:cNvGrpSpPr/>
            <p:nvPr/>
          </p:nvGrpSpPr>
          <p:grpSpPr>
            <a:xfrm>
              <a:off x="5682300" y="-140687"/>
              <a:ext cx="473400" cy="112750"/>
              <a:chOff x="3290800" y="4250850"/>
              <a:chExt cx="473400" cy="112750"/>
            </a:xfrm>
          </p:grpSpPr>
          <p:sp>
            <p:nvSpPr>
              <p:cNvPr id="342" name="Google Shape;342;p4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4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4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4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6" name="Google Shape;346;p4"/>
            <p:cNvGrpSpPr/>
            <p:nvPr/>
          </p:nvGrpSpPr>
          <p:grpSpPr>
            <a:xfrm>
              <a:off x="7068675" y="-153500"/>
              <a:ext cx="473400" cy="112750"/>
              <a:chOff x="3290800" y="4250850"/>
              <a:chExt cx="473400" cy="112750"/>
            </a:xfrm>
          </p:grpSpPr>
          <p:sp>
            <p:nvSpPr>
              <p:cNvPr id="347" name="Google Shape;347;p4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4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4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4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51" name="Google Shape;351;p4"/>
            <p:cNvGrpSpPr/>
            <p:nvPr/>
          </p:nvGrpSpPr>
          <p:grpSpPr>
            <a:xfrm>
              <a:off x="8376300" y="-140687"/>
              <a:ext cx="473400" cy="112750"/>
              <a:chOff x="3290800" y="4250850"/>
              <a:chExt cx="473400" cy="112750"/>
            </a:xfrm>
          </p:grpSpPr>
          <p:sp>
            <p:nvSpPr>
              <p:cNvPr id="352" name="Google Shape;352;p4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4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4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4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356" name="Google Shape;356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08950" y="2629725"/>
            <a:ext cx="1607100" cy="160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spTree>
      <p:nvGrpSpPr>
        <p:cNvPr id="1" name="Shape 2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7" name="Google Shape;2417;p31"/>
          <p:cNvSpPr txBox="1">
            <a:spLocks noGrp="1"/>
          </p:cNvSpPr>
          <p:nvPr>
            <p:ph type="title" hasCustomPrompt="1"/>
          </p:nvPr>
        </p:nvSpPr>
        <p:spPr>
          <a:xfrm>
            <a:off x="1284000" y="616200"/>
            <a:ext cx="65760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418" name="Google Shape;2418;p31"/>
          <p:cNvSpPr txBox="1">
            <a:spLocks noGrp="1"/>
          </p:cNvSpPr>
          <p:nvPr>
            <p:ph type="subTitle" idx="1"/>
          </p:nvPr>
        </p:nvSpPr>
        <p:spPr>
          <a:xfrm>
            <a:off x="1284000" y="1398425"/>
            <a:ext cx="65760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9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19" name="Google Shape;2419;p31"/>
          <p:cNvSpPr txBox="1">
            <a:spLocks noGrp="1"/>
          </p:cNvSpPr>
          <p:nvPr>
            <p:ph type="title" idx="2" hasCustomPrompt="1"/>
          </p:nvPr>
        </p:nvSpPr>
        <p:spPr>
          <a:xfrm>
            <a:off x="1284000" y="1996144"/>
            <a:ext cx="65760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420" name="Google Shape;2420;p31"/>
          <p:cNvSpPr txBox="1">
            <a:spLocks noGrp="1"/>
          </p:cNvSpPr>
          <p:nvPr>
            <p:ph type="subTitle" idx="3"/>
          </p:nvPr>
        </p:nvSpPr>
        <p:spPr>
          <a:xfrm>
            <a:off x="1284000" y="2778363"/>
            <a:ext cx="65760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9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21" name="Google Shape;2421;p31"/>
          <p:cNvSpPr txBox="1">
            <a:spLocks noGrp="1"/>
          </p:cNvSpPr>
          <p:nvPr>
            <p:ph type="title" idx="4" hasCustomPrompt="1"/>
          </p:nvPr>
        </p:nvSpPr>
        <p:spPr>
          <a:xfrm>
            <a:off x="1284000" y="3376088"/>
            <a:ext cx="65760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422" name="Google Shape;2422;p31"/>
          <p:cNvSpPr txBox="1">
            <a:spLocks noGrp="1"/>
          </p:cNvSpPr>
          <p:nvPr>
            <p:ph type="subTitle" idx="5"/>
          </p:nvPr>
        </p:nvSpPr>
        <p:spPr>
          <a:xfrm>
            <a:off x="1284000" y="4158313"/>
            <a:ext cx="65760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9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423" name="Google Shape;2423;p31"/>
          <p:cNvGrpSpPr/>
          <p:nvPr/>
        </p:nvGrpSpPr>
        <p:grpSpPr>
          <a:xfrm>
            <a:off x="174700" y="204563"/>
            <a:ext cx="8555400" cy="125575"/>
            <a:chOff x="294300" y="-153512"/>
            <a:chExt cx="8555400" cy="125575"/>
          </a:xfrm>
        </p:grpSpPr>
        <p:grpSp>
          <p:nvGrpSpPr>
            <p:cNvPr id="2424" name="Google Shape;2424;p31"/>
            <p:cNvGrpSpPr/>
            <p:nvPr/>
          </p:nvGrpSpPr>
          <p:grpSpPr>
            <a:xfrm>
              <a:off x="294300" y="-140700"/>
              <a:ext cx="473400" cy="112750"/>
              <a:chOff x="3290800" y="4250850"/>
              <a:chExt cx="473400" cy="112750"/>
            </a:xfrm>
          </p:grpSpPr>
          <p:sp>
            <p:nvSpPr>
              <p:cNvPr id="2425" name="Google Shape;2425;p31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6" name="Google Shape;2426;p31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7" name="Google Shape;2427;p31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8" name="Google Shape;2428;p31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29" name="Google Shape;2429;p31"/>
            <p:cNvGrpSpPr/>
            <p:nvPr/>
          </p:nvGrpSpPr>
          <p:grpSpPr>
            <a:xfrm>
              <a:off x="1680675" y="-153512"/>
              <a:ext cx="473400" cy="112750"/>
              <a:chOff x="3290800" y="4250850"/>
              <a:chExt cx="473400" cy="112750"/>
            </a:xfrm>
          </p:grpSpPr>
          <p:sp>
            <p:nvSpPr>
              <p:cNvPr id="2430" name="Google Shape;2430;p31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1" name="Google Shape;2431;p31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2" name="Google Shape;2432;p31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3" name="Google Shape;2433;p31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4" name="Google Shape;2434;p31"/>
            <p:cNvGrpSpPr/>
            <p:nvPr/>
          </p:nvGrpSpPr>
          <p:grpSpPr>
            <a:xfrm>
              <a:off x="2988300" y="-140700"/>
              <a:ext cx="473400" cy="112750"/>
              <a:chOff x="3290800" y="4250850"/>
              <a:chExt cx="473400" cy="112750"/>
            </a:xfrm>
          </p:grpSpPr>
          <p:sp>
            <p:nvSpPr>
              <p:cNvPr id="2435" name="Google Shape;2435;p31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6" name="Google Shape;2436;p31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7" name="Google Shape;2437;p31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8" name="Google Shape;2438;p31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9" name="Google Shape;2439;p31"/>
            <p:cNvGrpSpPr/>
            <p:nvPr/>
          </p:nvGrpSpPr>
          <p:grpSpPr>
            <a:xfrm>
              <a:off x="4374675" y="-153512"/>
              <a:ext cx="473400" cy="112750"/>
              <a:chOff x="3290800" y="4250850"/>
              <a:chExt cx="473400" cy="112750"/>
            </a:xfrm>
          </p:grpSpPr>
          <p:sp>
            <p:nvSpPr>
              <p:cNvPr id="2440" name="Google Shape;2440;p31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1" name="Google Shape;2441;p31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2" name="Google Shape;2442;p31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3" name="Google Shape;2443;p31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44" name="Google Shape;2444;p31"/>
            <p:cNvGrpSpPr/>
            <p:nvPr/>
          </p:nvGrpSpPr>
          <p:grpSpPr>
            <a:xfrm>
              <a:off x="5682300" y="-140687"/>
              <a:ext cx="473400" cy="112750"/>
              <a:chOff x="3290800" y="4250850"/>
              <a:chExt cx="473400" cy="112750"/>
            </a:xfrm>
          </p:grpSpPr>
          <p:sp>
            <p:nvSpPr>
              <p:cNvPr id="2445" name="Google Shape;2445;p31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6" name="Google Shape;2446;p31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7" name="Google Shape;2447;p31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8" name="Google Shape;2448;p31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49" name="Google Shape;2449;p31"/>
            <p:cNvGrpSpPr/>
            <p:nvPr/>
          </p:nvGrpSpPr>
          <p:grpSpPr>
            <a:xfrm>
              <a:off x="7068675" y="-153500"/>
              <a:ext cx="473400" cy="112750"/>
              <a:chOff x="3290800" y="4250850"/>
              <a:chExt cx="473400" cy="112750"/>
            </a:xfrm>
          </p:grpSpPr>
          <p:sp>
            <p:nvSpPr>
              <p:cNvPr id="2450" name="Google Shape;2450;p31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1" name="Google Shape;2451;p31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2" name="Google Shape;2452;p31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3" name="Google Shape;2453;p31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54" name="Google Shape;2454;p31"/>
            <p:cNvGrpSpPr/>
            <p:nvPr/>
          </p:nvGrpSpPr>
          <p:grpSpPr>
            <a:xfrm>
              <a:off x="8376300" y="-140687"/>
              <a:ext cx="473400" cy="112750"/>
              <a:chOff x="3290800" y="4250850"/>
              <a:chExt cx="473400" cy="112750"/>
            </a:xfrm>
          </p:grpSpPr>
          <p:sp>
            <p:nvSpPr>
              <p:cNvPr id="2455" name="Google Shape;2455;p31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6" name="Google Shape;2456;p31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7" name="Google Shape;2457;p31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8" name="Google Shape;2458;p31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59" name="Google Shape;2459;p31"/>
          <p:cNvGrpSpPr/>
          <p:nvPr/>
        </p:nvGrpSpPr>
        <p:grpSpPr>
          <a:xfrm rot="10800000" flipH="1">
            <a:off x="317700" y="4792613"/>
            <a:ext cx="8555400" cy="125575"/>
            <a:chOff x="294300" y="-153512"/>
            <a:chExt cx="8555400" cy="125575"/>
          </a:xfrm>
        </p:grpSpPr>
        <p:grpSp>
          <p:nvGrpSpPr>
            <p:cNvPr id="2460" name="Google Shape;2460;p31"/>
            <p:cNvGrpSpPr/>
            <p:nvPr/>
          </p:nvGrpSpPr>
          <p:grpSpPr>
            <a:xfrm>
              <a:off x="294300" y="-140700"/>
              <a:ext cx="473400" cy="112750"/>
              <a:chOff x="3290800" y="4250850"/>
              <a:chExt cx="473400" cy="112750"/>
            </a:xfrm>
          </p:grpSpPr>
          <p:sp>
            <p:nvSpPr>
              <p:cNvPr id="2461" name="Google Shape;2461;p31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2" name="Google Shape;2462;p31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3" name="Google Shape;2463;p31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4" name="Google Shape;2464;p31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65" name="Google Shape;2465;p31"/>
            <p:cNvGrpSpPr/>
            <p:nvPr/>
          </p:nvGrpSpPr>
          <p:grpSpPr>
            <a:xfrm>
              <a:off x="1680675" y="-153512"/>
              <a:ext cx="473400" cy="112750"/>
              <a:chOff x="3290800" y="4250850"/>
              <a:chExt cx="473400" cy="112750"/>
            </a:xfrm>
          </p:grpSpPr>
          <p:sp>
            <p:nvSpPr>
              <p:cNvPr id="2466" name="Google Shape;2466;p31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7" name="Google Shape;2467;p31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8" name="Google Shape;2468;p31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9" name="Google Shape;2469;p31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70" name="Google Shape;2470;p31"/>
            <p:cNvGrpSpPr/>
            <p:nvPr/>
          </p:nvGrpSpPr>
          <p:grpSpPr>
            <a:xfrm>
              <a:off x="2988300" y="-140700"/>
              <a:ext cx="473400" cy="112750"/>
              <a:chOff x="3290800" y="4250850"/>
              <a:chExt cx="473400" cy="112750"/>
            </a:xfrm>
          </p:grpSpPr>
          <p:sp>
            <p:nvSpPr>
              <p:cNvPr id="2471" name="Google Shape;2471;p31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2" name="Google Shape;2472;p31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3" name="Google Shape;2473;p31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4" name="Google Shape;2474;p31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75" name="Google Shape;2475;p31"/>
            <p:cNvGrpSpPr/>
            <p:nvPr/>
          </p:nvGrpSpPr>
          <p:grpSpPr>
            <a:xfrm>
              <a:off x="4374675" y="-153512"/>
              <a:ext cx="473400" cy="112750"/>
              <a:chOff x="3290800" y="4250850"/>
              <a:chExt cx="473400" cy="112750"/>
            </a:xfrm>
          </p:grpSpPr>
          <p:sp>
            <p:nvSpPr>
              <p:cNvPr id="2476" name="Google Shape;2476;p31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7" name="Google Shape;2477;p31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8" name="Google Shape;2478;p31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9" name="Google Shape;2479;p31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80" name="Google Shape;2480;p31"/>
            <p:cNvGrpSpPr/>
            <p:nvPr/>
          </p:nvGrpSpPr>
          <p:grpSpPr>
            <a:xfrm>
              <a:off x="5682300" y="-140687"/>
              <a:ext cx="473400" cy="112750"/>
              <a:chOff x="3290800" y="4250850"/>
              <a:chExt cx="473400" cy="112750"/>
            </a:xfrm>
          </p:grpSpPr>
          <p:sp>
            <p:nvSpPr>
              <p:cNvPr id="2481" name="Google Shape;2481;p31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2" name="Google Shape;2482;p31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3" name="Google Shape;2483;p31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4" name="Google Shape;2484;p31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85" name="Google Shape;2485;p31"/>
            <p:cNvGrpSpPr/>
            <p:nvPr/>
          </p:nvGrpSpPr>
          <p:grpSpPr>
            <a:xfrm>
              <a:off x="7068675" y="-153500"/>
              <a:ext cx="473400" cy="112750"/>
              <a:chOff x="3290800" y="4250850"/>
              <a:chExt cx="473400" cy="112750"/>
            </a:xfrm>
          </p:grpSpPr>
          <p:sp>
            <p:nvSpPr>
              <p:cNvPr id="2486" name="Google Shape;2486;p31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7" name="Google Shape;2487;p31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8" name="Google Shape;2488;p31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9" name="Google Shape;2489;p31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0" name="Google Shape;2490;p31"/>
            <p:cNvGrpSpPr/>
            <p:nvPr/>
          </p:nvGrpSpPr>
          <p:grpSpPr>
            <a:xfrm>
              <a:off x="8376300" y="-140687"/>
              <a:ext cx="473400" cy="112750"/>
              <a:chOff x="3290800" y="4250850"/>
              <a:chExt cx="473400" cy="112750"/>
            </a:xfrm>
          </p:grpSpPr>
          <p:sp>
            <p:nvSpPr>
              <p:cNvPr id="2491" name="Google Shape;2491;p31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2" name="Google Shape;2492;p31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3" name="Google Shape;2493;p31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4" name="Google Shape;2494;p31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95" name="Google Shape;2495;p31"/>
          <p:cNvGrpSpPr/>
          <p:nvPr/>
        </p:nvGrpSpPr>
        <p:grpSpPr>
          <a:xfrm rot="8739121" flipH="1">
            <a:off x="7921016" y="3659223"/>
            <a:ext cx="473385" cy="112746"/>
            <a:chOff x="3290800" y="4250850"/>
            <a:chExt cx="473400" cy="112750"/>
          </a:xfrm>
        </p:grpSpPr>
        <p:sp>
          <p:nvSpPr>
            <p:cNvPr id="2496" name="Google Shape;2496;p31"/>
            <p:cNvSpPr/>
            <p:nvPr/>
          </p:nvSpPr>
          <p:spPr>
            <a:xfrm>
              <a:off x="3730800" y="4318475"/>
              <a:ext cx="33400" cy="45125"/>
            </a:xfrm>
            <a:custGeom>
              <a:avLst/>
              <a:gdLst/>
              <a:ahLst/>
              <a:cxnLst/>
              <a:rect l="l" t="t" r="r" b="b"/>
              <a:pathLst>
                <a:path w="1336" h="1805" extrusionOk="0">
                  <a:moveTo>
                    <a:pt x="1335" y="1335"/>
                  </a:moveTo>
                  <a:cubicBezTo>
                    <a:pt x="1335" y="1335"/>
                    <a:pt x="1335" y="1804"/>
                    <a:pt x="903" y="1804"/>
                  </a:cubicBezTo>
                  <a:cubicBezTo>
                    <a:pt x="434" y="1804"/>
                    <a:pt x="1" y="902"/>
                    <a:pt x="1" y="902"/>
                  </a:cubicBezTo>
                  <a:cubicBezTo>
                    <a:pt x="1" y="434"/>
                    <a:pt x="1" y="1"/>
                    <a:pt x="434" y="1"/>
                  </a:cubicBezTo>
                  <a:cubicBezTo>
                    <a:pt x="903" y="1"/>
                    <a:pt x="1335" y="434"/>
                    <a:pt x="1335" y="1335"/>
                  </a:cubicBezTo>
                  <a:close/>
                </a:path>
              </a:pathLst>
            </a:custGeom>
            <a:solidFill>
              <a:srgbClr val="3520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31"/>
            <p:cNvSpPr/>
            <p:nvPr/>
          </p:nvSpPr>
          <p:spPr>
            <a:xfrm>
              <a:off x="3290800" y="4306750"/>
              <a:ext cx="34275" cy="34300"/>
            </a:xfrm>
            <a:custGeom>
              <a:avLst/>
              <a:gdLst/>
              <a:ahLst/>
              <a:cxnLst/>
              <a:rect l="l" t="t" r="r" b="b"/>
              <a:pathLst>
                <a:path w="1371" h="1372" extrusionOk="0">
                  <a:moveTo>
                    <a:pt x="1371" y="903"/>
                  </a:moveTo>
                  <a:cubicBezTo>
                    <a:pt x="1371" y="903"/>
                    <a:pt x="1371" y="1371"/>
                    <a:pt x="902" y="1371"/>
                  </a:cubicBezTo>
                  <a:cubicBezTo>
                    <a:pt x="469" y="1371"/>
                    <a:pt x="0" y="903"/>
                    <a:pt x="0" y="470"/>
                  </a:cubicBezTo>
                  <a:cubicBezTo>
                    <a:pt x="0" y="470"/>
                    <a:pt x="469" y="1"/>
                    <a:pt x="902" y="1"/>
                  </a:cubicBezTo>
                  <a:cubicBezTo>
                    <a:pt x="902" y="1"/>
                    <a:pt x="1371" y="470"/>
                    <a:pt x="1371" y="903"/>
                  </a:cubicBezTo>
                  <a:close/>
                </a:path>
              </a:pathLst>
            </a:custGeom>
            <a:solidFill>
              <a:srgbClr val="3E29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31"/>
            <p:cNvSpPr/>
            <p:nvPr/>
          </p:nvSpPr>
          <p:spPr>
            <a:xfrm>
              <a:off x="3561300" y="4250850"/>
              <a:ext cx="34275" cy="33400"/>
            </a:xfrm>
            <a:custGeom>
              <a:avLst/>
              <a:gdLst/>
              <a:ahLst/>
              <a:cxnLst/>
              <a:rect l="l" t="t" r="r" b="b"/>
              <a:pathLst>
                <a:path w="1371" h="1336" extrusionOk="0">
                  <a:moveTo>
                    <a:pt x="469" y="1335"/>
                  </a:moveTo>
                  <a:cubicBezTo>
                    <a:pt x="0" y="1335"/>
                    <a:pt x="0" y="902"/>
                    <a:pt x="0" y="902"/>
                  </a:cubicBezTo>
                  <a:cubicBezTo>
                    <a:pt x="0" y="433"/>
                    <a:pt x="0" y="1"/>
                    <a:pt x="469" y="1"/>
                  </a:cubicBezTo>
                  <a:cubicBezTo>
                    <a:pt x="902" y="1"/>
                    <a:pt x="902" y="433"/>
                    <a:pt x="902" y="902"/>
                  </a:cubicBezTo>
                  <a:cubicBezTo>
                    <a:pt x="1371" y="902"/>
                    <a:pt x="902" y="1335"/>
                    <a:pt x="469" y="1335"/>
                  </a:cubicBezTo>
                  <a:close/>
                </a:path>
              </a:pathLst>
            </a:custGeom>
            <a:solidFill>
              <a:srgbClr val="3F2C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31"/>
            <p:cNvSpPr/>
            <p:nvPr/>
          </p:nvSpPr>
          <p:spPr>
            <a:xfrm>
              <a:off x="3640650" y="4295950"/>
              <a:ext cx="22550" cy="10825"/>
            </a:xfrm>
            <a:custGeom>
              <a:avLst/>
              <a:gdLst/>
              <a:ahLst/>
              <a:cxnLst/>
              <a:rect l="l" t="t" r="r" b="b"/>
              <a:pathLst>
                <a:path w="902" h="433" extrusionOk="0">
                  <a:moveTo>
                    <a:pt x="433" y="0"/>
                  </a:moveTo>
                  <a:lnTo>
                    <a:pt x="902" y="0"/>
                  </a:lnTo>
                  <a:lnTo>
                    <a:pt x="433" y="4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38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00" name="Google Shape;2500;p31"/>
          <p:cNvGrpSpPr/>
          <p:nvPr/>
        </p:nvGrpSpPr>
        <p:grpSpPr>
          <a:xfrm>
            <a:off x="774625" y="1368300"/>
            <a:ext cx="473400" cy="112750"/>
            <a:chOff x="3290800" y="4250850"/>
            <a:chExt cx="473400" cy="112750"/>
          </a:xfrm>
        </p:grpSpPr>
        <p:sp>
          <p:nvSpPr>
            <p:cNvPr id="2501" name="Google Shape;2501;p31"/>
            <p:cNvSpPr/>
            <p:nvPr/>
          </p:nvSpPr>
          <p:spPr>
            <a:xfrm>
              <a:off x="3730800" y="4318475"/>
              <a:ext cx="33400" cy="45125"/>
            </a:xfrm>
            <a:custGeom>
              <a:avLst/>
              <a:gdLst/>
              <a:ahLst/>
              <a:cxnLst/>
              <a:rect l="l" t="t" r="r" b="b"/>
              <a:pathLst>
                <a:path w="1336" h="1805" extrusionOk="0">
                  <a:moveTo>
                    <a:pt x="1335" y="1335"/>
                  </a:moveTo>
                  <a:cubicBezTo>
                    <a:pt x="1335" y="1335"/>
                    <a:pt x="1335" y="1804"/>
                    <a:pt x="903" y="1804"/>
                  </a:cubicBezTo>
                  <a:cubicBezTo>
                    <a:pt x="434" y="1804"/>
                    <a:pt x="1" y="902"/>
                    <a:pt x="1" y="902"/>
                  </a:cubicBezTo>
                  <a:cubicBezTo>
                    <a:pt x="1" y="434"/>
                    <a:pt x="1" y="1"/>
                    <a:pt x="434" y="1"/>
                  </a:cubicBezTo>
                  <a:cubicBezTo>
                    <a:pt x="903" y="1"/>
                    <a:pt x="1335" y="434"/>
                    <a:pt x="1335" y="1335"/>
                  </a:cubicBezTo>
                  <a:close/>
                </a:path>
              </a:pathLst>
            </a:custGeom>
            <a:solidFill>
              <a:srgbClr val="3520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31"/>
            <p:cNvSpPr/>
            <p:nvPr/>
          </p:nvSpPr>
          <p:spPr>
            <a:xfrm>
              <a:off x="3290800" y="4306750"/>
              <a:ext cx="34275" cy="34300"/>
            </a:xfrm>
            <a:custGeom>
              <a:avLst/>
              <a:gdLst/>
              <a:ahLst/>
              <a:cxnLst/>
              <a:rect l="l" t="t" r="r" b="b"/>
              <a:pathLst>
                <a:path w="1371" h="1372" extrusionOk="0">
                  <a:moveTo>
                    <a:pt x="1371" y="903"/>
                  </a:moveTo>
                  <a:cubicBezTo>
                    <a:pt x="1371" y="903"/>
                    <a:pt x="1371" y="1371"/>
                    <a:pt x="902" y="1371"/>
                  </a:cubicBezTo>
                  <a:cubicBezTo>
                    <a:pt x="469" y="1371"/>
                    <a:pt x="0" y="903"/>
                    <a:pt x="0" y="470"/>
                  </a:cubicBezTo>
                  <a:cubicBezTo>
                    <a:pt x="0" y="470"/>
                    <a:pt x="469" y="1"/>
                    <a:pt x="902" y="1"/>
                  </a:cubicBezTo>
                  <a:cubicBezTo>
                    <a:pt x="902" y="1"/>
                    <a:pt x="1371" y="470"/>
                    <a:pt x="1371" y="903"/>
                  </a:cubicBezTo>
                  <a:close/>
                </a:path>
              </a:pathLst>
            </a:custGeom>
            <a:solidFill>
              <a:srgbClr val="3E29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31"/>
            <p:cNvSpPr/>
            <p:nvPr/>
          </p:nvSpPr>
          <p:spPr>
            <a:xfrm>
              <a:off x="3561300" y="4250850"/>
              <a:ext cx="34275" cy="33400"/>
            </a:xfrm>
            <a:custGeom>
              <a:avLst/>
              <a:gdLst/>
              <a:ahLst/>
              <a:cxnLst/>
              <a:rect l="l" t="t" r="r" b="b"/>
              <a:pathLst>
                <a:path w="1371" h="1336" extrusionOk="0">
                  <a:moveTo>
                    <a:pt x="469" y="1335"/>
                  </a:moveTo>
                  <a:cubicBezTo>
                    <a:pt x="0" y="1335"/>
                    <a:pt x="0" y="902"/>
                    <a:pt x="0" y="902"/>
                  </a:cubicBezTo>
                  <a:cubicBezTo>
                    <a:pt x="0" y="433"/>
                    <a:pt x="0" y="1"/>
                    <a:pt x="469" y="1"/>
                  </a:cubicBezTo>
                  <a:cubicBezTo>
                    <a:pt x="902" y="1"/>
                    <a:pt x="902" y="433"/>
                    <a:pt x="902" y="902"/>
                  </a:cubicBezTo>
                  <a:cubicBezTo>
                    <a:pt x="1371" y="902"/>
                    <a:pt x="902" y="1335"/>
                    <a:pt x="469" y="1335"/>
                  </a:cubicBezTo>
                  <a:close/>
                </a:path>
              </a:pathLst>
            </a:custGeom>
            <a:solidFill>
              <a:srgbClr val="3F2C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31"/>
            <p:cNvSpPr/>
            <p:nvPr/>
          </p:nvSpPr>
          <p:spPr>
            <a:xfrm>
              <a:off x="3640650" y="4295950"/>
              <a:ext cx="22550" cy="10825"/>
            </a:xfrm>
            <a:custGeom>
              <a:avLst/>
              <a:gdLst/>
              <a:ahLst/>
              <a:cxnLst/>
              <a:rect l="l" t="t" r="r" b="b"/>
              <a:pathLst>
                <a:path w="902" h="433" extrusionOk="0">
                  <a:moveTo>
                    <a:pt x="433" y="0"/>
                  </a:moveTo>
                  <a:lnTo>
                    <a:pt x="902" y="0"/>
                  </a:lnTo>
                  <a:lnTo>
                    <a:pt x="433" y="4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38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505" name="Google Shape;2505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3708416">
            <a:off x="218201" y="2188899"/>
            <a:ext cx="2127724" cy="2127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2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7" name="Google Shape;2507;p32"/>
          <p:cNvSpPr txBox="1">
            <a:spLocks noGrp="1"/>
          </p:cNvSpPr>
          <p:nvPr>
            <p:ph type="ctrTitle"/>
          </p:nvPr>
        </p:nvSpPr>
        <p:spPr>
          <a:xfrm>
            <a:off x="2429950" y="527625"/>
            <a:ext cx="4284000" cy="121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508" name="Google Shape;2508;p32"/>
          <p:cNvSpPr txBox="1">
            <a:spLocks noGrp="1"/>
          </p:cNvSpPr>
          <p:nvPr>
            <p:ph type="subTitle" idx="1"/>
          </p:nvPr>
        </p:nvSpPr>
        <p:spPr>
          <a:xfrm>
            <a:off x="2425075" y="1744800"/>
            <a:ext cx="4293900" cy="114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509" name="Google Shape;2509;p32"/>
          <p:cNvSpPr txBox="1"/>
          <p:nvPr/>
        </p:nvSpPr>
        <p:spPr>
          <a:xfrm>
            <a:off x="2294650" y="3389050"/>
            <a:ext cx="4419300" cy="8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</a:t>
            </a:r>
            <a:r>
              <a:rPr lang="en">
                <a:solidFill>
                  <a:srgbClr val="434343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lang="en">
                <a:solidFill>
                  <a:srgbClr val="434343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and infographics &amp; images by </a:t>
            </a:r>
            <a:r>
              <a:rPr lang="en">
                <a:solidFill>
                  <a:srgbClr val="434343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>
              <a:solidFill>
                <a:srgbClr val="434343"/>
              </a:solidFill>
              <a:highlight>
                <a:srgbClr val="DFDEFC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2510" name="Google Shape;2510;p32"/>
          <p:cNvGrpSpPr/>
          <p:nvPr/>
        </p:nvGrpSpPr>
        <p:grpSpPr>
          <a:xfrm>
            <a:off x="294250" y="88688"/>
            <a:ext cx="8555400" cy="450800"/>
            <a:chOff x="358875" y="4383163"/>
            <a:chExt cx="8555400" cy="450800"/>
          </a:xfrm>
        </p:grpSpPr>
        <p:grpSp>
          <p:nvGrpSpPr>
            <p:cNvPr id="2511" name="Google Shape;2511;p32"/>
            <p:cNvGrpSpPr/>
            <p:nvPr/>
          </p:nvGrpSpPr>
          <p:grpSpPr>
            <a:xfrm>
              <a:off x="358875" y="4395975"/>
              <a:ext cx="473400" cy="112750"/>
              <a:chOff x="3290800" y="4250850"/>
              <a:chExt cx="473400" cy="112750"/>
            </a:xfrm>
          </p:grpSpPr>
          <p:sp>
            <p:nvSpPr>
              <p:cNvPr id="2512" name="Google Shape;2512;p32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3" name="Google Shape;2513;p32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4" name="Google Shape;2514;p32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5" name="Google Shape;2515;p32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16" name="Google Shape;2516;p32"/>
            <p:cNvGrpSpPr/>
            <p:nvPr/>
          </p:nvGrpSpPr>
          <p:grpSpPr>
            <a:xfrm rot="10800000">
              <a:off x="1136075" y="4721200"/>
              <a:ext cx="473400" cy="112750"/>
              <a:chOff x="3290800" y="4250850"/>
              <a:chExt cx="473400" cy="112750"/>
            </a:xfrm>
          </p:grpSpPr>
          <p:sp>
            <p:nvSpPr>
              <p:cNvPr id="2517" name="Google Shape;2517;p32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8" name="Google Shape;2518;p32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9" name="Google Shape;2519;p32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0" name="Google Shape;2520;p32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21" name="Google Shape;2521;p32"/>
            <p:cNvGrpSpPr/>
            <p:nvPr/>
          </p:nvGrpSpPr>
          <p:grpSpPr>
            <a:xfrm>
              <a:off x="1745250" y="4383163"/>
              <a:ext cx="473400" cy="112750"/>
              <a:chOff x="3290800" y="4250850"/>
              <a:chExt cx="473400" cy="112750"/>
            </a:xfrm>
          </p:grpSpPr>
          <p:sp>
            <p:nvSpPr>
              <p:cNvPr id="2522" name="Google Shape;2522;p32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3" name="Google Shape;2523;p32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4" name="Google Shape;2524;p32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5" name="Google Shape;2525;p32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26" name="Google Shape;2526;p32"/>
            <p:cNvGrpSpPr/>
            <p:nvPr/>
          </p:nvGrpSpPr>
          <p:grpSpPr>
            <a:xfrm rot="10800000">
              <a:off x="2522450" y="4721188"/>
              <a:ext cx="473400" cy="112750"/>
              <a:chOff x="3290800" y="4250850"/>
              <a:chExt cx="473400" cy="112750"/>
            </a:xfrm>
          </p:grpSpPr>
          <p:sp>
            <p:nvSpPr>
              <p:cNvPr id="2527" name="Google Shape;2527;p32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8" name="Google Shape;2528;p32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9" name="Google Shape;2529;p32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0" name="Google Shape;2530;p32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31" name="Google Shape;2531;p32"/>
            <p:cNvGrpSpPr/>
            <p:nvPr/>
          </p:nvGrpSpPr>
          <p:grpSpPr>
            <a:xfrm>
              <a:off x="3052875" y="4395975"/>
              <a:ext cx="473400" cy="112750"/>
              <a:chOff x="3290800" y="4250850"/>
              <a:chExt cx="473400" cy="112750"/>
            </a:xfrm>
          </p:grpSpPr>
          <p:sp>
            <p:nvSpPr>
              <p:cNvPr id="2532" name="Google Shape;2532;p32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3" name="Google Shape;2533;p32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4" name="Google Shape;2534;p32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5" name="Google Shape;2535;p32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36" name="Google Shape;2536;p32"/>
            <p:cNvGrpSpPr/>
            <p:nvPr/>
          </p:nvGrpSpPr>
          <p:grpSpPr>
            <a:xfrm rot="10800000">
              <a:off x="3830075" y="4721200"/>
              <a:ext cx="473400" cy="112750"/>
              <a:chOff x="3290800" y="4250850"/>
              <a:chExt cx="473400" cy="112750"/>
            </a:xfrm>
          </p:grpSpPr>
          <p:sp>
            <p:nvSpPr>
              <p:cNvPr id="2537" name="Google Shape;2537;p32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8" name="Google Shape;2538;p32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9" name="Google Shape;2539;p32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0" name="Google Shape;2540;p32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1" name="Google Shape;2541;p32"/>
            <p:cNvGrpSpPr/>
            <p:nvPr/>
          </p:nvGrpSpPr>
          <p:grpSpPr>
            <a:xfrm>
              <a:off x="4439250" y="4383163"/>
              <a:ext cx="473400" cy="112750"/>
              <a:chOff x="3290800" y="4250850"/>
              <a:chExt cx="473400" cy="112750"/>
            </a:xfrm>
          </p:grpSpPr>
          <p:sp>
            <p:nvSpPr>
              <p:cNvPr id="2542" name="Google Shape;2542;p32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3" name="Google Shape;2543;p32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4" name="Google Shape;2544;p32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5" name="Google Shape;2545;p32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6" name="Google Shape;2546;p32"/>
            <p:cNvGrpSpPr/>
            <p:nvPr/>
          </p:nvGrpSpPr>
          <p:grpSpPr>
            <a:xfrm rot="10800000">
              <a:off x="5216450" y="4721188"/>
              <a:ext cx="473400" cy="112750"/>
              <a:chOff x="3290800" y="4250850"/>
              <a:chExt cx="473400" cy="112750"/>
            </a:xfrm>
          </p:grpSpPr>
          <p:sp>
            <p:nvSpPr>
              <p:cNvPr id="2547" name="Google Shape;2547;p32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8" name="Google Shape;2548;p32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9" name="Google Shape;2549;p32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0" name="Google Shape;2550;p32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51" name="Google Shape;2551;p32"/>
            <p:cNvGrpSpPr/>
            <p:nvPr/>
          </p:nvGrpSpPr>
          <p:grpSpPr>
            <a:xfrm>
              <a:off x="5746875" y="4395988"/>
              <a:ext cx="473400" cy="112750"/>
              <a:chOff x="3290800" y="4250850"/>
              <a:chExt cx="473400" cy="112750"/>
            </a:xfrm>
          </p:grpSpPr>
          <p:sp>
            <p:nvSpPr>
              <p:cNvPr id="2552" name="Google Shape;2552;p32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3" name="Google Shape;2553;p32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4" name="Google Shape;2554;p32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5" name="Google Shape;2555;p32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56" name="Google Shape;2556;p32"/>
            <p:cNvGrpSpPr/>
            <p:nvPr/>
          </p:nvGrpSpPr>
          <p:grpSpPr>
            <a:xfrm rot="10800000">
              <a:off x="6524075" y="4721213"/>
              <a:ext cx="473400" cy="112750"/>
              <a:chOff x="3290800" y="4250850"/>
              <a:chExt cx="473400" cy="112750"/>
            </a:xfrm>
          </p:grpSpPr>
          <p:sp>
            <p:nvSpPr>
              <p:cNvPr id="2557" name="Google Shape;2557;p32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8" name="Google Shape;2558;p32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9" name="Google Shape;2559;p32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0" name="Google Shape;2560;p32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61" name="Google Shape;2561;p32"/>
            <p:cNvGrpSpPr/>
            <p:nvPr/>
          </p:nvGrpSpPr>
          <p:grpSpPr>
            <a:xfrm>
              <a:off x="7133250" y="4383175"/>
              <a:ext cx="473400" cy="112750"/>
              <a:chOff x="3290800" y="4250850"/>
              <a:chExt cx="473400" cy="112750"/>
            </a:xfrm>
          </p:grpSpPr>
          <p:sp>
            <p:nvSpPr>
              <p:cNvPr id="2562" name="Google Shape;2562;p32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3" name="Google Shape;2563;p32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4" name="Google Shape;2564;p32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5" name="Google Shape;2565;p32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66" name="Google Shape;2566;p32"/>
            <p:cNvGrpSpPr/>
            <p:nvPr/>
          </p:nvGrpSpPr>
          <p:grpSpPr>
            <a:xfrm rot="10800000">
              <a:off x="7910450" y="4721200"/>
              <a:ext cx="473400" cy="112750"/>
              <a:chOff x="3290800" y="4250850"/>
              <a:chExt cx="473400" cy="112750"/>
            </a:xfrm>
          </p:grpSpPr>
          <p:sp>
            <p:nvSpPr>
              <p:cNvPr id="2567" name="Google Shape;2567;p32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8" name="Google Shape;2568;p32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9" name="Google Shape;2569;p32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0" name="Google Shape;2570;p32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71" name="Google Shape;2571;p32"/>
            <p:cNvGrpSpPr/>
            <p:nvPr/>
          </p:nvGrpSpPr>
          <p:grpSpPr>
            <a:xfrm>
              <a:off x="8440875" y="4395988"/>
              <a:ext cx="473400" cy="112750"/>
              <a:chOff x="3290800" y="4250850"/>
              <a:chExt cx="473400" cy="112750"/>
            </a:xfrm>
          </p:grpSpPr>
          <p:sp>
            <p:nvSpPr>
              <p:cNvPr id="2572" name="Google Shape;2572;p32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3" name="Google Shape;2573;p32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4" name="Google Shape;2574;p32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5" name="Google Shape;2575;p32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76" name="Google Shape;2576;p32"/>
          <p:cNvGrpSpPr/>
          <p:nvPr/>
        </p:nvGrpSpPr>
        <p:grpSpPr>
          <a:xfrm>
            <a:off x="358875" y="4523438"/>
            <a:ext cx="8555400" cy="450800"/>
            <a:chOff x="358875" y="4383163"/>
            <a:chExt cx="8555400" cy="450800"/>
          </a:xfrm>
        </p:grpSpPr>
        <p:grpSp>
          <p:nvGrpSpPr>
            <p:cNvPr id="2577" name="Google Shape;2577;p32"/>
            <p:cNvGrpSpPr/>
            <p:nvPr/>
          </p:nvGrpSpPr>
          <p:grpSpPr>
            <a:xfrm>
              <a:off x="358875" y="4395975"/>
              <a:ext cx="473400" cy="112750"/>
              <a:chOff x="3290800" y="4250850"/>
              <a:chExt cx="473400" cy="112750"/>
            </a:xfrm>
          </p:grpSpPr>
          <p:sp>
            <p:nvSpPr>
              <p:cNvPr id="2578" name="Google Shape;2578;p32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9" name="Google Shape;2579;p32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0" name="Google Shape;2580;p32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1" name="Google Shape;2581;p32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82" name="Google Shape;2582;p32"/>
            <p:cNvGrpSpPr/>
            <p:nvPr/>
          </p:nvGrpSpPr>
          <p:grpSpPr>
            <a:xfrm rot="10800000">
              <a:off x="1136075" y="4721200"/>
              <a:ext cx="473400" cy="112750"/>
              <a:chOff x="3290800" y="4250850"/>
              <a:chExt cx="473400" cy="112750"/>
            </a:xfrm>
          </p:grpSpPr>
          <p:sp>
            <p:nvSpPr>
              <p:cNvPr id="2583" name="Google Shape;2583;p32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4" name="Google Shape;2584;p32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5" name="Google Shape;2585;p32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6" name="Google Shape;2586;p32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87" name="Google Shape;2587;p32"/>
            <p:cNvGrpSpPr/>
            <p:nvPr/>
          </p:nvGrpSpPr>
          <p:grpSpPr>
            <a:xfrm>
              <a:off x="1745250" y="4383163"/>
              <a:ext cx="473400" cy="112750"/>
              <a:chOff x="3290800" y="4250850"/>
              <a:chExt cx="473400" cy="112750"/>
            </a:xfrm>
          </p:grpSpPr>
          <p:sp>
            <p:nvSpPr>
              <p:cNvPr id="2588" name="Google Shape;2588;p32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9" name="Google Shape;2589;p32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0" name="Google Shape;2590;p32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1" name="Google Shape;2591;p32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2" name="Google Shape;2592;p32"/>
            <p:cNvGrpSpPr/>
            <p:nvPr/>
          </p:nvGrpSpPr>
          <p:grpSpPr>
            <a:xfrm rot="10800000">
              <a:off x="2522450" y="4721188"/>
              <a:ext cx="473400" cy="112750"/>
              <a:chOff x="3290800" y="4250850"/>
              <a:chExt cx="473400" cy="112750"/>
            </a:xfrm>
          </p:grpSpPr>
          <p:sp>
            <p:nvSpPr>
              <p:cNvPr id="2593" name="Google Shape;2593;p32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4" name="Google Shape;2594;p32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5" name="Google Shape;2595;p32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6" name="Google Shape;2596;p32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7" name="Google Shape;2597;p32"/>
            <p:cNvGrpSpPr/>
            <p:nvPr/>
          </p:nvGrpSpPr>
          <p:grpSpPr>
            <a:xfrm>
              <a:off x="3052875" y="4395975"/>
              <a:ext cx="473400" cy="112750"/>
              <a:chOff x="3290800" y="4250850"/>
              <a:chExt cx="473400" cy="112750"/>
            </a:xfrm>
          </p:grpSpPr>
          <p:sp>
            <p:nvSpPr>
              <p:cNvPr id="2598" name="Google Shape;2598;p32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9" name="Google Shape;2599;p32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0" name="Google Shape;2600;p32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1" name="Google Shape;2601;p32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02" name="Google Shape;2602;p32"/>
            <p:cNvGrpSpPr/>
            <p:nvPr/>
          </p:nvGrpSpPr>
          <p:grpSpPr>
            <a:xfrm rot="10800000">
              <a:off x="3830075" y="4721200"/>
              <a:ext cx="473400" cy="112750"/>
              <a:chOff x="3290800" y="4250850"/>
              <a:chExt cx="473400" cy="112750"/>
            </a:xfrm>
          </p:grpSpPr>
          <p:sp>
            <p:nvSpPr>
              <p:cNvPr id="2603" name="Google Shape;2603;p32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4" name="Google Shape;2604;p32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5" name="Google Shape;2605;p32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6" name="Google Shape;2606;p32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07" name="Google Shape;2607;p32"/>
            <p:cNvGrpSpPr/>
            <p:nvPr/>
          </p:nvGrpSpPr>
          <p:grpSpPr>
            <a:xfrm>
              <a:off x="4439250" y="4383163"/>
              <a:ext cx="473400" cy="112750"/>
              <a:chOff x="3290800" y="4250850"/>
              <a:chExt cx="473400" cy="112750"/>
            </a:xfrm>
          </p:grpSpPr>
          <p:sp>
            <p:nvSpPr>
              <p:cNvPr id="2608" name="Google Shape;2608;p32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9" name="Google Shape;2609;p32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0" name="Google Shape;2610;p32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1" name="Google Shape;2611;p32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12" name="Google Shape;2612;p32"/>
            <p:cNvGrpSpPr/>
            <p:nvPr/>
          </p:nvGrpSpPr>
          <p:grpSpPr>
            <a:xfrm rot="10800000">
              <a:off x="5216450" y="4721188"/>
              <a:ext cx="473400" cy="112750"/>
              <a:chOff x="3290800" y="4250850"/>
              <a:chExt cx="473400" cy="112750"/>
            </a:xfrm>
          </p:grpSpPr>
          <p:sp>
            <p:nvSpPr>
              <p:cNvPr id="2613" name="Google Shape;2613;p32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4" name="Google Shape;2614;p32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5" name="Google Shape;2615;p32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6" name="Google Shape;2616;p32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17" name="Google Shape;2617;p32"/>
            <p:cNvGrpSpPr/>
            <p:nvPr/>
          </p:nvGrpSpPr>
          <p:grpSpPr>
            <a:xfrm>
              <a:off x="5746875" y="4395988"/>
              <a:ext cx="473400" cy="112750"/>
              <a:chOff x="3290800" y="4250850"/>
              <a:chExt cx="473400" cy="112750"/>
            </a:xfrm>
          </p:grpSpPr>
          <p:sp>
            <p:nvSpPr>
              <p:cNvPr id="2618" name="Google Shape;2618;p32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9" name="Google Shape;2619;p32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0" name="Google Shape;2620;p32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1" name="Google Shape;2621;p32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22" name="Google Shape;2622;p32"/>
            <p:cNvGrpSpPr/>
            <p:nvPr/>
          </p:nvGrpSpPr>
          <p:grpSpPr>
            <a:xfrm rot="10800000">
              <a:off x="6524075" y="4721213"/>
              <a:ext cx="473400" cy="112750"/>
              <a:chOff x="3290800" y="4250850"/>
              <a:chExt cx="473400" cy="112750"/>
            </a:xfrm>
          </p:grpSpPr>
          <p:sp>
            <p:nvSpPr>
              <p:cNvPr id="2623" name="Google Shape;2623;p32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4" name="Google Shape;2624;p32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5" name="Google Shape;2625;p32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6" name="Google Shape;2626;p32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27" name="Google Shape;2627;p32"/>
            <p:cNvGrpSpPr/>
            <p:nvPr/>
          </p:nvGrpSpPr>
          <p:grpSpPr>
            <a:xfrm>
              <a:off x="7133250" y="4383175"/>
              <a:ext cx="473400" cy="112750"/>
              <a:chOff x="3290800" y="4250850"/>
              <a:chExt cx="473400" cy="112750"/>
            </a:xfrm>
          </p:grpSpPr>
          <p:sp>
            <p:nvSpPr>
              <p:cNvPr id="2628" name="Google Shape;2628;p32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9" name="Google Shape;2629;p32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0" name="Google Shape;2630;p32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1" name="Google Shape;2631;p32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2" name="Google Shape;2632;p32"/>
            <p:cNvGrpSpPr/>
            <p:nvPr/>
          </p:nvGrpSpPr>
          <p:grpSpPr>
            <a:xfrm rot="10800000">
              <a:off x="7910450" y="4721200"/>
              <a:ext cx="473400" cy="112750"/>
              <a:chOff x="3290800" y="4250850"/>
              <a:chExt cx="473400" cy="112750"/>
            </a:xfrm>
          </p:grpSpPr>
          <p:sp>
            <p:nvSpPr>
              <p:cNvPr id="2633" name="Google Shape;2633;p32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4" name="Google Shape;2634;p32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5" name="Google Shape;2635;p32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6" name="Google Shape;2636;p32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7" name="Google Shape;2637;p32"/>
            <p:cNvGrpSpPr/>
            <p:nvPr/>
          </p:nvGrpSpPr>
          <p:grpSpPr>
            <a:xfrm>
              <a:off x="8440875" y="4395988"/>
              <a:ext cx="473400" cy="112750"/>
              <a:chOff x="3290800" y="4250850"/>
              <a:chExt cx="473400" cy="112750"/>
            </a:xfrm>
          </p:grpSpPr>
          <p:sp>
            <p:nvSpPr>
              <p:cNvPr id="2638" name="Google Shape;2638;p32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9" name="Google Shape;2639;p32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0" name="Google Shape;2640;p32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1" name="Google Shape;2641;p32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2642" name="Google Shape;2642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39550" y="2528725"/>
            <a:ext cx="2099875" cy="209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3" name="Google Shape;2643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604675" y="294200"/>
            <a:ext cx="2099875" cy="209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2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5" name="Google Shape;2645;p33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646" name="Google Shape;2646;p33"/>
          <p:cNvGrpSpPr/>
          <p:nvPr/>
        </p:nvGrpSpPr>
        <p:grpSpPr>
          <a:xfrm rot="10800000" flipH="1">
            <a:off x="358875" y="314088"/>
            <a:ext cx="8555400" cy="450800"/>
            <a:chOff x="358875" y="4383163"/>
            <a:chExt cx="8555400" cy="450800"/>
          </a:xfrm>
        </p:grpSpPr>
        <p:grpSp>
          <p:nvGrpSpPr>
            <p:cNvPr id="2647" name="Google Shape;2647;p33"/>
            <p:cNvGrpSpPr/>
            <p:nvPr/>
          </p:nvGrpSpPr>
          <p:grpSpPr>
            <a:xfrm>
              <a:off x="358875" y="4395975"/>
              <a:ext cx="473400" cy="112750"/>
              <a:chOff x="3290800" y="4250850"/>
              <a:chExt cx="473400" cy="112750"/>
            </a:xfrm>
          </p:grpSpPr>
          <p:sp>
            <p:nvSpPr>
              <p:cNvPr id="2648" name="Google Shape;2648;p33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9" name="Google Shape;2649;p33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0" name="Google Shape;2650;p33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1" name="Google Shape;2651;p33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52" name="Google Shape;2652;p33"/>
            <p:cNvGrpSpPr/>
            <p:nvPr/>
          </p:nvGrpSpPr>
          <p:grpSpPr>
            <a:xfrm rot="10800000">
              <a:off x="1136075" y="4721200"/>
              <a:ext cx="473400" cy="112750"/>
              <a:chOff x="3290800" y="4250850"/>
              <a:chExt cx="473400" cy="112750"/>
            </a:xfrm>
          </p:grpSpPr>
          <p:sp>
            <p:nvSpPr>
              <p:cNvPr id="2653" name="Google Shape;2653;p33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4" name="Google Shape;2654;p33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5" name="Google Shape;2655;p33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6" name="Google Shape;2656;p33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57" name="Google Shape;2657;p33"/>
            <p:cNvGrpSpPr/>
            <p:nvPr/>
          </p:nvGrpSpPr>
          <p:grpSpPr>
            <a:xfrm>
              <a:off x="1745250" y="4383163"/>
              <a:ext cx="473400" cy="112750"/>
              <a:chOff x="3290800" y="4250850"/>
              <a:chExt cx="473400" cy="112750"/>
            </a:xfrm>
          </p:grpSpPr>
          <p:sp>
            <p:nvSpPr>
              <p:cNvPr id="2658" name="Google Shape;2658;p33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9" name="Google Shape;2659;p33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0" name="Google Shape;2660;p33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1" name="Google Shape;2661;p33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62" name="Google Shape;2662;p33"/>
            <p:cNvGrpSpPr/>
            <p:nvPr/>
          </p:nvGrpSpPr>
          <p:grpSpPr>
            <a:xfrm rot="10800000">
              <a:off x="2522450" y="4721188"/>
              <a:ext cx="473400" cy="112750"/>
              <a:chOff x="3290800" y="4250850"/>
              <a:chExt cx="473400" cy="112750"/>
            </a:xfrm>
          </p:grpSpPr>
          <p:sp>
            <p:nvSpPr>
              <p:cNvPr id="2663" name="Google Shape;2663;p33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4" name="Google Shape;2664;p33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5" name="Google Shape;2665;p33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6" name="Google Shape;2666;p33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67" name="Google Shape;2667;p33"/>
            <p:cNvGrpSpPr/>
            <p:nvPr/>
          </p:nvGrpSpPr>
          <p:grpSpPr>
            <a:xfrm>
              <a:off x="3052875" y="4395975"/>
              <a:ext cx="473400" cy="112750"/>
              <a:chOff x="3290800" y="4250850"/>
              <a:chExt cx="473400" cy="112750"/>
            </a:xfrm>
          </p:grpSpPr>
          <p:sp>
            <p:nvSpPr>
              <p:cNvPr id="2668" name="Google Shape;2668;p33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9" name="Google Shape;2669;p33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0" name="Google Shape;2670;p33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1" name="Google Shape;2671;p33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72" name="Google Shape;2672;p33"/>
            <p:cNvGrpSpPr/>
            <p:nvPr/>
          </p:nvGrpSpPr>
          <p:grpSpPr>
            <a:xfrm rot="10800000">
              <a:off x="3830075" y="4721200"/>
              <a:ext cx="473400" cy="112750"/>
              <a:chOff x="3290800" y="4250850"/>
              <a:chExt cx="473400" cy="112750"/>
            </a:xfrm>
          </p:grpSpPr>
          <p:sp>
            <p:nvSpPr>
              <p:cNvPr id="2673" name="Google Shape;2673;p33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4" name="Google Shape;2674;p33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5" name="Google Shape;2675;p33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6" name="Google Shape;2676;p33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77" name="Google Shape;2677;p33"/>
            <p:cNvGrpSpPr/>
            <p:nvPr/>
          </p:nvGrpSpPr>
          <p:grpSpPr>
            <a:xfrm>
              <a:off x="4439250" y="4383163"/>
              <a:ext cx="473400" cy="112750"/>
              <a:chOff x="3290800" y="4250850"/>
              <a:chExt cx="473400" cy="112750"/>
            </a:xfrm>
          </p:grpSpPr>
          <p:sp>
            <p:nvSpPr>
              <p:cNvPr id="2678" name="Google Shape;2678;p33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9" name="Google Shape;2679;p33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0" name="Google Shape;2680;p33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1" name="Google Shape;2681;p33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82" name="Google Shape;2682;p33"/>
            <p:cNvGrpSpPr/>
            <p:nvPr/>
          </p:nvGrpSpPr>
          <p:grpSpPr>
            <a:xfrm rot="10800000">
              <a:off x="5216450" y="4721188"/>
              <a:ext cx="473400" cy="112750"/>
              <a:chOff x="3290800" y="4250850"/>
              <a:chExt cx="473400" cy="112750"/>
            </a:xfrm>
          </p:grpSpPr>
          <p:sp>
            <p:nvSpPr>
              <p:cNvPr id="2683" name="Google Shape;2683;p33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4" name="Google Shape;2684;p33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5" name="Google Shape;2685;p33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6" name="Google Shape;2686;p33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87" name="Google Shape;2687;p33"/>
            <p:cNvGrpSpPr/>
            <p:nvPr/>
          </p:nvGrpSpPr>
          <p:grpSpPr>
            <a:xfrm>
              <a:off x="5746875" y="4395988"/>
              <a:ext cx="473400" cy="112750"/>
              <a:chOff x="3290800" y="4250850"/>
              <a:chExt cx="473400" cy="112750"/>
            </a:xfrm>
          </p:grpSpPr>
          <p:sp>
            <p:nvSpPr>
              <p:cNvPr id="2688" name="Google Shape;2688;p33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9" name="Google Shape;2689;p33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0" name="Google Shape;2690;p33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1" name="Google Shape;2691;p33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92" name="Google Shape;2692;p33"/>
            <p:cNvGrpSpPr/>
            <p:nvPr/>
          </p:nvGrpSpPr>
          <p:grpSpPr>
            <a:xfrm rot="10800000">
              <a:off x="6524075" y="4721213"/>
              <a:ext cx="473400" cy="112750"/>
              <a:chOff x="3290800" y="4250850"/>
              <a:chExt cx="473400" cy="112750"/>
            </a:xfrm>
          </p:grpSpPr>
          <p:sp>
            <p:nvSpPr>
              <p:cNvPr id="2693" name="Google Shape;2693;p33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4" name="Google Shape;2694;p33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5" name="Google Shape;2695;p33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6" name="Google Shape;2696;p33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97" name="Google Shape;2697;p33"/>
            <p:cNvGrpSpPr/>
            <p:nvPr/>
          </p:nvGrpSpPr>
          <p:grpSpPr>
            <a:xfrm>
              <a:off x="7133250" y="4383175"/>
              <a:ext cx="473400" cy="112750"/>
              <a:chOff x="3290800" y="4250850"/>
              <a:chExt cx="473400" cy="112750"/>
            </a:xfrm>
          </p:grpSpPr>
          <p:sp>
            <p:nvSpPr>
              <p:cNvPr id="2698" name="Google Shape;2698;p33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9" name="Google Shape;2699;p33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0" name="Google Shape;2700;p33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1" name="Google Shape;2701;p33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02" name="Google Shape;2702;p33"/>
            <p:cNvGrpSpPr/>
            <p:nvPr/>
          </p:nvGrpSpPr>
          <p:grpSpPr>
            <a:xfrm rot="10800000">
              <a:off x="7910450" y="4721200"/>
              <a:ext cx="473400" cy="112750"/>
              <a:chOff x="3290800" y="4250850"/>
              <a:chExt cx="473400" cy="112750"/>
            </a:xfrm>
          </p:grpSpPr>
          <p:sp>
            <p:nvSpPr>
              <p:cNvPr id="2703" name="Google Shape;2703;p33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4" name="Google Shape;2704;p33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5" name="Google Shape;2705;p33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6" name="Google Shape;2706;p33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07" name="Google Shape;2707;p33"/>
            <p:cNvGrpSpPr/>
            <p:nvPr/>
          </p:nvGrpSpPr>
          <p:grpSpPr>
            <a:xfrm>
              <a:off x="8440875" y="4395988"/>
              <a:ext cx="473400" cy="112750"/>
              <a:chOff x="3290800" y="4250850"/>
              <a:chExt cx="473400" cy="112750"/>
            </a:xfrm>
          </p:grpSpPr>
          <p:sp>
            <p:nvSpPr>
              <p:cNvPr id="2708" name="Google Shape;2708;p33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9" name="Google Shape;2709;p33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0" name="Google Shape;2710;p33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1" name="Google Shape;2711;p33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712" name="Google Shape;2712;p33"/>
          <p:cNvGrpSpPr/>
          <p:nvPr/>
        </p:nvGrpSpPr>
        <p:grpSpPr>
          <a:xfrm rot="10800000" flipH="1">
            <a:off x="358875" y="4383163"/>
            <a:ext cx="8555400" cy="450800"/>
            <a:chOff x="358875" y="4383163"/>
            <a:chExt cx="8555400" cy="450800"/>
          </a:xfrm>
        </p:grpSpPr>
        <p:grpSp>
          <p:nvGrpSpPr>
            <p:cNvPr id="2713" name="Google Shape;2713;p33"/>
            <p:cNvGrpSpPr/>
            <p:nvPr/>
          </p:nvGrpSpPr>
          <p:grpSpPr>
            <a:xfrm>
              <a:off x="358875" y="4395975"/>
              <a:ext cx="473400" cy="112750"/>
              <a:chOff x="3290800" y="4250850"/>
              <a:chExt cx="473400" cy="112750"/>
            </a:xfrm>
          </p:grpSpPr>
          <p:sp>
            <p:nvSpPr>
              <p:cNvPr id="2714" name="Google Shape;2714;p33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5" name="Google Shape;2715;p33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6" name="Google Shape;2716;p33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7" name="Google Shape;2717;p33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18" name="Google Shape;2718;p33"/>
            <p:cNvGrpSpPr/>
            <p:nvPr/>
          </p:nvGrpSpPr>
          <p:grpSpPr>
            <a:xfrm rot="10800000">
              <a:off x="1136075" y="4721200"/>
              <a:ext cx="473400" cy="112750"/>
              <a:chOff x="3290800" y="4250850"/>
              <a:chExt cx="473400" cy="112750"/>
            </a:xfrm>
          </p:grpSpPr>
          <p:sp>
            <p:nvSpPr>
              <p:cNvPr id="2719" name="Google Shape;2719;p33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0" name="Google Shape;2720;p33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1" name="Google Shape;2721;p33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2" name="Google Shape;2722;p33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23" name="Google Shape;2723;p33"/>
            <p:cNvGrpSpPr/>
            <p:nvPr/>
          </p:nvGrpSpPr>
          <p:grpSpPr>
            <a:xfrm>
              <a:off x="1745250" y="4383163"/>
              <a:ext cx="473400" cy="112750"/>
              <a:chOff x="3290800" y="4250850"/>
              <a:chExt cx="473400" cy="112750"/>
            </a:xfrm>
          </p:grpSpPr>
          <p:sp>
            <p:nvSpPr>
              <p:cNvPr id="2724" name="Google Shape;2724;p33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5" name="Google Shape;2725;p33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6" name="Google Shape;2726;p33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7" name="Google Shape;2727;p33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28" name="Google Shape;2728;p33"/>
            <p:cNvGrpSpPr/>
            <p:nvPr/>
          </p:nvGrpSpPr>
          <p:grpSpPr>
            <a:xfrm rot="10800000">
              <a:off x="2522450" y="4721188"/>
              <a:ext cx="473400" cy="112750"/>
              <a:chOff x="3290800" y="4250850"/>
              <a:chExt cx="473400" cy="112750"/>
            </a:xfrm>
          </p:grpSpPr>
          <p:sp>
            <p:nvSpPr>
              <p:cNvPr id="2729" name="Google Shape;2729;p33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0" name="Google Shape;2730;p33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1" name="Google Shape;2731;p33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2" name="Google Shape;2732;p33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33" name="Google Shape;2733;p33"/>
            <p:cNvGrpSpPr/>
            <p:nvPr/>
          </p:nvGrpSpPr>
          <p:grpSpPr>
            <a:xfrm>
              <a:off x="3052875" y="4395975"/>
              <a:ext cx="473400" cy="112750"/>
              <a:chOff x="3290800" y="4250850"/>
              <a:chExt cx="473400" cy="112750"/>
            </a:xfrm>
          </p:grpSpPr>
          <p:sp>
            <p:nvSpPr>
              <p:cNvPr id="2734" name="Google Shape;2734;p33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5" name="Google Shape;2735;p33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6" name="Google Shape;2736;p33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7" name="Google Shape;2737;p33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38" name="Google Shape;2738;p33"/>
            <p:cNvGrpSpPr/>
            <p:nvPr/>
          </p:nvGrpSpPr>
          <p:grpSpPr>
            <a:xfrm rot="10800000">
              <a:off x="3830075" y="4721200"/>
              <a:ext cx="473400" cy="112750"/>
              <a:chOff x="3290800" y="4250850"/>
              <a:chExt cx="473400" cy="112750"/>
            </a:xfrm>
          </p:grpSpPr>
          <p:sp>
            <p:nvSpPr>
              <p:cNvPr id="2739" name="Google Shape;2739;p33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0" name="Google Shape;2740;p33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1" name="Google Shape;2741;p33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2" name="Google Shape;2742;p33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43" name="Google Shape;2743;p33"/>
            <p:cNvGrpSpPr/>
            <p:nvPr/>
          </p:nvGrpSpPr>
          <p:grpSpPr>
            <a:xfrm>
              <a:off x="4439250" y="4383163"/>
              <a:ext cx="473400" cy="112750"/>
              <a:chOff x="3290800" y="4250850"/>
              <a:chExt cx="473400" cy="112750"/>
            </a:xfrm>
          </p:grpSpPr>
          <p:sp>
            <p:nvSpPr>
              <p:cNvPr id="2744" name="Google Shape;2744;p33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5" name="Google Shape;2745;p33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6" name="Google Shape;2746;p33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7" name="Google Shape;2747;p33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48" name="Google Shape;2748;p33"/>
            <p:cNvGrpSpPr/>
            <p:nvPr/>
          </p:nvGrpSpPr>
          <p:grpSpPr>
            <a:xfrm rot="10800000">
              <a:off x="5216450" y="4721188"/>
              <a:ext cx="473400" cy="112750"/>
              <a:chOff x="3290800" y="4250850"/>
              <a:chExt cx="473400" cy="112750"/>
            </a:xfrm>
          </p:grpSpPr>
          <p:sp>
            <p:nvSpPr>
              <p:cNvPr id="2749" name="Google Shape;2749;p33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0" name="Google Shape;2750;p33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1" name="Google Shape;2751;p33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2" name="Google Shape;2752;p33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53" name="Google Shape;2753;p33"/>
            <p:cNvGrpSpPr/>
            <p:nvPr/>
          </p:nvGrpSpPr>
          <p:grpSpPr>
            <a:xfrm>
              <a:off x="5746875" y="4395988"/>
              <a:ext cx="473400" cy="112750"/>
              <a:chOff x="3290800" y="4250850"/>
              <a:chExt cx="473400" cy="112750"/>
            </a:xfrm>
          </p:grpSpPr>
          <p:sp>
            <p:nvSpPr>
              <p:cNvPr id="2754" name="Google Shape;2754;p33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5" name="Google Shape;2755;p33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6" name="Google Shape;2756;p33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7" name="Google Shape;2757;p33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58" name="Google Shape;2758;p33"/>
            <p:cNvGrpSpPr/>
            <p:nvPr/>
          </p:nvGrpSpPr>
          <p:grpSpPr>
            <a:xfrm rot="10800000">
              <a:off x="6524075" y="4721213"/>
              <a:ext cx="473400" cy="112750"/>
              <a:chOff x="3290800" y="4250850"/>
              <a:chExt cx="473400" cy="112750"/>
            </a:xfrm>
          </p:grpSpPr>
          <p:sp>
            <p:nvSpPr>
              <p:cNvPr id="2759" name="Google Shape;2759;p33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0" name="Google Shape;2760;p33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1" name="Google Shape;2761;p33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2" name="Google Shape;2762;p33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63" name="Google Shape;2763;p33"/>
            <p:cNvGrpSpPr/>
            <p:nvPr/>
          </p:nvGrpSpPr>
          <p:grpSpPr>
            <a:xfrm>
              <a:off x="7133250" y="4383175"/>
              <a:ext cx="473400" cy="112750"/>
              <a:chOff x="3290800" y="4250850"/>
              <a:chExt cx="473400" cy="112750"/>
            </a:xfrm>
          </p:grpSpPr>
          <p:sp>
            <p:nvSpPr>
              <p:cNvPr id="2764" name="Google Shape;2764;p33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5" name="Google Shape;2765;p33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6" name="Google Shape;2766;p33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7" name="Google Shape;2767;p33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68" name="Google Shape;2768;p33"/>
            <p:cNvGrpSpPr/>
            <p:nvPr/>
          </p:nvGrpSpPr>
          <p:grpSpPr>
            <a:xfrm rot="10800000">
              <a:off x="7910450" y="4721200"/>
              <a:ext cx="473400" cy="112750"/>
              <a:chOff x="3290800" y="4250850"/>
              <a:chExt cx="473400" cy="112750"/>
            </a:xfrm>
          </p:grpSpPr>
          <p:sp>
            <p:nvSpPr>
              <p:cNvPr id="2769" name="Google Shape;2769;p33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0" name="Google Shape;2770;p33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1" name="Google Shape;2771;p33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2" name="Google Shape;2772;p33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73" name="Google Shape;2773;p33"/>
            <p:cNvGrpSpPr/>
            <p:nvPr/>
          </p:nvGrpSpPr>
          <p:grpSpPr>
            <a:xfrm>
              <a:off x="8440875" y="4395988"/>
              <a:ext cx="473400" cy="112750"/>
              <a:chOff x="3290800" y="4250850"/>
              <a:chExt cx="473400" cy="112750"/>
            </a:xfrm>
          </p:grpSpPr>
          <p:sp>
            <p:nvSpPr>
              <p:cNvPr id="2774" name="Google Shape;2774;p33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5" name="Google Shape;2775;p33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6" name="Google Shape;2776;p33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7" name="Google Shape;2777;p33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2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9" name="Google Shape;2779;p34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780" name="Google Shape;2780;p34"/>
          <p:cNvGrpSpPr/>
          <p:nvPr/>
        </p:nvGrpSpPr>
        <p:grpSpPr>
          <a:xfrm flipH="1">
            <a:off x="358875" y="4383163"/>
            <a:ext cx="8555400" cy="450800"/>
            <a:chOff x="358875" y="4383163"/>
            <a:chExt cx="8555400" cy="450800"/>
          </a:xfrm>
        </p:grpSpPr>
        <p:grpSp>
          <p:nvGrpSpPr>
            <p:cNvPr id="2781" name="Google Shape;2781;p34"/>
            <p:cNvGrpSpPr/>
            <p:nvPr/>
          </p:nvGrpSpPr>
          <p:grpSpPr>
            <a:xfrm>
              <a:off x="358875" y="4395975"/>
              <a:ext cx="473400" cy="112750"/>
              <a:chOff x="3290800" y="4250850"/>
              <a:chExt cx="473400" cy="112750"/>
            </a:xfrm>
          </p:grpSpPr>
          <p:sp>
            <p:nvSpPr>
              <p:cNvPr id="2782" name="Google Shape;2782;p34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3" name="Google Shape;2783;p34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4" name="Google Shape;2784;p34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5" name="Google Shape;2785;p34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86" name="Google Shape;2786;p34"/>
            <p:cNvGrpSpPr/>
            <p:nvPr/>
          </p:nvGrpSpPr>
          <p:grpSpPr>
            <a:xfrm rot="10800000">
              <a:off x="1136075" y="4721200"/>
              <a:ext cx="473400" cy="112750"/>
              <a:chOff x="3290800" y="4250850"/>
              <a:chExt cx="473400" cy="112750"/>
            </a:xfrm>
          </p:grpSpPr>
          <p:sp>
            <p:nvSpPr>
              <p:cNvPr id="2787" name="Google Shape;2787;p34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8" name="Google Shape;2788;p34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9" name="Google Shape;2789;p34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0" name="Google Shape;2790;p34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91" name="Google Shape;2791;p34"/>
            <p:cNvGrpSpPr/>
            <p:nvPr/>
          </p:nvGrpSpPr>
          <p:grpSpPr>
            <a:xfrm>
              <a:off x="1745250" y="4383163"/>
              <a:ext cx="473400" cy="112750"/>
              <a:chOff x="3290800" y="4250850"/>
              <a:chExt cx="473400" cy="112750"/>
            </a:xfrm>
          </p:grpSpPr>
          <p:sp>
            <p:nvSpPr>
              <p:cNvPr id="2792" name="Google Shape;2792;p34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3" name="Google Shape;2793;p34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4" name="Google Shape;2794;p34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5" name="Google Shape;2795;p34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96" name="Google Shape;2796;p34"/>
            <p:cNvGrpSpPr/>
            <p:nvPr/>
          </p:nvGrpSpPr>
          <p:grpSpPr>
            <a:xfrm rot="10800000">
              <a:off x="2522450" y="4721188"/>
              <a:ext cx="473400" cy="112750"/>
              <a:chOff x="3290800" y="4250850"/>
              <a:chExt cx="473400" cy="112750"/>
            </a:xfrm>
          </p:grpSpPr>
          <p:sp>
            <p:nvSpPr>
              <p:cNvPr id="2797" name="Google Shape;2797;p34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8" name="Google Shape;2798;p34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9" name="Google Shape;2799;p34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0" name="Google Shape;2800;p34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01" name="Google Shape;2801;p34"/>
            <p:cNvGrpSpPr/>
            <p:nvPr/>
          </p:nvGrpSpPr>
          <p:grpSpPr>
            <a:xfrm>
              <a:off x="3052875" y="4395975"/>
              <a:ext cx="473400" cy="112750"/>
              <a:chOff x="3290800" y="4250850"/>
              <a:chExt cx="473400" cy="112750"/>
            </a:xfrm>
          </p:grpSpPr>
          <p:sp>
            <p:nvSpPr>
              <p:cNvPr id="2802" name="Google Shape;2802;p34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3" name="Google Shape;2803;p34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4" name="Google Shape;2804;p34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5" name="Google Shape;2805;p34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06" name="Google Shape;2806;p34"/>
            <p:cNvGrpSpPr/>
            <p:nvPr/>
          </p:nvGrpSpPr>
          <p:grpSpPr>
            <a:xfrm rot="10800000">
              <a:off x="3830075" y="4721200"/>
              <a:ext cx="473400" cy="112750"/>
              <a:chOff x="3290800" y="4250850"/>
              <a:chExt cx="473400" cy="112750"/>
            </a:xfrm>
          </p:grpSpPr>
          <p:sp>
            <p:nvSpPr>
              <p:cNvPr id="2807" name="Google Shape;2807;p34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8" name="Google Shape;2808;p34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9" name="Google Shape;2809;p34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0" name="Google Shape;2810;p34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11" name="Google Shape;2811;p34"/>
            <p:cNvGrpSpPr/>
            <p:nvPr/>
          </p:nvGrpSpPr>
          <p:grpSpPr>
            <a:xfrm>
              <a:off x="4439250" y="4383163"/>
              <a:ext cx="473400" cy="112750"/>
              <a:chOff x="3290800" y="4250850"/>
              <a:chExt cx="473400" cy="112750"/>
            </a:xfrm>
          </p:grpSpPr>
          <p:sp>
            <p:nvSpPr>
              <p:cNvPr id="2812" name="Google Shape;2812;p34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3" name="Google Shape;2813;p34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4" name="Google Shape;2814;p34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5" name="Google Shape;2815;p34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16" name="Google Shape;2816;p34"/>
            <p:cNvGrpSpPr/>
            <p:nvPr/>
          </p:nvGrpSpPr>
          <p:grpSpPr>
            <a:xfrm rot="10800000">
              <a:off x="5216450" y="4721188"/>
              <a:ext cx="473400" cy="112750"/>
              <a:chOff x="3290800" y="4250850"/>
              <a:chExt cx="473400" cy="112750"/>
            </a:xfrm>
          </p:grpSpPr>
          <p:sp>
            <p:nvSpPr>
              <p:cNvPr id="2817" name="Google Shape;2817;p34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8" name="Google Shape;2818;p34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9" name="Google Shape;2819;p34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0" name="Google Shape;2820;p34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21" name="Google Shape;2821;p34"/>
            <p:cNvGrpSpPr/>
            <p:nvPr/>
          </p:nvGrpSpPr>
          <p:grpSpPr>
            <a:xfrm>
              <a:off x="5746875" y="4395988"/>
              <a:ext cx="473400" cy="112750"/>
              <a:chOff x="3290800" y="4250850"/>
              <a:chExt cx="473400" cy="112750"/>
            </a:xfrm>
          </p:grpSpPr>
          <p:sp>
            <p:nvSpPr>
              <p:cNvPr id="2822" name="Google Shape;2822;p34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3" name="Google Shape;2823;p34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4" name="Google Shape;2824;p34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5" name="Google Shape;2825;p34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26" name="Google Shape;2826;p34"/>
            <p:cNvGrpSpPr/>
            <p:nvPr/>
          </p:nvGrpSpPr>
          <p:grpSpPr>
            <a:xfrm rot="10800000">
              <a:off x="6524075" y="4721213"/>
              <a:ext cx="473400" cy="112750"/>
              <a:chOff x="3290800" y="4250850"/>
              <a:chExt cx="473400" cy="112750"/>
            </a:xfrm>
          </p:grpSpPr>
          <p:sp>
            <p:nvSpPr>
              <p:cNvPr id="2827" name="Google Shape;2827;p34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8" name="Google Shape;2828;p34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9" name="Google Shape;2829;p34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0" name="Google Shape;2830;p34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31" name="Google Shape;2831;p34"/>
            <p:cNvGrpSpPr/>
            <p:nvPr/>
          </p:nvGrpSpPr>
          <p:grpSpPr>
            <a:xfrm>
              <a:off x="7133250" y="4383175"/>
              <a:ext cx="473400" cy="112750"/>
              <a:chOff x="3290800" y="4250850"/>
              <a:chExt cx="473400" cy="112750"/>
            </a:xfrm>
          </p:grpSpPr>
          <p:sp>
            <p:nvSpPr>
              <p:cNvPr id="2832" name="Google Shape;2832;p34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3" name="Google Shape;2833;p34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4" name="Google Shape;2834;p34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5" name="Google Shape;2835;p34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36" name="Google Shape;2836;p34"/>
            <p:cNvGrpSpPr/>
            <p:nvPr/>
          </p:nvGrpSpPr>
          <p:grpSpPr>
            <a:xfrm rot="10800000">
              <a:off x="7910450" y="4721200"/>
              <a:ext cx="473400" cy="112750"/>
              <a:chOff x="3290800" y="4250850"/>
              <a:chExt cx="473400" cy="112750"/>
            </a:xfrm>
          </p:grpSpPr>
          <p:sp>
            <p:nvSpPr>
              <p:cNvPr id="2837" name="Google Shape;2837;p34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8" name="Google Shape;2838;p34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9" name="Google Shape;2839;p34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0" name="Google Shape;2840;p34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41" name="Google Shape;2841;p34"/>
            <p:cNvGrpSpPr/>
            <p:nvPr/>
          </p:nvGrpSpPr>
          <p:grpSpPr>
            <a:xfrm>
              <a:off x="8440875" y="4395988"/>
              <a:ext cx="473400" cy="112750"/>
              <a:chOff x="3290800" y="4250850"/>
              <a:chExt cx="473400" cy="112750"/>
            </a:xfrm>
          </p:grpSpPr>
          <p:sp>
            <p:nvSpPr>
              <p:cNvPr id="2842" name="Google Shape;2842;p34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3" name="Google Shape;2843;p34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4" name="Google Shape;2844;p34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5" name="Google Shape;2845;p34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846" name="Google Shape;2846;p34"/>
          <p:cNvGrpSpPr/>
          <p:nvPr/>
        </p:nvGrpSpPr>
        <p:grpSpPr>
          <a:xfrm flipH="1">
            <a:off x="358875" y="314088"/>
            <a:ext cx="8555400" cy="450800"/>
            <a:chOff x="358875" y="4383163"/>
            <a:chExt cx="8555400" cy="450800"/>
          </a:xfrm>
        </p:grpSpPr>
        <p:grpSp>
          <p:nvGrpSpPr>
            <p:cNvPr id="2847" name="Google Shape;2847;p34"/>
            <p:cNvGrpSpPr/>
            <p:nvPr/>
          </p:nvGrpSpPr>
          <p:grpSpPr>
            <a:xfrm>
              <a:off x="358875" y="4395975"/>
              <a:ext cx="473400" cy="112750"/>
              <a:chOff x="3290800" y="4250850"/>
              <a:chExt cx="473400" cy="112750"/>
            </a:xfrm>
          </p:grpSpPr>
          <p:sp>
            <p:nvSpPr>
              <p:cNvPr id="2848" name="Google Shape;2848;p34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9" name="Google Shape;2849;p34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0" name="Google Shape;2850;p34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1" name="Google Shape;2851;p34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52" name="Google Shape;2852;p34"/>
            <p:cNvGrpSpPr/>
            <p:nvPr/>
          </p:nvGrpSpPr>
          <p:grpSpPr>
            <a:xfrm rot="10800000">
              <a:off x="1136075" y="4721200"/>
              <a:ext cx="473400" cy="112750"/>
              <a:chOff x="3290800" y="4250850"/>
              <a:chExt cx="473400" cy="112750"/>
            </a:xfrm>
          </p:grpSpPr>
          <p:sp>
            <p:nvSpPr>
              <p:cNvPr id="2853" name="Google Shape;2853;p34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4" name="Google Shape;2854;p34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5" name="Google Shape;2855;p34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6" name="Google Shape;2856;p34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57" name="Google Shape;2857;p34"/>
            <p:cNvGrpSpPr/>
            <p:nvPr/>
          </p:nvGrpSpPr>
          <p:grpSpPr>
            <a:xfrm>
              <a:off x="1745250" y="4383163"/>
              <a:ext cx="473400" cy="112750"/>
              <a:chOff x="3290800" y="4250850"/>
              <a:chExt cx="473400" cy="112750"/>
            </a:xfrm>
          </p:grpSpPr>
          <p:sp>
            <p:nvSpPr>
              <p:cNvPr id="2858" name="Google Shape;2858;p34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9" name="Google Shape;2859;p34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0" name="Google Shape;2860;p34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1" name="Google Shape;2861;p34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62" name="Google Shape;2862;p34"/>
            <p:cNvGrpSpPr/>
            <p:nvPr/>
          </p:nvGrpSpPr>
          <p:grpSpPr>
            <a:xfrm rot="10800000">
              <a:off x="2522450" y="4721188"/>
              <a:ext cx="473400" cy="112750"/>
              <a:chOff x="3290800" y="4250850"/>
              <a:chExt cx="473400" cy="112750"/>
            </a:xfrm>
          </p:grpSpPr>
          <p:sp>
            <p:nvSpPr>
              <p:cNvPr id="2863" name="Google Shape;2863;p34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4" name="Google Shape;2864;p34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5" name="Google Shape;2865;p34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6" name="Google Shape;2866;p34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67" name="Google Shape;2867;p34"/>
            <p:cNvGrpSpPr/>
            <p:nvPr/>
          </p:nvGrpSpPr>
          <p:grpSpPr>
            <a:xfrm>
              <a:off x="3052875" y="4395975"/>
              <a:ext cx="473400" cy="112750"/>
              <a:chOff x="3290800" y="4250850"/>
              <a:chExt cx="473400" cy="112750"/>
            </a:xfrm>
          </p:grpSpPr>
          <p:sp>
            <p:nvSpPr>
              <p:cNvPr id="2868" name="Google Shape;2868;p34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9" name="Google Shape;2869;p34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0" name="Google Shape;2870;p34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1" name="Google Shape;2871;p34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72" name="Google Shape;2872;p34"/>
            <p:cNvGrpSpPr/>
            <p:nvPr/>
          </p:nvGrpSpPr>
          <p:grpSpPr>
            <a:xfrm rot="10800000">
              <a:off x="3830075" y="4721200"/>
              <a:ext cx="473400" cy="112750"/>
              <a:chOff x="3290800" y="4250850"/>
              <a:chExt cx="473400" cy="112750"/>
            </a:xfrm>
          </p:grpSpPr>
          <p:sp>
            <p:nvSpPr>
              <p:cNvPr id="2873" name="Google Shape;2873;p34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4" name="Google Shape;2874;p34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5" name="Google Shape;2875;p34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6" name="Google Shape;2876;p34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77" name="Google Shape;2877;p34"/>
            <p:cNvGrpSpPr/>
            <p:nvPr/>
          </p:nvGrpSpPr>
          <p:grpSpPr>
            <a:xfrm>
              <a:off x="4439250" y="4383163"/>
              <a:ext cx="473400" cy="112750"/>
              <a:chOff x="3290800" y="4250850"/>
              <a:chExt cx="473400" cy="112750"/>
            </a:xfrm>
          </p:grpSpPr>
          <p:sp>
            <p:nvSpPr>
              <p:cNvPr id="2878" name="Google Shape;2878;p34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9" name="Google Shape;2879;p34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0" name="Google Shape;2880;p34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1" name="Google Shape;2881;p34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82" name="Google Shape;2882;p34"/>
            <p:cNvGrpSpPr/>
            <p:nvPr/>
          </p:nvGrpSpPr>
          <p:grpSpPr>
            <a:xfrm rot="10800000">
              <a:off x="5216450" y="4721188"/>
              <a:ext cx="473400" cy="112750"/>
              <a:chOff x="3290800" y="4250850"/>
              <a:chExt cx="473400" cy="112750"/>
            </a:xfrm>
          </p:grpSpPr>
          <p:sp>
            <p:nvSpPr>
              <p:cNvPr id="2883" name="Google Shape;2883;p34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4" name="Google Shape;2884;p34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5" name="Google Shape;2885;p34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6" name="Google Shape;2886;p34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87" name="Google Shape;2887;p34"/>
            <p:cNvGrpSpPr/>
            <p:nvPr/>
          </p:nvGrpSpPr>
          <p:grpSpPr>
            <a:xfrm>
              <a:off x="5746875" y="4395988"/>
              <a:ext cx="473400" cy="112750"/>
              <a:chOff x="3290800" y="4250850"/>
              <a:chExt cx="473400" cy="112750"/>
            </a:xfrm>
          </p:grpSpPr>
          <p:sp>
            <p:nvSpPr>
              <p:cNvPr id="2888" name="Google Shape;2888;p34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9" name="Google Shape;2889;p34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0" name="Google Shape;2890;p34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1" name="Google Shape;2891;p34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92" name="Google Shape;2892;p34"/>
            <p:cNvGrpSpPr/>
            <p:nvPr/>
          </p:nvGrpSpPr>
          <p:grpSpPr>
            <a:xfrm rot="10800000">
              <a:off x="6524075" y="4721213"/>
              <a:ext cx="473400" cy="112750"/>
              <a:chOff x="3290800" y="4250850"/>
              <a:chExt cx="473400" cy="112750"/>
            </a:xfrm>
          </p:grpSpPr>
          <p:sp>
            <p:nvSpPr>
              <p:cNvPr id="2893" name="Google Shape;2893;p34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4" name="Google Shape;2894;p34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5" name="Google Shape;2895;p34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6" name="Google Shape;2896;p34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97" name="Google Shape;2897;p34"/>
            <p:cNvGrpSpPr/>
            <p:nvPr/>
          </p:nvGrpSpPr>
          <p:grpSpPr>
            <a:xfrm>
              <a:off x="7133250" y="4383175"/>
              <a:ext cx="473400" cy="112750"/>
              <a:chOff x="3290800" y="4250850"/>
              <a:chExt cx="473400" cy="112750"/>
            </a:xfrm>
          </p:grpSpPr>
          <p:sp>
            <p:nvSpPr>
              <p:cNvPr id="2898" name="Google Shape;2898;p34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9" name="Google Shape;2899;p34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0" name="Google Shape;2900;p34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1" name="Google Shape;2901;p34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02" name="Google Shape;2902;p34"/>
            <p:cNvGrpSpPr/>
            <p:nvPr/>
          </p:nvGrpSpPr>
          <p:grpSpPr>
            <a:xfrm rot="10800000">
              <a:off x="7910450" y="4721200"/>
              <a:ext cx="473400" cy="112750"/>
              <a:chOff x="3290800" y="4250850"/>
              <a:chExt cx="473400" cy="112750"/>
            </a:xfrm>
          </p:grpSpPr>
          <p:sp>
            <p:nvSpPr>
              <p:cNvPr id="2903" name="Google Shape;2903;p34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4" name="Google Shape;2904;p34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5" name="Google Shape;2905;p34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6" name="Google Shape;2906;p34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07" name="Google Shape;2907;p34"/>
            <p:cNvGrpSpPr/>
            <p:nvPr/>
          </p:nvGrpSpPr>
          <p:grpSpPr>
            <a:xfrm>
              <a:off x="8440875" y="4395988"/>
              <a:ext cx="473400" cy="112750"/>
              <a:chOff x="3290800" y="4250850"/>
              <a:chExt cx="473400" cy="112750"/>
            </a:xfrm>
          </p:grpSpPr>
          <p:sp>
            <p:nvSpPr>
              <p:cNvPr id="2908" name="Google Shape;2908;p34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9" name="Google Shape;2909;p34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0" name="Google Shape;2910;p34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1" name="Google Shape;2911;p34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" name="Google Shape;358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7550" y="3554525"/>
            <a:ext cx="833999" cy="833999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5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60" name="Google Shape;360;p5"/>
          <p:cNvSpPr txBox="1">
            <a:spLocks noGrp="1"/>
          </p:cNvSpPr>
          <p:nvPr>
            <p:ph type="body" idx="1"/>
          </p:nvPr>
        </p:nvSpPr>
        <p:spPr>
          <a:xfrm>
            <a:off x="1056975" y="2003475"/>
            <a:ext cx="3011700" cy="196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1" name="Google Shape;361;p5"/>
          <p:cNvSpPr txBox="1">
            <a:spLocks noGrp="1"/>
          </p:cNvSpPr>
          <p:nvPr>
            <p:ph type="body" idx="2"/>
          </p:nvPr>
        </p:nvSpPr>
        <p:spPr>
          <a:xfrm>
            <a:off x="5075325" y="2003475"/>
            <a:ext cx="3011700" cy="196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2" name="Google Shape;362;p5"/>
          <p:cNvSpPr txBox="1">
            <a:spLocks noGrp="1"/>
          </p:cNvSpPr>
          <p:nvPr>
            <p:ph type="title" idx="3"/>
          </p:nvPr>
        </p:nvSpPr>
        <p:spPr>
          <a:xfrm>
            <a:off x="1056975" y="1475775"/>
            <a:ext cx="30117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900" b="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63" name="Google Shape;363;p5"/>
          <p:cNvSpPr txBox="1">
            <a:spLocks noGrp="1"/>
          </p:cNvSpPr>
          <p:nvPr>
            <p:ph type="title" idx="4"/>
          </p:nvPr>
        </p:nvSpPr>
        <p:spPr>
          <a:xfrm>
            <a:off x="5075325" y="1475775"/>
            <a:ext cx="30117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900" b="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grpSp>
        <p:nvGrpSpPr>
          <p:cNvPr id="364" name="Google Shape;364;p5"/>
          <p:cNvGrpSpPr/>
          <p:nvPr/>
        </p:nvGrpSpPr>
        <p:grpSpPr>
          <a:xfrm rot="10800000" flipH="1">
            <a:off x="197863" y="426750"/>
            <a:ext cx="473400" cy="112750"/>
            <a:chOff x="3290800" y="4250850"/>
            <a:chExt cx="473400" cy="112750"/>
          </a:xfrm>
        </p:grpSpPr>
        <p:sp>
          <p:nvSpPr>
            <p:cNvPr id="365" name="Google Shape;365;p5"/>
            <p:cNvSpPr/>
            <p:nvPr/>
          </p:nvSpPr>
          <p:spPr>
            <a:xfrm>
              <a:off x="3730800" y="4318475"/>
              <a:ext cx="33400" cy="45125"/>
            </a:xfrm>
            <a:custGeom>
              <a:avLst/>
              <a:gdLst/>
              <a:ahLst/>
              <a:cxnLst/>
              <a:rect l="l" t="t" r="r" b="b"/>
              <a:pathLst>
                <a:path w="1336" h="1805" extrusionOk="0">
                  <a:moveTo>
                    <a:pt x="1335" y="1335"/>
                  </a:moveTo>
                  <a:cubicBezTo>
                    <a:pt x="1335" y="1335"/>
                    <a:pt x="1335" y="1804"/>
                    <a:pt x="903" y="1804"/>
                  </a:cubicBezTo>
                  <a:cubicBezTo>
                    <a:pt x="434" y="1804"/>
                    <a:pt x="1" y="902"/>
                    <a:pt x="1" y="902"/>
                  </a:cubicBezTo>
                  <a:cubicBezTo>
                    <a:pt x="1" y="434"/>
                    <a:pt x="1" y="1"/>
                    <a:pt x="434" y="1"/>
                  </a:cubicBezTo>
                  <a:cubicBezTo>
                    <a:pt x="903" y="1"/>
                    <a:pt x="1335" y="434"/>
                    <a:pt x="1335" y="133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5"/>
            <p:cNvSpPr/>
            <p:nvPr/>
          </p:nvSpPr>
          <p:spPr>
            <a:xfrm>
              <a:off x="3290800" y="4306750"/>
              <a:ext cx="34275" cy="34300"/>
            </a:xfrm>
            <a:custGeom>
              <a:avLst/>
              <a:gdLst/>
              <a:ahLst/>
              <a:cxnLst/>
              <a:rect l="l" t="t" r="r" b="b"/>
              <a:pathLst>
                <a:path w="1371" h="1372" extrusionOk="0">
                  <a:moveTo>
                    <a:pt x="1371" y="903"/>
                  </a:moveTo>
                  <a:cubicBezTo>
                    <a:pt x="1371" y="903"/>
                    <a:pt x="1371" y="1371"/>
                    <a:pt x="902" y="1371"/>
                  </a:cubicBezTo>
                  <a:cubicBezTo>
                    <a:pt x="469" y="1371"/>
                    <a:pt x="0" y="903"/>
                    <a:pt x="0" y="470"/>
                  </a:cubicBezTo>
                  <a:cubicBezTo>
                    <a:pt x="0" y="470"/>
                    <a:pt x="469" y="1"/>
                    <a:pt x="902" y="1"/>
                  </a:cubicBezTo>
                  <a:cubicBezTo>
                    <a:pt x="902" y="1"/>
                    <a:pt x="1371" y="470"/>
                    <a:pt x="1371" y="90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5"/>
            <p:cNvSpPr/>
            <p:nvPr/>
          </p:nvSpPr>
          <p:spPr>
            <a:xfrm>
              <a:off x="3561300" y="4250850"/>
              <a:ext cx="34275" cy="33400"/>
            </a:xfrm>
            <a:custGeom>
              <a:avLst/>
              <a:gdLst/>
              <a:ahLst/>
              <a:cxnLst/>
              <a:rect l="l" t="t" r="r" b="b"/>
              <a:pathLst>
                <a:path w="1371" h="1336" extrusionOk="0">
                  <a:moveTo>
                    <a:pt x="469" y="1335"/>
                  </a:moveTo>
                  <a:cubicBezTo>
                    <a:pt x="0" y="1335"/>
                    <a:pt x="0" y="902"/>
                    <a:pt x="0" y="902"/>
                  </a:cubicBezTo>
                  <a:cubicBezTo>
                    <a:pt x="0" y="433"/>
                    <a:pt x="0" y="1"/>
                    <a:pt x="469" y="1"/>
                  </a:cubicBezTo>
                  <a:cubicBezTo>
                    <a:pt x="902" y="1"/>
                    <a:pt x="902" y="433"/>
                    <a:pt x="902" y="902"/>
                  </a:cubicBezTo>
                  <a:cubicBezTo>
                    <a:pt x="1371" y="902"/>
                    <a:pt x="902" y="1335"/>
                    <a:pt x="469" y="133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5"/>
            <p:cNvSpPr/>
            <p:nvPr/>
          </p:nvSpPr>
          <p:spPr>
            <a:xfrm>
              <a:off x="3640650" y="4295950"/>
              <a:ext cx="22550" cy="10825"/>
            </a:xfrm>
            <a:custGeom>
              <a:avLst/>
              <a:gdLst/>
              <a:ahLst/>
              <a:cxnLst/>
              <a:rect l="l" t="t" r="r" b="b"/>
              <a:pathLst>
                <a:path w="902" h="433" extrusionOk="0">
                  <a:moveTo>
                    <a:pt x="433" y="0"/>
                  </a:moveTo>
                  <a:lnTo>
                    <a:pt x="902" y="0"/>
                  </a:lnTo>
                  <a:lnTo>
                    <a:pt x="433" y="4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9" name="Google Shape;369;p5"/>
          <p:cNvGrpSpPr/>
          <p:nvPr/>
        </p:nvGrpSpPr>
        <p:grpSpPr>
          <a:xfrm>
            <a:off x="1537675" y="204563"/>
            <a:ext cx="473400" cy="112750"/>
            <a:chOff x="3290800" y="4250850"/>
            <a:chExt cx="473400" cy="112750"/>
          </a:xfrm>
        </p:grpSpPr>
        <p:sp>
          <p:nvSpPr>
            <p:cNvPr id="370" name="Google Shape;370;p5"/>
            <p:cNvSpPr/>
            <p:nvPr/>
          </p:nvSpPr>
          <p:spPr>
            <a:xfrm>
              <a:off x="3730800" y="4318475"/>
              <a:ext cx="33400" cy="45125"/>
            </a:xfrm>
            <a:custGeom>
              <a:avLst/>
              <a:gdLst/>
              <a:ahLst/>
              <a:cxnLst/>
              <a:rect l="l" t="t" r="r" b="b"/>
              <a:pathLst>
                <a:path w="1336" h="1805" extrusionOk="0">
                  <a:moveTo>
                    <a:pt x="1335" y="1335"/>
                  </a:moveTo>
                  <a:cubicBezTo>
                    <a:pt x="1335" y="1335"/>
                    <a:pt x="1335" y="1804"/>
                    <a:pt x="903" y="1804"/>
                  </a:cubicBezTo>
                  <a:cubicBezTo>
                    <a:pt x="434" y="1804"/>
                    <a:pt x="1" y="902"/>
                    <a:pt x="1" y="902"/>
                  </a:cubicBezTo>
                  <a:cubicBezTo>
                    <a:pt x="1" y="434"/>
                    <a:pt x="1" y="1"/>
                    <a:pt x="434" y="1"/>
                  </a:cubicBezTo>
                  <a:cubicBezTo>
                    <a:pt x="903" y="1"/>
                    <a:pt x="1335" y="434"/>
                    <a:pt x="1335" y="133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5"/>
            <p:cNvSpPr/>
            <p:nvPr/>
          </p:nvSpPr>
          <p:spPr>
            <a:xfrm>
              <a:off x="3290800" y="4306750"/>
              <a:ext cx="34275" cy="34300"/>
            </a:xfrm>
            <a:custGeom>
              <a:avLst/>
              <a:gdLst/>
              <a:ahLst/>
              <a:cxnLst/>
              <a:rect l="l" t="t" r="r" b="b"/>
              <a:pathLst>
                <a:path w="1371" h="1372" extrusionOk="0">
                  <a:moveTo>
                    <a:pt x="1371" y="903"/>
                  </a:moveTo>
                  <a:cubicBezTo>
                    <a:pt x="1371" y="903"/>
                    <a:pt x="1371" y="1371"/>
                    <a:pt x="902" y="1371"/>
                  </a:cubicBezTo>
                  <a:cubicBezTo>
                    <a:pt x="469" y="1371"/>
                    <a:pt x="0" y="903"/>
                    <a:pt x="0" y="470"/>
                  </a:cubicBezTo>
                  <a:cubicBezTo>
                    <a:pt x="0" y="470"/>
                    <a:pt x="469" y="1"/>
                    <a:pt x="902" y="1"/>
                  </a:cubicBezTo>
                  <a:cubicBezTo>
                    <a:pt x="902" y="1"/>
                    <a:pt x="1371" y="470"/>
                    <a:pt x="1371" y="90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5"/>
            <p:cNvSpPr/>
            <p:nvPr/>
          </p:nvSpPr>
          <p:spPr>
            <a:xfrm>
              <a:off x="3561300" y="4250850"/>
              <a:ext cx="34275" cy="33400"/>
            </a:xfrm>
            <a:custGeom>
              <a:avLst/>
              <a:gdLst/>
              <a:ahLst/>
              <a:cxnLst/>
              <a:rect l="l" t="t" r="r" b="b"/>
              <a:pathLst>
                <a:path w="1371" h="1336" extrusionOk="0">
                  <a:moveTo>
                    <a:pt x="469" y="1335"/>
                  </a:moveTo>
                  <a:cubicBezTo>
                    <a:pt x="0" y="1335"/>
                    <a:pt x="0" y="902"/>
                    <a:pt x="0" y="902"/>
                  </a:cubicBezTo>
                  <a:cubicBezTo>
                    <a:pt x="0" y="433"/>
                    <a:pt x="0" y="1"/>
                    <a:pt x="469" y="1"/>
                  </a:cubicBezTo>
                  <a:cubicBezTo>
                    <a:pt x="902" y="1"/>
                    <a:pt x="902" y="433"/>
                    <a:pt x="902" y="902"/>
                  </a:cubicBezTo>
                  <a:cubicBezTo>
                    <a:pt x="1371" y="902"/>
                    <a:pt x="902" y="1335"/>
                    <a:pt x="469" y="133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5"/>
            <p:cNvSpPr/>
            <p:nvPr/>
          </p:nvSpPr>
          <p:spPr>
            <a:xfrm>
              <a:off x="3640650" y="4295950"/>
              <a:ext cx="22550" cy="10825"/>
            </a:xfrm>
            <a:custGeom>
              <a:avLst/>
              <a:gdLst/>
              <a:ahLst/>
              <a:cxnLst/>
              <a:rect l="l" t="t" r="r" b="b"/>
              <a:pathLst>
                <a:path w="902" h="433" extrusionOk="0">
                  <a:moveTo>
                    <a:pt x="433" y="0"/>
                  </a:moveTo>
                  <a:lnTo>
                    <a:pt x="902" y="0"/>
                  </a:lnTo>
                  <a:lnTo>
                    <a:pt x="433" y="4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4" name="Google Shape;374;p5"/>
          <p:cNvGrpSpPr/>
          <p:nvPr/>
        </p:nvGrpSpPr>
        <p:grpSpPr>
          <a:xfrm rot="10800000" flipH="1">
            <a:off x="2845300" y="385625"/>
            <a:ext cx="473400" cy="112750"/>
            <a:chOff x="3290800" y="4250850"/>
            <a:chExt cx="473400" cy="112750"/>
          </a:xfrm>
        </p:grpSpPr>
        <p:sp>
          <p:nvSpPr>
            <p:cNvPr id="375" name="Google Shape;375;p5"/>
            <p:cNvSpPr/>
            <p:nvPr/>
          </p:nvSpPr>
          <p:spPr>
            <a:xfrm>
              <a:off x="3730800" y="4318475"/>
              <a:ext cx="33400" cy="45125"/>
            </a:xfrm>
            <a:custGeom>
              <a:avLst/>
              <a:gdLst/>
              <a:ahLst/>
              <a:cxnLst/>
              <a:rect l="l" t="t" r="r" b="b"/>
              <a:pathLst>
                <a:path w="1336" h="1805" extrusionOk="0">
                  <a:moveTo>
                    <a:pt x="1335" y="1335"/>
                  </a:moveTo>
                  <a:cubicBezTo>
                    <a:pt x="1335" y="1335"/>
                    <a:pt x="1335" y="1804"/>
                    <a:pt x="903" y="1804"/>
                  </a:cubicBezTo>
                  <a:cubicBezTo>
                    <a:pt x="434" y="1804"/>
                    <a:pt x="1" y="902"/>
                    <a:pt x="1" y="902"/>
                  </a:cubicBezTo>
                  <a:cubicBezTo>
                    <a:pt x="1" y="434"/>
                    <a:pt x="1" y="1"/>
                    <a:pt x="434" y="1"/>
                  </a:cubicBezTo>
                  <a:cubicBezTo>
                    <a:pt x="903" y="1"/>
                    <a:pt x="1335" y="434"/>
                    <a:pt x="1335" y="133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5"/>
            <p:cNvSpPr/>
            <p:nvPr/>
          </p:nvSpPr>
          <p:spPr>
            <a:xfrm>
              <a:off x="3290800" y="4306750"/>
              <a:ext cx="34275" cy="34300"/>
            </a:xfrm>
            <a:custGeom>
              <a:avLst/>
              <a:gdLst/>
              <a:ahLst/>
              <a:cxnLst/>
              <a:rect l="l" t="t" r="r" b="b"/>
              <a:pathLst>
                <a:path w="1371" h="1372" extrusionOk="0">
                  <a:moveTo>
                    <a:pt x="1371" y="903"/>
                  </a:moveTo>
                  <a:cubicBezTo>
                    <a:pt x="1371" y="903"/>
                    <a:pt x="1371" y="1371"/>
                    <a:pt x="902" y="1371"/>
                  </a:cubicBezTo>
                  <a:cubicBezTo>
                    <a:pt x="469" y="1371"/>
                    <a:pt x="0" y="903"/>
                    <a:pt x="0" y="470"/>
                  </a:cubicBezTo>
                  <a:cubicBezTo>
                    <a:pt x="0" y="470"/>
                    <a:pt x="469" y="1"/>
                    <a:pt x="902" y="1"/>
                  </a:cubicBezTo>
                  <a:cubicBezTo>
                    <a:pt x="902" y="1"/>
                    <a:pt x="1371" y="470"/>
                    <a:pt x="1371" y="90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5"/>
            <p:cNvSpPr/>
            <p:nvPr/>
          </p:nvSpPr>
          <p:spPr>
            <a:xfrm>
              <a:off x="3561300" y="4250850"/>
              <a:ext cx="34275" cy="33400"/>
            </a:xfrm>
            <a:custGeom>
              <a:avLst/>
              <a:gdLst/>
              <a:ahLst/>
              <a:cxnLst/>
              <a:rect l="l" t="t" r="r" b="b"/>
              <a:pathLst>
                <a:path w="1371" h="1336" extrusionOk="0">
                  <a:moveTo>
                    <a:pt x="469" y="1335"/>
                  </a:moveTo>
                  <a:cubicBezTo>
                    <a:pt x="0" y="1335"/>
                    <a:pt x="0" y="902"/>
                    <a:pt x="0" y="902"/>
                  </a:cubicBezTo>
                  <a:cubicBezTo>
                    <a:pt x="0" y="433"/>
                    <a:pt x="0" y="1"/>
                    <a:pt x="469" y="1"/>
                  </a:cubicBezTo>
                  <a:cubicBezTo>
                    <a:pt x="902" y="1"/>
                    <a:pt x="902" y="433"/>
                    <a:pt x="902" y="902"/>
                  </a:cubicBezTo>
                  <a:cubicBezTo>
                    <a:pt x="1371" y="902"/>
                    <a:pt x="902" y="1335"/>
                    <a:pt x="469" y="133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5"/>
            <p:cNvSpPr/>
            <p:nvPr/>
          </p:nvSpPr>
          <p:spPr>
            <a:xfrm>
              <a:off x="3640650" y="4295950"/>
              <a:ext cx="22550" cy="10825"/>
            </a:xfrm>
            <a:custGeom>
              <a:avLst/>
              <a:gdLst/>
              <a:ahLst/>
              <a:cxnLst/>
              <a:rect l="l" t="t" r="r" b="b"/>
              <a:pathLst>
                <a:path w="902" h="433" extrusionOk="0">
                  <a:moveTo>
                    <a:pt x="433" y="0"/>
                  </a:moveTo>
                  <a:lnTo>
                    <a:pt x="902" y="0"/>
                  </a:lnTo>
                  <a:lnTo>
                    <a:pt x="433" y="4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9" name="Google Shape;379;p5"/>
          <p:cNvGrpSpPr/>
          <p:nvPr/>
        </p:nvGrpSpPr>
        <p:grpSpPr>
          <a:xfrm>
            <a:off x="4231675" y="204563"/>
            <a:ext cx="473400" cy="112750"/>
            <a:chOff x="3290800" y="4250850"/>
            <a:chExt cx="473400" cy="112750"/>
          </a:xfrm>
        </p:grpSpPr>
        <p:sp>
          <p:nvSpPr>
            <p:cNvPr id="380" name="Google Shape;380;p5"/>
            <p:cNvSpPr/>
            <p:nvPr/>
          </p:nvSpPr>
          <p:spPr>
            <a:xfrm>
              <a:off x="3730800" y="4318475"/>
              <a:ext cx="33400" cy="45125"/>
            </a:xfrm>
            <a:custGeom>
              <a:avLst/>
              <a:gdLst/>
              <a:ahLst/>
              <a:cxnLst/>
              <a:rect l="l" t="t" r="r" b="b"/>
              <a:pathLst>
                <a:path w="1336" h="1805" extrusionOk="0">
                  <a:moveTo>
                    <a:pt x="1335" y="1335"/>
                  </a:moveTo>
                  <a:cubicBezTo>
                    <a:pt x="1335" y="1335"/>
                    <a:pt x="1335" y="1804"/>
                    <a:pt x="903" y="1804"/>
                  </a:cubicBezTo>
                  <a:cubicBezTo>
                    <a:pt x="434" y="1804"/>
                    <a:pt x="1" y="902"/>
                    <a:pt x="1" y="902"/>
                  </a:cubicBezTo>
                  <a:cubicBezTo>
                    <a:pt x="1" y="434"/>
                    <a:pt x="1" y="1"/>
                    <a:pt x="434" y="1"/>
                  </a:cubicBezTo>
                  <a:cubicBezTo>
                    <a:pt x="903" y="1"/>
                    <a:pt x="1335" y="434"/>
                    <a:pt x="1335" y="133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5"/>
            <p:cNvSpPr/>
            <p:nvPr/>
          </p:nvSpPr>
          <p:spPr>
            <a:xfrm>
              <a:off x="3290800" y="4306750"/>
              <a:ext cx="34275" cy="34300"/>
            </a:xfrm>
            <a:custGeom>
              <a:avLst/>
              <a:gdLst/>
              <a:ahLst/>
              <a:cxnLst/>
              <a:rect l="l" t="t" r="r" b="b"/>
              <a:pathLst>
                <a:path w="1371" h="1372" extrusionOk="0">
                  <a:moveTo>
                    <a:pt x="1371" y="903"/>
                  </a:moveTo>
                  <a:cubicBezTo>
                    <a:pt x="1371" y="903"/>
                    <a:pt x="1371" y="1371"/>
                    <a:pt x="902" y="1371"/>
                  </a:cubicBezTo>
                  <a:cubicBezTo>
                    <a:pt x="469" y="1371"/>
                    <a:pt x="0" y="903"/>
                    <a:pt x="0" y="470"/>
                  </a:cubicBezTo>
                  <a:cubicBezTo>
                    <a:pt x="0" y="470"/>
                    <a:pt x="469" y="1"/>
                    <a:pt x="902" y="1"/>
                  </a:cubicBezTo>
                  <a:cubicBezTo>
                    <a:pt x="902" y="1"/>
                    <a:pt x="1371" y="470"/>
                    <a:pt x="1371" y="90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5"/>
            <p:cNvSpPr/>
            <p:nvPr/>
          </p:nvSpPr>
          <p:spPr>
            <a:xfrm>
              <a:off x="3561300" y="4250850"/>
              <a:ext cx="34275" cy="33400"/>
            </a:xfrm>
            <a:custGeom>
              <a:avLst/>
              <a:gdLst/>
              <a:ahLst/>
              <a:cxnLst/>
              <a:rect l="l" t="t" r="r" b="b"/>
              <a:pathLst>
                <a:path w="1371" h="1336" extrusionOk="0">
                  <a:moveTo>
                    <a:pt x="469" y="1335"/>
                  </a:moveTo>
                  <a:cubicBezTo>
                    <a:pt x="0" y="1335"/>
                    <a:pt x="0" y="902"/>
                    <a:pt x="0" y="902"/>
                  </a:cubicBezTo>
                  <a:cubicBezTo>
                    <a:pt x="0" y="433"/>
                    <a:pt x="0" y="1"/>
                    <a:pt x="469" y="1"/>
                  </a:cubicBezTo>
                  <a:cubicBezTo>
                    <a:pt x="902" y="1"/>
                    <a:pt x="902" y="433"/>
                    <a:pt x="902" y="902"/>
                  </a:cubicBezTo>
                  <a:cubicBezTo>
                    <a:pt x="1371" y="902"/>
                    <a:pt x="902" y="1335"/>
                    <a:pt x="469" y="133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5"/>
            <p:cNvSpPr/>
            <p:nvPr/>
          </p:nvSpPr>
          <p:spPr>
            <a:xfrm>
              <a:off x="3640650" y="4295950"/>
              <a:ext cx="22550" cy="10825"/>
            </a:xfrm>
            <a:custGeom>
              <a:avLst/>
              <a:gdLst/>
              <a:ahLst/>
              <a:cxnLst/>
              <a:rect l="l" t="t" r="r" b="b"/>
              <a:pathLst>
                <a:path w="902" h="433" extrusionOk="0">
                  <a:moveTo>
                    <a:pt x="433" y="0"/>
                  </a:moveTo>
                  <a:lnTo>
                    <a:pt x="902" y="0"/>
                  </a:lnTo>
                  <a:lnTo>
                    <a:pt x="433" y="4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4" name="Google Shape;384;p5"/>
          <p:cNvGrpSpPr/>
          <p:nvPr/>
        </p:nvGrpSpPr>
        <p:grpSpPr>
          <a:xfrm rot="10800000" flipH="1">
            <a:off x="5539300" y="385638"/>
            <a:ext cx="473400" cy="112750"/>
            <a:chOff x="3290800" y="4250850"/>
            <a:chExt cx="473400" cy="112750"/>
          </a:xfrm>
        </p:grpSpPr>
        <p:sp>
          <p:nvSpPr>
            <p:cNvPr id="385" name="Google Shape;385;p5"/>
            <p:cNvSpPr/>
            <p:nvPr/>
          </p:nvSpPr>
          <p:spPr>
            <a:xfrm>
              <a:off x="3730800" y="4318475"/>
              <a:ext cx="33400" cy="45125"/>
            </a:xfrm>
            <a:custGeom>
              <a:avLst/>
              <a:gdLst/>
              <a:ahLst/>
              <a:cxnLst/>
              <a:rect l="l" t="t" r="r" b="b"/>
              <a:pathLst>
                <a:path w="1336" h="1805" extrusionOk="0">
                  <a:moveTo>
                    <a:pt x="1335" y="1335"/>
                  </a:moveTo>
                  <a:cubicBezTo>
                    <a:pt x="1335" y="1335"/>
                    <a:pt x="1335" y="1804"/>
                    <a:pt x="903" y="1804"/>
                  </a:cubicBezTo>
                  <a:cubicBezTo>
                    <a:pt x="434" y="1804"/>
                    <a:pt x="1" y="902"/>
                    <a:pt x="1" y="902"/>
                  </a:cubicBezTo>
                  <a:cubicBezTo>
                    <a:pt x="1" y="434"/>
                    <a:pt x="1" y="1"/>
                    <a:pt x="434" y="1"/>
                  </a:cubicBezTo>
                  <a:cubicBezTo>
                    <a:pt x="903" y="1"/>
                    <a:pt x="1335" y="434"/>
                    <a:pt x="1335" y="133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5"/>
            <p:cNvSpPr/>
            <p:nvPr/>
          </p:nvSpPr>
          <p:spPr>
            <a:xfrm>
              <a:off x="3290800" y="4306750"/>
              <a:ext cx="34275" cy="34300"/>
            </a:xfrm>
            <a:custGeom>
              <a:avLst/>
              <a:gdLst/>
              <a:ahLst/>
              <a:cxnLst/>
              <a:rect l="l" t="t" r="r" b="b"/>
              <a:pathLst>
                <a:path w="1371" h="1372" extrusionOk="0">
                  <a:moveTo>
                    <a:pt x="1371" y="903"/>
                  </a:moveTo>
                  <a:cubicBezTo>
                    <a:pt x="1371" y="903"/>
                    <a:pt x="1371" y="1371"/>
                    <a:pt x="902" y="1371"/>
                  </a:cubicBezTo>
                  <a:cubicBezTo>
                    <a:pt x="469" y="1371"/>
                    <a:pt x="0" y="903"/>
                    <a:pt x="0" y="470"/>
                  </a:cubicBezTo>
                  <a:cubicBezTo>
                    <a:pt x="0" y="470"/>
                    <a:pt x="469" y="1"/>
                    <a:pt x="902" y="1"/>
                  </a:cubicBezTo>
                  <a:cubicBezTo>
                    <a:pt x="902" y="1"/>
                    <a:pt x="1371" y="470"/>
                    <a:pt x="1371" y="90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5"/>
            <p:cNvSpPr/>
            <p:nvPr/>
          </p:nvSpPr>
          <p:spPr>
            <a:xfrm>
              <a:off x="3561300" y="4250850"/>
              <a:ext cx="34275" cy="33400"/>
            </a:xfrm>
            <a:custGeom>
              <a:avLst/>
              <a:gdLst/>
              <a:ahLst/>
              <a:cxnLst/>
              <a:rect l="l" t="t" r="r" b="b"/>
              <a:pathLst>
                <a:path w="1371" h="1336" extrusionOk="0">
                  <a:moveTo>
                    <a:pt x="469" y="1335"/>
                  </a:moveTo>
                  <a:cubicBezTo>
                    <a:pt x="0" y="1335"/>
                    <a:pt x="0" y="902"/>
                    <a:pt x="0" y="902"/>
                  </a:cubicBezTo>
                  <a:cubicBezTo>
                    <a:pt x="0" y="433"/>
                    <a:pt x="0" y="1"/>
                    <a:pt x="469" y="1"/>
                  </a:cubicBezTo>
                  <a:cubicBezTo>
                    <a:pt x="902" y="1"/>
                    <a:pt x="902" y="433"/>
                    <a:pt x="902" y="902"/>
                  </a:cubicBezTo>
                  <a:cubicBezTo>
                    <a:pt x="1371" y="902"/>
                    <a:pt x="902" y="1335"/>
                    <a:pt x="469" y="133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5"/>
            <p:cNvSpPr/>
            <p:nvPr/>
          </p:nvSpPr>
          <p:spPr>
            <a:xfrm>
              <a:off x="3640650" y="4295950"/>
              <a:ext cx="22550" cy="10825"/>
            </a:xfrm>
            <a:custGeom>
              <a:avLst/>
              <a:gdLst/>
              <a:ahLst/>
              <a:cxnLst/>
              <a:rect l="l" t="t" r="r" b="b"/>
              <a:pathLst>
                <a:path w="902" h="433" extrusionOk="0">
                  <a:moveTo>
                    <a:pt x="433" y="0"/>
                  </a:moveTo>
                  <a:lnTo>
                    <a:pt x="902" y="0"/>
                  </a:lnTo>
                  <a:lnTo>
                    <a:pt x="433" y="4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9" name="Google Shape;389;p5"/>
          <p:cNvGrpSpPr/>
          <p:nvPr/>
        </p:nvGrpSpPr>
        <p:grpSpPr>
          <a:xfrm>
            <a:off x="6925675" y="204575"/>
            <a:ext cx="473400" cy="112750"/>
            <a:chOff x="3290800" y="4250850"/>
            <a:chExt cx="473400" cy="112750"/>
          </a:xfrm>
        </p:grpSpPr>
        <p:sp>
          <p:nvSpPr>
            <p:cNvPr id="390" name="Google Shape;390;p5"/>
            <p:cNvSpPr/>
            <p:nvPr/>
          </p:nvSpPr>
          <p:spPr>
            <a:xfrm>
              <a:off x="3730800" y="4318475"/>
              <a:ext cx="33400" cy="45125"/>
            </a:xfrm>
            <a:custGeom>
              <a:avLst/>
              <a:gdLst/>
              <a:ahLst/>
              <a:cxnLst/>
              <a:rect l="l" t="t" r="r" b="b"/>
              <a:pathLst>
                <a:path w="1336" h="1805" extrusionOk="0">
                  <a:moveTo>
                    <a:pt x="1335" y="1335"/>
                  </a:moveTo>
                  <a:cubicBezTo>
                    <a:pt x="1335" y="1335"/>
                    <a:pt x="1335" y="1804"/>
                    <a:pt x="903" y="1804"/>
                  </a:cubicBezTo>
                  <a:cubicBezTo>
                    <a:pt x="434" y="1804"/>
                    <a:pt x="1" y="902"/>
                    <a:pt x="1" y="902"/>
                  </a:cubicBezTo>
                  <a:cubicBezTo>
                    <a:pt x="1" y="434"/>
                    <a:pt x="1" y="1"/>
                    <a:pt x="434" y="1"/>
                  </a:cubicBezTo>
                  <a:cubicBezTo>
                    <a:pt x="903" y="1"/>
                    <a:pt x="1335" y="434"/>
                    <a:pt x="1335" y="133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5"/>
            <p:cNvSpPr/>
            <p:nvPr/>
          </p:nvSpPr>
          <p:spPr>
            <a:xfrm>
              <a:off x="3290800" y="4306750"/>
              <a:ext cx="34275" cy="34300"/>
            </a:xfrm>
            <a:custGeom>
              <a:avLst/>
              <a:gdLst/>
              <a:ahLst/>
              <a:cxnLst/>
              <a:rect l="l" t="t" r="r" b="b"/>
              <a:pathLst>
                <a:path w="1371" h="1372" extrusionOk="0">
                  <a:moveTo>
                    <a:pt x="1371" y="903"/>
                  </a:moveTo>
                  <a:cubicBezTo>
                    <a:pt x="1371" y="903"/>
                    <a:pt x="1371" y="1371"/>
                    <a:pt x="902" y="1371"/>
                  </a:cubicBezTo>
                  <a:cubicBezTo>
                    <a:pt x="469" y="1371"/>
                    <a:pt x="0" y="903"/>
                    <a:pt x="0" y="470"/>
                  </a:cubicBezTo>
                  <a:cubicBezTo>
                    <a:pt x="0" y="470"/>
                    <a:pt x="469" y="1"/>
                    <a:pt x="902" y="1"/>
                  </a:cubicBezTo>
                  <a:cubicBezTo>
                    <a:pt x="902" y="1"/>
                    <a:pt x="1371" y="470"/>
                    <a:pt x="1371" y="90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5"/>
            <p:cNvSpPr/>
            <p:nvPr/>
          </p:nvSpPr>
          <p:spPr>
            <a:xfrm>
              <a:off x="3561300" y="4250850"/>
              <a:ext cx="34275" cy="33400"/>
            </a:xfrm>
            <a:custGeom>
              <a:avLst/>
              <a:gdLst/>
              <a:ahLst/>
              <a:cxnLst/>
              <a:rect l="l" t="t" r="r" b="b"/>
              <a:pathLst>
                <a:path w="1371" h="1336" extrusionOk="0">
                  <a:moveTo>
                    <a:pt x="469" y="1335"/>
                  </a:moveTo>
                  <a:cubicBezTo>
                    <a:pt x="0" y="1335"/>
                    <a:pt x="0" y="902"/>
                    <a:pt x="0" y="902"/>
                  </a:cubicBezTo>
                  <a:cubicBezTo>
                    <a:pt x="0" y="433"/>
                    <a:pt x="0" y="1"/>
                    <a:pt x="469" y="1"/>
                  </a:cubicBezTo>
                  <a:cubicBezTo>
                    <a:pt x="902" y="1"/>
                    <a:pt x="902" y="433"/>
                    <a:pt x="902" y="902"/>
                  </a:cubicBezTo>
                  <a:cubicBezTo>
                    <a:pt x="1371" y="902"/>
                    <a:pt x="902" y="1335"/>
                    <a:pt x="469" y="133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5"/>
            <p:cNvSpPr/>
            <p:nvPr/>
          </p:nvSpPr>
          <p:spPr>
            <a:xfrm>
              <a:off x="3640650" y="4295950"/>
              <a:ext cx="22550" cy="10825"/>
            </a:xfrm>
            <a:custGeom>
              <a:avLst/>
              <a:gdLst/>
              <a:ahLst/>
              <a:cxnLst/>
              <a:rect l="l" t="t" r="r" b="b"/>
              <a:pathLst>
                <a:path w="902" h="433" extrusionOk="0">
                  <a:moveTo>
                    <a:pt x="433" y="0"/>
                  </a:moveTo>
                  <a:lnTo>
                    <a:pt x="902" y="0"/>
                  </a:lnTo>
                  <a:lnTo>
                    <a:pt x="433" y="4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4" name="Google Shape;394;p5"/>
          <p:cNvGrpSpPr/>
          <p:nvPr/>
        </p:nvGrpSpPr>
        <p:grpSpPr>
          <a:xfrm rot="10800000" flipH="1">
            <a:off x="8233300" y="330138"/>
            <a:ext cx="473400" cy="112750"/>
            <a:chOff x="3290800" y="4250850"/>
            <a:chExt cx="473400" cy="112750"/>
          </a:xfrm>
        </p:grpSpPr>
        <p:sp>
          <p:nvSpPr>
            <p:cNvPr id="395" name="Google Shape;395;p5"/>
            <p:cNvSpPr/>
            <p:nvPr/>
          </p:nvSpPr>
          <p:spPr>
            <a:xfrm>
              <a:off x="3730800" y="4318475"/>
              <a:ext cx="33400" cy="45125"/>
            </a:xfrm>
            <a:custGeom>
              <a:avLst/>
              <a:gdLst/>
              <a:ahLst/>
              <a:cxnLst/>
              <a:rect l="l" t="t" r="r" b="b"/>
              <a:pathLst>
                <a:path w="1336" h="1805" extrusionOk="0">
                  <a:moveTo>
                    <a:pt x="1335" y="1335"/>
                  </a:moveTo>
                  <a:cubicBezTo>
                    <a:pt x="1335" y="1335"/>
                    <a:pt x="1335" y="1804"/>
                    <a:pt x="903" y="1804"/>
                  </a:cubicBezTo>
                  <a:cubicBezTo>
                    <a:pt x="434" y="1804"/>
                    <a:pt x="1" y="902"/>
                    <a:pt x="1" y="902"/>
                  </a:cubicBezTo>
                  <a:cubicBezTo>
                    <a:pt x="1" y="434"/>
                    <a:pt x="1" y="1"/>
                    <a:pt x="434" y="1"/>
                  </a:cubicBezTo>
                  <a:cubicBezTo>
                    <a:pt x="903" y="1"/>
                    <a:pt x="1335" y="434"/>
                    <a:pt x="1335" y="133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5"/>
            <p:cNvSpPr/>
            <p:nvPr/>
          </p:nvSpPr>
          <p:spPr>
            <a:xfrm>
              <a:off x="3290800" y="4306750"/>
              <a:ext cx="34275" cy="34300"/>
            </a:xfrm>
            <a:custGeom>
              <a:avLst/>
              <a:gdLst/>
              <a:ahLst/>
              <a:cxnLst/>
              <a:rect l="l" t="t" r="r" b="b"/>
              <a:pathLst>
                <a:path w="1371" h="1372" extrusionOk="0">
                  <a:moveTo>
                    <a:pt x="1371" y="903"/>
                  </a:moveTo>
                  <a:cubicBezTo>
                    <a:pt x="1371" y="903"/>
                    <a:pt x="1371" y="1371"/>
                    <a:pt x="902" y="1371"/>
                  </a:cubicBezTo>
                  <a:cubicBezTo>
                    <a:pt x="469" y="1371"/>
                    <a:pt x="0" y="903"/>
                    <a:pt x="0" y="470"/>
                  </a:cubicBezTo>
                  <a:cubicBezTo>
                    <a:pt x="0" y="470"/>
                    <a:pt x="469" y="1"/>
                    <a:pt x="902" y="1"/>
                  </a:cubicBezTo>
                  <a:cubicBezTo>
                    <a:pt x="902" y="1"/>
                    <a:pt x="1371" y="470"/>
                    <a:pt x="1371" y="90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5"/>
            <p:cNvSpPr/>
            <p:nvPr/>
          </p:nvSpPr>
          <p:spPr>
            <a:xfrm>
              <a:off x="3561300" y="4250850"/>
              <a:ext cx="34275" cy="33400"/>
            </a:xfrm>
            <a:custGeom>
              <a:avLst/>
              <a:gdLst/>
              <a:ahLst/>
              <a:cxnLst/>
              <a:rect l="l" t="t" r="r" b="b"/>
              <a:pathLst>
                <a:path w="1371" h="1336" extrusionOk="0">
                  <a:moveTo>
                    <a:pt x="469" y="1335"/>
                  </a:moveTo>
                  <a:cubicBezTo>
                    <a:pt x="0" y="1335"/>
                    <a:pt x="0" y="902"/>
                    <a:pt x="0" y="902"/>
                  </a:cubicBezTo>
                  <a:cubicBezTo>
                    <a:pt x="0" y="433"/>
                    <a:pt x="0" y="1"/>
                    <a:pt x="469" y="1"/>
                  </a:cubicBezTo>
                  <a:cubicBezTo>
                    <a:pt x="902" y="1"/>
                    <a:pt x="902" y="433"/>
                    <a:pt x="902" y="902"/>
                  </a:cubicBezTo>
                  <a:cubicBezTo>
                    <a:pt x="1371" y="902"/>
                    <a:pt x="902" y="1335"/>
                    <a:pt x="469" y="133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5"/>
            <p:cNvSpPr/>
            <p:nvPr/>
          </p:nvSpPr>
          <p:spPr>
            <a:xfrm>
              <a:off x="3640650" y="4295950"/>
              <a:ext cx="22550" cy="10825"/>
            </a:xfrm>
            <a:custGeom>
              <a:avLst/>
              <a:gdLst/>
              <a:ahLst/>
              <a:cxnLst/>
              <a:rect l="l" t="t" r="r" b="b"/>
              <a:pathLst>
                <a:path w="902" h="433" extrusionOk="0">
                  <a:moveTo>
                    <a:pt x="433" y="0"/>
                  </a:moveTo>
                  <a:lnTo>
                    <a:pt x="902" y="0"/>
                  </a:lnTo>
                  <a:lnTo>
                    <a:pt x="433" y="4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9" name="Google Shape;399;p5"/>
          <p:cNvGrpSpPr/>
          <p:nvPr/>
        </p:nvGrpSpPr>
        <p:grpSpPr>
          <a:xfrm rot="10800000" flipH="1">
            <a:off x="294300" y="4792613"/>
            <a:ext cx="8555400" cy="125575"/>
            <a:chOff x="294300" y="-153512"/>
            <a:chExt cx="8555400" cy="125575"/>
          </a:xfrm>
        </p:grpSpPr>
        <p:grpSp>
          <p:nvGrpSpPr>
            <p:cNvPr id="400" name="Google Shape;400;p5"/>
            <p:cNvGrpSpPr/>
            <p:nvPr/>
          </p:nvGrpSpPr>
          <p:grpSpPr>
            <a:xfrm>
              <a:off x="294300" y="-140700"/>
              <a:ext cx="473400" cy="112750"/>
              <a:chOff x="3290800" y="4250850"/>
              <a:chExt cx="473400" cy="112750"/>
            </a:xfrm>
          </p:grpSpPr>
          <p:sp>
            <p:nvSpPr>
              <p:cNvPr id="401" name="Google Shape;401;p5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5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5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5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5" name="Google Shape;405;p5"/>
            <p:cNvGrpSpPr/>
            <p:nvPr/>
          </p:nvGrpSpPr>
          <p:grpSpPr>
            <a:xfrm>
              <a:off x="1680675" y="-153512"/>
              <a:ext cx="473400" cy="112750"/>
              <a:chOff x="3290800" y="4250850"/>
              <a:chExt cx="473400" cy="112750"/>
            </a:xfrm>
          </p:grpSpPr>
          <p:sp>
            <p:nvSpPr>
              <p:cNvPr id="406" name="Google Shape;406;p5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5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5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5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0" name="Google Shape;410;p5"/>
            <p:cNvGrpSpPr/>
            <p:nvPr/>
          </p:nvGrpSpPr>
          <p:grpSpPr>
            <a:xfrm>
              <a:off x="2988300" y="-140700"/>
              <a:ext cx="473400" cy="112750"/>
              <a:chOff x="3290800" y="4250850"/>
              <a:chExt cx="473400" cy="112750"/>
            </a:xfrm>
          </p:grpSpPr>
          <p:sp>
            <p:nvSpPr>
              <p:cNvPr id="411" name="Google Shape;411;p5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5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5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5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5" name="Google Shape;415;p5"/>
            <p:cNvGrpSpPr/>
            <p:nvPr/>
          </p:nvGrpSpPr>
          <p:grpSpPr>
            <a:xfrm>
              <a:off x="4374675" y="-153512"/>
              <a:ext cx="473400" cy="112750"/>
              <a:chOff x="3290800" y="4250850"/>
              <a:chExt cx="473400" cy="112750"/>
            </a:xfrm>
          </p:grpSpPr>
          <p:sp>
            <p:nvSpPr>
              <p:cNvPr id="416" name="Google Shape;416;p5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5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5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5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0" name="Google Shape;420;p5"/>
            <p:cNvGrpSpPr/>
            <p:nvPr/>
          </p:nvGrpSpPr>
          <p:grpSpPr>
            <a:xfrm>
              <a:off x="5682300" y="-140687"/>
              <a:ext cx="473400" cy="112750"/>
              <a:chOff x="3290800" y="4250850"/>
              <a:chExt cx="473400" cy="112750"/>
            </a:xfrm>
          </p:grpSpPr>
          <p:sp>
            <p:nvSpPr>
              <p:cNvPr id="421" name="Google Shape;421;p5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5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5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5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5" name="Google Shape;425;p5"/>
            <p:cNvGrpSpPr/>
            <p:nvPr/>
          </p:nvGrpSpPr>
          <p:grpSpPr>
            <a:xfrm>
              <a:off x="7068675" y="-153500"/>
              <a:ext cx="473400" cy="112750"/>
              <a:chOff x="3290800" y="4250850"/>
              <a:chExt cx="473400" cy="112750"/>
            </a:xfrm>
          </p:grpSpPr>
          <p:sp>
            <p:nvSpPr>
              <p:cNvPr id="426" name="Google Shape;426;p5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5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5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5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0" name="Google Shape;430;p5"/>
            <p:cNvGrpSpPr/>
            <p:nvPr/>
          </p:nvGrpSpPr>
          <p:grpSpPr>
            <a:xfrm>
              <a:off x="8376300" y="-140687"/>
              <a:ext cx="473400" cy="112750"/>
              <a:chOff x="3290800" y="4250850"/>
              <a:chExt cx="473400" cy="112750"/>
            </a:xfrm>
          </p:grpSpPr>
          <p:sp>
            <p:nvSpPr>
              <p:cNvPr id="431" name="Google Shape;431;p5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5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5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5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35" name="Google Shape;435;p5"/>
          <p:cNvGrpSpPr/>
          <p:nvPr/>
        </p:nvGrpSpPr>
        <p:grpSpPr>
          <a:xfrm rot="4091915">
            <a:off x="197858" y="1767414"/>
            <a:ext cx="473412" cy="112753"/>
            <a:chOff x="3290800" y="4250850"/>
            <a:chExt cx="473400" cy="112750"/>
          </a:xfrm>
        </p:grpSpPr>
        <p:sp>
          <p:nvSpPr>
            <p:cNvPr id="436" name="Google Shape;436;p5"/>
            <p:cNvSpPr/>
            <p:nvPr/>
          </p:nvSpPr>
          <p:spPr>
            <a:xfrm>
              <a:off x="3730800" y="4318475"/>
              <a:ext cx="33400" cy="45125"/>
            </a:xfrm>
            <a:custGeom>
              <a:avLst/>
              <a:gdLst/>
              <a:ahLst/>
              <a:cxnLst/>
              <a:rect l="l" t="t" r="r" b="b"/>
              <a:pathLst>
                <a:path w="1336" h="1805" extrusionOk="0">
                  <a:moveTo>
                    <a:pt x="1335" y="1335"/>
                  </a:moveTo>
                  <a:cubicBezTo>
                    <a:pt x="1335" y="1335"/>
                    <a:pt x="1335" y="1804"/>
                    <a:pt x="903" y="1804"/>
                  </a:cubicBezTo>
                  <a:cubicBezTo>
                    <a:pt x="434" y="1804"/>
                    <a:pt x="1" y="902"/>
                    <a:pt x="1" y="902"/>
                  </a:cubicBezTo>
                  <a:cubicBezTo>
                    <a:pt x="1" y="434"/>
                    <a:pt x="1" y="1"/>
                    <a:pt x="434" y="1"/>
                  </a:cubicBezTo>
                  <a:cubicBezTo>
                    <a:pt x="903" y="1"/>
                    <a:pt x="1335" y="434"/>
                    <a:pt x="1335" y="1335"/>
                  </a:cubicBezTo>
                  <a:close/>
                </a:path>
              </a:pathLst>
            </a:custGeom>
            <a:solidFill>
              <a:srgbClr val="3520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5"/>
            <p:cNvSpPr/>
            <p:nvPr/>
          </p:nvSpPr>
          <p:spPr>
            <a:xfrm>
              <a:off x="3290800" y="4306750"/>
              <a:ext cx="34275" cy="34300"/>
            </a:xfrm>
            <a:custGeom>
              <a:avLst/>
              <a:gdLst/>
              <a:ahLst/>
              <a:cxnLst/>
              <a:rect l="l" t="t" r="r" b="b"/>
              <a:pathLst>
                <a:path w="1371" h="1372" extrusionOk="0">
                  <a:moveTo>
                    <a:pt x="1371" y="903"/>
                  </a:moveTo>
                  <a:cubicBezTo>
                    <a:pt x="1371" y="903"/>
                    <a:pt x="1371" y="1371"/>
                    <a:pt x="902" y="1371"/>
                  </a:cubicBezTo>
                  <a:cubicBezTo>
                    <a:pt x="469" y="1371"/>
                    <a:pt x="0" y="903"/>
                    <a:pt x="0" y="470"/>
                  </a:cubicBezTo>
                  <a:cubicBezTo>
                    <a:pt x="0" y="470"/>
                    <a:pt x="469" y="1"/>
                    <a:pt x="902" y="1"/>
                  </a:cubicBezTo>
                  <a:cubicBezTo>
                    <a:pt x="902" y="1"/>
                    <a:pt x="1371" y="470"/>
                    <a:pt x="1371" y="903"/>
                  </a:cubicBezTo>
                  <a:close/>
                </a:path>
              </a:pathLst>
            </a:custGeom>
            <a:solidFill>
              <a:srgbClr val="3E29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5"/>
            <p:cNvSpPr/>
            <p:nvPr/>
          </p:nvSpPr>
          <p:spPr>
            <a:xfrm>
              <a:off x="3561300" y="4250850"/>
              <a:ext cx="34275" cy="33400"/>
            </a:xfrm>
            <a:custGeom>
              <a:avLst/>
              <a:gdLst/>
              <a:ahLst/>
              <a:cxnLst/>
              <a:rect l="l" t="t" r="r" b="b"/>
              <a:pathLst>
                <a:path w="1371" h="1336" extrusionOk="0">
                  <a:moveTo>
                    <a:pt x="469" y="1335"/>
                  </a:moveTo>
                  <a:cubicBezTo>
                    <a:pt x="0" y="1335"/>
                    <a:pt x="0" y="902"/>
                    <a:pt x="0" y="902"/>
                  </a:cubicBezTo>
                  <a:cubicBezTo>
                    <a:pt x="0" y="433"/>
                    <a:pt x="0" y="1"/>
                    <a:pt x="469" y="1"/>
                  </a:cubicBezTo>
                  <a:cubicBezTo>
                    <a:pt x="902" y="1"/>
                    <a:pt x="902" y="433"/>
                    <a:pt x="902" y="902"/>
                  </a:cubicBezTo>
                  <a:cubicBezTo>
                    <a:pt x="1371" y="902"/>
                    <a:pt x="902" y="1335"/>
                    <a:pt x="469" y="1335"/>
                  </a:cubicBezTo>
                  <a:close/>
                </a:path>
              </a:pathLst>
            </a:custGeom>
            <a:solidFill>
              <a:srgbClr val="3F2C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5"/>
            <p:cNvSpPr/>
            <p:nvPr/>
          </p:nvSpPr>
          <p:spPr>
            <a:xfrm>
              <a:off x="3640650" y="4295950"/>
              <a:ext cx="22550" cy="10825"/>
            </a:xfrm>
            <a:custGeom>
              <a:avLst/>
              <a:gdLst/>
              <a:ahLst/>
              <a:cxnLst/>
              <a:rect l="l" t="t" r="r" b="b"/>
              <a:pathLst>
                <a:path w="902" h="433" extrusionOk="0">
                  <a:moveTo>
                    <a:pt x="433" y="0"/>
                  </a:moveTo>
                  <a:lnTo>
                    <a:pt x="902" y="0"/>
                  </a:lnTo>
                  <a:lnTo>
                    <a:pt x="433" y="4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38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0" name="Google Shape;440;p5"/>
          <p:cNvGrpSpPr/>
          <p:nvPr/>
        </p:nvGrpSpPr>
        <p:grpSpPr>
          <a:xfrm>
            <a:off x="8430725" y="3967575"/>
            <a:ext cx="245125" cy="163125"/>
            <a:chOff x="6215950" y="401200"/>
            <a:chExt cx="245125" cy="163125"/>
          </a:xfrm>
        </p:grpSpPr>
        <p:sp>
          <p:nvSpPr>
            <p:cNvPr id="441" name="Google Shape;441;p5"/>
            <p:cNvSpPr/>
            <p:nvPr/>
          </p:nvSpPr>
          <p:spPr>
            <a:xfrm>
              <a:off x="6309150" y="517700"/>
              <a:ext cx="46625" cy="46625"/>
            </a:xfrm>
            <a:custGeom>
              <a:avLst/>
              <a:gdLst/>
              <a:ahLst/>
              <a:cxnLst/>
              <a:rect l="l" t="t" r="r" b="b"/>
              <a:pathLst>
                <a:path w="1865" h="1865" extrusionOk="0">
                  <a:moveTo>
                    <a:pt x="1864" y="933"/>
                  </a:moveTo>
                  <a:cubicBezTo>
                    <a:pt x="1864" y="1418"/>
                    <a:pt x="1417" y="1865"/>
                    <a:pt x="932" y="1865"/>
                  </a:cubicBezTo>
                  <a:cubicBezTo>
                    <a:pt x="485" y="1865"/>
                    <a:pt x="0" y="1418"/>
                    <a:pt x="0" y="933"/>
                  </a:cubicBezTo>
                  <a:cubicBezTo>
                    <a:pt x="0" y="486"/>
                    <a:pt x="485" y="1"/>
                    <a:pt x="932" y="1"/>
                  </a:cubicBezTo>
                  <a:cubicBezTo>
                    <a:pt x="1864" y="1"/>
                    <a:pt x="1864" y="486"/>
                    <a:pt x="1864" y="933"/>
                  </a:cubicBezTo>
                  <a:close/>
                </a:path>
              </a:pathLst>
            </a:custGeom>
            <a:solidFill>
              <a:srgbClr val="1E17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5"/>
            <p:cNvSpPr/>
            <p:nvPr/>
          </p:nvSpPr>
          <p:spPr>
            <a:xfrm>
              <a:off x="6355750" y="401200"/>
              <a:ext cx="35425" cy="46625"/>
            </a:xfrm>
            <a:custGeom>
              <a:avLst/>
              <a:gdLst/>
              <a:ahLst/>
              <a:cxnLst/>
              <a:rect l="l" t="t" r="r" b="b"/>
              <a:pathLst>
                <a:path w="1417" h="1865" extrusionOk="0">
                  <a:moveTo>
                    <a:pt x="1417" y="933"/>
                  </a:moveTo>
                  <a:cubicBezTo>
                    <a:pt x="1417" y="1418"/>
                    <a:pt x="1417" y="1865"/>
                    <a:pt x="932" y="1865"/>
                  </a:cubicBezTo>
                  <a:cubicBezTo>
                    <a:pt x="485" y="1865"/>
                    <a:pt x="0" y="1418"/>
                    <a:pt x="0" y="933"/>
                  </a:cubicBezTo>
                  <a:cubicBezTo>
                    <a:pt x="0" y="486"/>
                    <a:pt x="485" y="1"/>
                    <a:pt x="932" y="1"/>
                  </a:cubicBezTo>
                  <a:cubicBezTo>
                    <a:pt x="1417" y="1"/>
                    <a:pt x="1417" y="486"/>
                    <a:pt x="1417" y="933"/>
                  </a:cubicBezTo>
                  <a:close/>
                </a:path>
              </a:pathLst>
            </a:custGeom>
            <a:solidFill>
              <a:srgbClr val="2E2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5"/>
            <p:cNvSpPr/>
            <p:nvPr/>
          </p:nvSpPr>
          <p:spPr>
            <a:xfrm>
              <a:off x="6215950" y="447800"/>
              <a:ext cx="23325" cy="23325"/>
            </a:xfrm>
            <a:custGeom>
              <a:avLst/>
              <a:gdLst/>
              <a:ahLst/>
              <a:cxnLst/>
              <a:rect l="l" t="t" r="r" b="b"/>
              <a:pathLst>
                <a:path w="933" h="933" extrusionOk="0">
                  <a:moveTo>
                    <a:pt x="485" y="1"/>
                  </a:moveTo>
                  <a:lnTo>
                    <a:pt x="932" y="486"/>
                  </a:lnTo>
                  <a:cubicBezTo>
                    <a:pt x="932" y="933"/>
                    <a:pt x="485" y="933"/>
                    <a:pt x="485" y="933"/>
                  </a:cubicBezTo>
                  <a:cubicBezTo>
                    <a:pt x="0" y="933"/>
                    <a:pt x="0" y="933"/>
                    <a:pt x="0" y="486"/>
                  </a:cubicBezTo>
                  <a:cubicBezTo>
                    <a:pt x="0" y="486"/>
                    <a:pt x="0" y="1"/>
                    <a:pt x="485" y="1"/>
                  </a:cubicBezTo>
                  <a:close/>
                </a:path>
              </a:pathLst>
            </a:custGeom>
            <a:solidFill>
              <a:srgbClr val="3C3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5"/>
            <p:cNvSpPr/>
            <p:nvPr/>
          </p:nvSpPr>
          <p:spPr>
            <a:xfrm>
              <a:off x="6448950" y="553125"/>
              <a:ext cx="12125" cy="11200"/>
            </a:xfrm>
            <a:custGeom>
              <a:avLst/>
              <a:gdLst/>
              <a:ahLst/>
              <a:cxnLst/>
              <a:rect l="l" t="t" r="r" b="b"/>
              <a:pathLst>
                <a:path w="485" h="448" extrusionOk="0">
                  <a:moveTo>
                    <a:pt x="0" y="1"/>
                  </a:moveTo>
                  <a:lnTo>
                    <a:pt x="485" y="1"/>
                  </a:lnTo>
                  <a:cubicBezTo>
                    <a:pt x="485" y="448"/>
                    <a:pt x="485" y="448"/>
                    <a:pt x="0" y="44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342D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45" name="Google Shape;445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4625" y="353975"/>
            <a:ext cx="1210150" cy="121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448" name="Google Shape;448;p6"/>
          <p:cNvGrpSpPr/>
          <p:nvPr/>
        </p:nvGrpSpPr>
        <p:grpSpPr>
          <a:xfrm>
            <a:off x="111275" y="442900"/>
            <a:ext cx="473400" cy="112750"/>
            <a:chOff x="3290800" y="4250850"/>
            <a:chExt cx="473400" cy="112750"/>
          </a:xfrm>
        </p:grpSpPr>
        <p:sp>
          <p:nvSpPr>
            <p:cNvPr id="449" name="Google Shape;449;p6"/>
            <p:cNvSpPr/>
            <p:nvPr/>
          </p:nvSpPr>
          <p:spPr>
            <a:xfrm>
              <a:off x="3730800" y="4318475"/>
              <a:ext cx="33400" cy="45125"/>
            </a:xfrm>
            <a:custGeom>
              <a:avLst/>
              <a:gdLst/>
              <a:ahLst/>
              <a:cxnLst/>
              <a:rect l="l" t="t" r="r" b="b"/>
              <a:pathLst>
                <a:path w="1336" h="1805" extrusionOk="0">
                  <a:moveTo>
                    <a:pt x="1335" y="1335"/>
                  </a:moveTo>
                  <a:cubicBezTo>
                    <a:pt x="1335" y="1335"/>
                    <a:pt x="1335" y="1804"/>
                    <a:pt x="903" y="1804"/>
                  </a:cubicBezTo>
                  <a:cubicBezTo>
                    <a:pt x="434" y="1804"/>
                    <a:pt x="1" y="902"/>
                    <a:pt x="1" y="902"/>
                  </a:cubicBezTo>
                  <a:cubicBezTo>
                    <a:pt x="1" y="434"/>
                    <a:pt x="1" y="1"/>
                    <a:pt x="434" y="1"/>
                  </a:cubicBezTo>
                  <a:cubicBezTo>
                    <a:pt x="903" y="1"/>
                    <a:pt x="1335" y="434"/>
                    <a:pt x="1335" y="133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6"/>
            <p:cNvSpPr/>
            <p:nvPr/>
          </p:nvSpPr>
          <p:spPr>
            <a:xfrm>
              <a:off x="3290800" y="4306750"/>
              <a:ext cx="34275" cy="34300"/>
            </a:xfrm>
            <a:custGeom>
              <a:avLst/>
              <a:gdLst/>
              <a:ahLst/>
              <a:cxnLst/>
              <a:rect l="l" t="t" r="r" b="b"/>
              <a:pathLst>
                <a:path w="1371" h="1372" extrusionOk="0">
                  <a:moveTo>
                    <a:pt x="1371" y="903"/>
                  </a:moveTo>
                  <a:cubicBezTo>
                    <a:pt x="1371" y="903"/>
                    <a:pt x="1371" y="1371"/>
                    <a:pt x="902" y="1371"/>
                  </a:cubicBezTo>
                  <a:cubicBezTo>
                    <a:pt x="469" y="1371"/>
                    <a:pt x="0" y="903"/>
                    <a:pt x="0" y="470"/>
                  </a:cubicBezTo>
                  <a:cubicBezTo>
                    <a:pt x="0" y="470"/>
                    <a:pt x="469" y="1"/>
                    <a:pt x="902" y="1"/>
                  </a:cubicBezTo>
                  <a:cubicBezTo>
                    <a:pt x="902" y="1"/>
                    <a:pt x="1371" y="470"/>
                    <a:pt x="1371" y="90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6"/>
            <p:cNvSpPr/>
            <p:nvPr/>
          </p:nvSpPr>
          <p:spPr>
            <a:xfrm>
              <a:off x="3561300" y="4250850"/>
              <a:ext cx="34275" cy="33400"/>
            </a:xfrm>
            <a:custGeom>
              <a:avLst/>
              <a:gdLst/>
              <a:ahLst/>
              <a:cxnLst/>
              <a:rect l="l" t="t" r="r" b="b"/>
              <a:pathLst>
                <a:path w="1371" h="1336" extrusionOk="0">
                  <a:moveTo>
                    <a:pt x="469" y="1335"/>
                  </a:moveTo>
                  <a:cubicBezTo>
                    <a:pt x="0" y="1335"/>
                    <a:pt x="0" y="902"/>
                    <a:pt x="0" y="902"/>
                  </a:cubicBezTo>
                  <a:cubicBezTo>
                    <a:pt x="0" y="433"/>
                    <a:pt x="0" y="1"/>
                    <a:pt x="469" y="1"/>
                  </a:cubicBezTo>
                  <a:cubicBezTo>
                    <a:pt x="902" y="1"/>
                    <a:pt x="902" y="433"/>
                    <a:pt x="902" y="902"/>
                  </a:cubicBezTo>
                  <a:cubicBezTo>
                    <a:pt x="1371" y="902"/>
                    <a:pt x="902" y="1335"/>
                    <a:pt x="469" y="133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6"/>
            <p:cNvSpPr/>
            <p:nvPr/>
          </p:nvSpPr>
          <p:spPr>
            <a:xfrm>
              <a:off x="3640650" y="4295950"/>
              <a:ext cx="22550" cy="10825"/>
            </a:xfrm>
            <a:custGeom>
              <a:avLst/>
              <a:gdLst/>
              <a:ahLst/>
              <a:cxnLst/>
              <a:rect l="l" t="t" r="r" b="b"/>
              <a:pathLst>
                <a:path w="902" h="433" extrusionOk="0">
                  <a:moveTo>
                    <a:pt x="433" y="0"/>
                  </a:moveTo>
                  <a:lnTo>
                    <a:pt x="902" y="0"/>
                  </a:lnTo>
                  <a:lnTo>
                    <a:pt x="433" y="4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3" name="Google Shape;453;p6"/>
          <p:cNvGrpSpPr/>
          <p:nvPr/>
        </p:nvGrpSpPr>
        <p:grpSpPr>
          <a:xfrm>
            <a:off x="1537675" y="204563"/>
            <a:ext cx="473400" cy="112750"/>
            <a:chOff x="3290800" y="4250850"/>
            <a:chExt cx="473400" cy="112750"/>
          </a:xfrm>
        </p:grpSpPr>
        <p:sp>
          <p:nvSpPr>
            <p:cNvPr id="454" name="Google Shape;454;p6"/>
            <p:cNvSpPr/>
            <p:nvPr/>
          </p:nvSpPr>
          <p:spPr>
            <a:xfrm>
              <a:off x="3730800" y="4318475"/>
              <a:ext cx="33400" cy="45125"/>
            </a:xfrm>
            <a:custGeom>
              <a:avLst/>
              <a:gdLst/>
              <a:ahLst/>
              <a:cxnLst/>
              <a:rect l="l" t="t" r="r" b="b"/>
              <a:pathLst>
                <a:path w="1336" h="1805" extrusionOk="0">
                  <a:moveTo>
                    <a:pt x="1335" y="1335"/>
                  </a:moveTo>
                  <a:cubicBezTo>
                    <a:pt x="1335" y="1335"/>
                    <a:pt x="1335" y="1804"/>
                    <a:pt x="903" y="1804"/>
                  </a:cubicBezTo>
                  <a:cubicBezTo>
                    <a:pt x="434" y="1804"/>
                    <a:pt x="1" y="902"/>
                    <a:pt x="1" y="902"/>
                  </a:cubicBezTo>
                  <a:cubicBezTo>
                    <a:pt x="1" y="434"/>
                    <a:pt x="1" y="1"/>
                    <a:pt x="434" y="1"/>
                  </a:cubicBezTo>
                  <a:cubicBezTo>
                    <a:pt x="903" y="1"/>
                    <a:pt x="1335" y="434"/>
                    <a:pt x="1335" y="133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6"/>
            <p:cNvSpPr/>
            <p:nvPr/>
          </p:nvSpPr>
          <p:spPr>
            <a:xfrm>
              <a:off x="3290800" y="4306750"/>
              <a:ext cx="34275" cy="34300"/>
            </a:xfrm>
            <a:custGeom>
              <a:avLst/>
              <a:gdLst/>
              <a:ahLst/>
              <a:cxnLst/>
              <a:rect l="l" t="t" r="r" b="b"/>
              <a:pathLst>
                <a:path w="1371" h="1372" extrusionOk="0">
                  <a:moveTo>
                    <a:pt x="1371" y="903"/>
                  </a:moveTo>
                  <a:cubicBezTo>
                    <a:pt x="1371" y="903"/>
                    <a:pt x="1371" y="1371"/>
                    <a:pt x="902" y="1371"/>
                  </a:cubicBezTo>
                  <a:cubicBezTo>
                    <a:pt x="469" y="1371"/>
                    <a:pt x="0" y="903"/>
                    <a:pt x="0" y="470"/>
                  </a:cubicBezTo>
                  <a:cubicBezTo>
                    <a:pt x="0" y="470"/>
                    <a:pt x="469" y="1"/>
                    <a:pt x="902" y="1"/>
                  </a:cubicBezTo>
                  <a:cubicBezTo>
                    <a:pt x="902" y="1"/>
                    <a:pt x="1371" y="470"/>
                    <a:pt x="1371" y="90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6"/>
            <p:cNvSpPr/>
            <p:nvPr/>
          </p:nvSpPr>
          <p:spPr>
            <a:xfrm>
              <a:off x="3561300" y="4250850"/>
              <a:ext cx="34275" cy="33400"/>
            </a:xfrm>
            <a:custGeom>
              <a:avLst/>
              <a:gdLst/>
              <a:ahLst/>
              <a:cxnLst/>
              <a:rect l="l" t="t" r="r" b="b"/>
              <a:pathLst>
                <a:path w="1371" h="1336" extrusionOk="0">
                  <a:moveTo>
                    <a:pt x="469" y="1335"/>
                  </a:moveTo>
                  <a:cubicBezTo>
                    <a:pt x="0" y="1335"/>
                    <a:pt x="0" y="902"/>
                    <a:pt x="0" y="902"/>
                  </a:cubicBezTo>
                  <a:cubicBezTo>
                    <a:pt x="0" y="433"/>
                    <a:pt x="0" y="1"/>
                    <a:pt x="469" y="1"/>
                  </a:cubicBezTo>
                  <a:cubicBezTo>
                    <a:pt x="902" y="1"/>
                    <a:pt x="902" y="433"/>
                    <a:pt x="902" y="902"/>
                  </a:cubicBezTo>
                  <a:cubicBezTo>
                    <a:pt x="1371" y="902"/>
                    <a:pt x="902" y="1335"/>
                    <a:pt x="469" y="133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6"/>
            <p:cNvSpPr/>
            <p:nvPr/>
          </p:nvSpPr>
          <p:spPr>
            <a:xfrm>
              <a:off x="3640650" y="4295950"/>
              <a:ext cx="22550" cy="10825"/>
            </a:xfrm>
            <a:custGeom>
              <a:avLst/>
              <a:gdLst/>
              <a:ahLst/>
              <a:cxnLst/>
              <a:rect l="l" t="t" r="r" b="b"/>
              <a:pathLst>
                <a:path w="902" h="433" extrusionOk="0">
                  <a:moveTo>
                    <a:pt x="433" y="0"/>
                  </a:moveTo>
                  <a:lnTo>
                    <a:pt x="902" y="0"/>
                  </a:lnTo>
                  <a:lnTo>
                    <a:pt x="433" y="4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8" name="Google Shape;458;p6"/>
          <p:cNvGrpSpPr/>
          <p:nvPr/>
        </p:nvGrpSpPr>
        <p:grpSpPr>
          <a:xfrm>
            <a:off x="2909400" y="330150"/>
            <a:ext cx="473400" cy="112750"/>
            <a:chOff x="3290800" y="4250850"/>
            <a:chExt cx="473400" cy="112750"/>
          </a:xfrm>
        </p:grpSpPr>
        <p:sp>
          <p:nvSpPr>
            <p:cNvPr id="459" name="Google Shape;459;p6"/>
            <p:cNvSpPr/>
            <p:nvPr/>
          </p:nvSpPr>
          <p:spPr>
            <a:xfrm>
              <a:off x="3730800" y="4318475"/>
              <a:ext cx="33400" cy="45125"/>
            </a:xfrm>
            <a:custGeom>
              <a:avLst/>
              <a:gdLst/>
              <a:ahLst/>
              <a:cxnLst/>
              <a:rect l="l" t="t" r="r" b="b"/>
              <a:pathLst>
                <a:path w="1336" h="1805" extrusionOk="0">
                  <a:moveTo>
                    <a:pt x="1335" y="1335"/>
                  </a:moveTo>
                  <a:cubicBezTo>
                    <a:pt x="1335" y="1335"/>
                    <a:pt x="1335" y="1804"/>
                    <a:pt x="903" y="1804"/>
                  </a:cubicBezTo>
                  <a:cubicBezTo>
                    <a:pt x="434" y="1804"/>
                    <a:pt x="1" y="902"/>
                    <a:pt x="1" y="902"/>
                  </a:cubicBezTo>
                  <a:cubicBezTo>
                    <a:pt x="1" y="434"/>
                    <a:pt x="1" y="1"/>
                    <a:pt x="434" y="1"/>
                  </a:cubicBezTo>
                  <a:cubicBezTo>
                    <a:pt x="903" y="1"/>
                    <a:pt x="1335" y="434"/>
                    <a:pt x="1335" y="133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6"/>
            <p:cNvSpPr/>
            <p:nvPr/>
          </p:nvSpPr>
          <p:spPr>
            <a:xfrm>
              <a:off x="3290800" y="4306750"/>
              <a:ext cx="34275" cy="34300"/>
            </a:xfrm>
            <a:custGeom>
              <a:avLst/>
              <a:gdLst/>
              <a:ahLst/>
              <a:cxnLst/>
              <a:rect l="l" t="t" r="r" b="b"/>
              <a:pathLst>
                <a:path w="1371" h="1372" extrusionOk="0">
                  <a:moveTo>
                    <a:pt x="1371" y="903"/>
                  </a:moveTo>
                  <a:cubicBezTo>
                    <a:pt x="1371" y="903"/>
                    <a:pt x="1371" y="1371"/>
                    <a:pt x="902" y="1371"/>
                  </a:cubicBezTo>
                  <a:cubicBezTo>
                    <a:pt x="469" y="1371"/>
                    <a:pt x="0" y="903"/>
                    <a:pt x="0" y="470"/>
                  </a:cubicBezTo>
                  <a:cubicBezTo>
                    <a:pt x="0" y="470"/>
                    <a:pt x="469" y="1"/>
                    <a:pt x="902" y="1"/>
                  </a:cubicBezTo>
                  <a:cubicBezTo>
                    <a:pt x="902" y="1"/>
                    <a:pt x="1371" y="470"/>
                    <a:pt x="1371" y="90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6"/>
            <p:cNvSpPr/>
            <p:nvPr/>
          </p:nvSpPr>
          <p:spPr>
            <a:xfrm>
              <a:off x="3561300" y="4250850"/>
              <a:ext cx="34275" cy="33400"/>
            </a:xfrm>
            <a:custGeom>
              <a:avLst/>
              <a:gdLst/>
              <a:ahLst/>
              <a:cxnLst/>
              <a:rect l="l" t="t" r="r" b="b"/>
              <a:pathLst>
                <a:path w="1371" h="1336" extrusionOk="0">
                  <a:moveTo>
                    <a:pt x="469" y="1335"/>
                  </a:moveTo>
                  <a:cubicBezTo>
                    <a:pt x="0" y="1335"/>
                    <a:pt x="0" y="902"/>
                    <a:pt x="0" y="902"/>
                  </a:cubicBezTo>
                  <a:cubicBezTo>
                    <a:pt x="0" y="433"/>
                    <a:pt x="0" y="1"/>
                    <a:pt x="469" y="1"/>
                  </a:cubicBezTo>
                  <a:cubicBezTo>
                    <a:pt x="902" y="1"/>
                    <a:pt x="902" y="433"/>
                    <a:pt x="902" y="902"/>
                  </a:cubicBezTo>
                  <a:cubicBezTo>
                    <a:pt x="1371" y="902"/>
                    <a:pt x="902" y="1335"/>
                    <a:pt x="469" y="133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6"/>
            <p:cNvSpPr/>
            <p:nvPr/>
          </p:nvSpPr>
          <p:spPr>
            <a:xfrm>
              <a:off x="3640650" y="4295950"/>
              <a:ext cx="22550" cy="10825"/>
            </a:xfrm>
            <a:custGeom>
              <a:avLst/>
              <a:gdLst/>
              <a:ahLst/>
              <a:cxnLst/>
              <a:rect l="l" t="t" r="r" b="b"/>
              <a:pathLst>
                <a:path w="902" h="433" extrusionOk="0">
                  <a:moveTo>
                    <a:pt x="433" y="0"/>
                  </a:moveTo>
                  <a:lnTo>
                    <a:pt x="902" y="0"/>
                  </a:lnTo>
                  <a:lnTo>
                    <a:pt x="433" y="4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3" name="Google Shape;463;p6"/>
          <p:cNvGrpSpPr/>
          <p:nvPr/>
        </p:nvGrpSpPr>
        <p:grpSpPr>
          <a:xfrm>
            <a:off x="4231675" y="104638"/>
            <a:ext cx="473400" cy="112750"/>
            <a:chOff x="3290800" y="4250850"/>
            <a:chExt cx="473400" cy="112750"/>
          </a:xfrm>
        </p:grpSpPr>
        <p:sp>
          <p:nvSpPr>
            <p:cNvPr id="464" name="Google Shape;464;p6"/>
            <p:cNvSpPr/>
            <p:nvPr/>
          </p:nvSpPr>
          <p:spPr>
            <a:xfrm>
              <a:off x="3730800" y="4318475"/>
              <a:ext cx="33400" cy="45125"/>
            </a:xfrm>
            <a:custGeom>
              <a:avLst/>
              <a:gdLst/>
              <a:ahLst/>
              <a:cxnLst/>
              <a:rect l="l" t="t" r="r" b="b"/>
              <a:pathLst>
                <a:path w="1336" h="1805" extrusionOk="0">
                  <a:moveTo>
                    <a:pt x="1335" y="1335"/>
                  </a:moveTo>
                  <a:cubicBezTo>
                    <a:pt x="1335" y="1335"/>
                    <a:pt x="1335" y="1804"/>
                    <a:pt x="903" y="1804"/>
                  </a:cubicBezTo>
                  <a:cubicBezTo>
                    <a:pt x="434" y="1804"/>
                    <a:pt x="1" y="902"/>
                    <a:pt x="1" y="902"/>
                  </a:cubicBezTo>
                  <a:cubicBezTo>
                    <a:pt x="1" y="434"/>
                    <a:pt x="1" y="1"/>
                    <a:pt x="434" y="1"/>
                  </a:cubicBezTo>
                  <a:cubicBezTo>
                    <a:pt x="903" y="1"/>
                    <a:pt x="1335" y="434"/>
                    <a:pt x="1335" y="133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6"/>
            <p:cNvSpPr/>
            <p:nvPr/>
          </p:nvSpPr>
          <p:spPr>
            <a:xfrm>
              <a:off x="3290800" y="4306750"/>
              <a:ext cx="34275" cy="34300"/>
            </a:xfrm>
            <a:custGeom>
              <a:avLst/>
              <a:gdLst/>
              <a:ahLst/>
              <a:cxnLst/>
              <a:rect l="l" t="t" r="r" b="b"/>
              <a:pathLst>
                <a:path w="1371" h="1372" extrusionOk="0">
                  <a:moveTo>
                    <a:pt x="1371" y="903"/>
                  </a:moveTo>
                  <a:cubicBezTo>
                    <a:pt x="1371" y="903"/>
                    <a:pt x="1371" y="1371"/>
                    <a:pt x="902" y="1371"/>
                  </a:cubicBezTo>
                  <a:cubicBezTo>
                    <a:pt x="469" y="1371"/>
                    <a:pt x="0" y="903"/>
                    <a:pt x="0" y="470"/>
                  </a:cubicBezTo>
                  <a:cubicBezTo>
                    <a:pt x="0" y="470"/>
                    <a:pt x="469" y="1"/>
                    <a:pt x="902" y="1"/>
                  </a:cubicBezTo>
                  <a:cubicBezTo>
                    <a:pt x="902" y="1"/>
                    <a:pt x="1371" y="470"/>
                    <a:pt x="1371" y="90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6"/>
            <p:cNvSpPr/>
            <p:nvPr/>
          </p:nvSpPr>
          <p:spPr>
            <a:xfrm>
              <a:off x="3561300" y="4250850"/>
              <a:ext cx="34275" cy="33400"/>
            </a:xfrm>
            <a:custGeom>
              <a:avLst/>
              <a:gdLst/>
              <a:ahLst/>
              <a:cxnLst/>
              <a:rect l="l" t="t" r="r" b="b"/>
              <a:pathLst>
                <a:path w="1371" h="1336" extrusionOk="0">
                  <a:moveTo>
                    <a:pt x="469" y="1335"/>
                  </a:moveTo>
                  <a:cubicBezTo>
                    <a:pt x="0" y="1335"/>
                    <a:pt x="0" y="902"/>
                    <a:pt x="0" y="902"/>
                  </a:cubicBezTo>
                  <a:cubicBezTo>
                    <a:pt x="0" y="433"/>
                    <a:pt x="0" y="1"/>
                    <a:pt x="469" y="1"/>
                  </a:cubicBezTo>
                  <a:cubicBezTo>
                    <a:pt x="902" y="1"/>
                    <a:pt x="902" y="433"/>
                    <a:pt x="902" y="902"/>
                  </a:cubicBezTo>
                  <a:cubicBezTo>
                    <a:pt x="1371" y="902"/>
                    <a:pt x="902" y="1335"/>
                    <a:pt x="469" y="133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6"/>
            <p:cNvSpPr/>
            <p:nvPr/>
          </p:nvSpPr>
          <p:spPr>
            <a:xfrm>
              <a:off x="3640650" y="4295950"/>
              <a:ext cx="22550" cy="10825"/>
            </a:xfrm>
            <a:custGeom>
              <a:avLst/>
              <a:gdLst/>
              <a:ahLst/>
              <a:cxnLst/>
              <a:rect l="l" t="t" r="r" b="b"/>
              <a:pathLst>
                <a:path w="902" h="433" extrusionOk="0">
                  <a:moveTo>
                    <a:pt x="433" y="0"/>
                  </a:moveTo>
                  <a:lnTo>
                    <a:pt x="902" y="0"/>
                  </a:lnTo>
                  <a:lnTo>
                    <a:pt x="433" y="4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8" name="Google Shape;468;p6"/>
          <p:cNvGrpSpPr/>
          <p:nvPr/>
        </p:nvGrpSpPr>
        <p:grpSpPr>
          <a:xfrm>
            <a:off x="5571350" y="330138"/>
            <a:ext cx="473400" cy="112750"/>
            <a:chOff x="3290800" y="4250850"/>
            <a:chExt cx="473400" cy="112750"/>
          </a:xfrm>
        </p:grpSpPr>
        <p:sp>
          <p:nvSpPr>
            <p:cNvPr id="469" name="Google Shape;469;p6"/>
            <p:cNvSpPr/>
            <p:nvPr/>
          </p:nvSpPr>
          <p:spPr>
            <a:xfrm>
              <a:off x="3730800" y="4318475"/>
              <a:ext cx="33400" cy="45125"/>
            </a:xfrm>
            <a:custGeom>
              <a:avLst/>
              <a:gdLst/>
              <a:ahLst/>
              <a:cxnLst/>
              <a:rect l="l" t="t" r="r" b="b"/>
              <a:pathLst>
                <a:path w="1336" h="1805" extrusionOk="0">
                  <a:moveTo>
                    <a:pt x="1335" y="1335"/>
                  </a:moveTo>
                  <a:cubicBezTo>
                    <a:pt x="1335" y="1335"/>
                    <a:pt x="1335" y="1804"/>
                    <a:pt x="903" y="1804"/>
                  </a:cubicBezTo>
                  <a:cubicBezTo>
                    <a:pt x="434" y="1804"/>
                    <a:pt x="1" y="902"/>
                    <a:pt x="1" y="902"/>
                  </a:cubicBezTo>
                  <a:cubicBezTo>
                    <a:pt x="1" y="434"/>
                    <a:pt x="1" y="1"/>
                    <a:pt x="434" y="1"/>
                  </a:cubicBezTo>
                  <a:cubicBezTo>
                    <a:pt x="903" y="1"/>
                    <a:pt x="1335" y="434"/>
                    <a:pt x="1335" y="133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6"/>
            <p:cNvSpPr/>
            <p:nvPr/>
          </p:nvSpPr>
          <p:spPr>
            <a:xfrm>
              <a:off x="3290800" y="4306750"/>
              <a:ext cx="34275" cy="34300"/>
            </a:xfrm>
            <a:custGeom>
              <a:avLst/>
              <a:gdLst/>
              <a:ahLst/>
              <a:cxnLst/>
              <a:rect l="l" t="t" r="r" b="b"/>
              <a:pathLst>
                <a:path w="1371" h="1372" extrusionOk="0">
                  <a:moveTo>
                    <a:pt x="1371" y="903"/>
                  </a:moveTo>
                  <a:cubicBezTo>
                    <a:pt x="1371" y="903"/>
                    <a:pt x="1371" y="1371"/>
                    <a:pt x="902" y="1371"/>
                  </a:cubicBezTo>
                  <a:cubicBezTo>
                    <a:pt x="469" y="1371"/>
                    <a:pt x="0" y="903"/>
                    <a:pt x="0" y="470"/>
                  </a:cubicBezTo>
                  <a:cubicBezTo>
                    <a:pt x="0" y="470"/>
                    <a:pt x="469" y="1"/>
                    <a:pt x="902" y="1"/>
                  </a:cubicBezTo>
                  <a:cubicBezTo>
                    <a:pt x="902" y="1"/>
                    <a:pt x="1371" y="470"/>
                    <a:pt x="1371" y="90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6"/>
            <p:cNvSpPr/>
            <p:nvPr/>
          </p:nvSpPr>
          <p:spPr>
            <a:xfrm>
              <a:off x="3561300" y="4250850"/>
              <a:ext cx="34275" cy="33400"/>
            </a:xfrm>
            <a:custGeom>
              <a:avLst/>
              <a:gdLst/>
              <a:ahLst/>
              <a:cxnLst/>
              <a:rect l="l" t="t" r="r" b="b"/>
              <a:pathLst>
                <a:path w="1371" h="1336" extrusionOk="0">
                  <a:moveTo>
                    <a:pt x="469" y="1335"/>
                  </a:moveTo>
                  <a:cubicBezTo>
                    <a:pt x="0" y="1335"/>
                    <a:pt x="0" y="902"/>
                    <a:pt x="0" y="902"/>
                  </a:cubicBezTo>
                  <a:cubicBezTo>
                    <a:pt x="0" y="433"/>
                    <a:pt x="0" y="1"/>
                    <a:pt x="469" y="1"/>
                  </a:cubicBezTo>
                  <a:cubicBezTo>
                    <a:pt x="902" y="1"/>
                    <a:pt x="902" y="433"/>
                    <a:pt x="902" y="902"/>
                  </a:cubicBezTo>
                  <a:cubicBezTo>
                    <a:pt x="1371" y="902"/>
                    <a:pt x="902" y="1335"/>
                    <a:pt x="469" y="133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6"/>
            <p:cNvSpPr/>
            <p:nvPr/>
          </p:nvSpPr>
          <p:spPr>
            <a:xfrm>
              <a:off x="3640650" y="4295950"/>
              <a:ext cx="22550" cy="10825"/>
            </a:xfrm>
            <a:custGeom>
              <a:avLst/>
              <a:gdLst/>
              <a:ahLst/>
              <a:cxnLst/>
              <a:rect l="l" t="t" r="r" b="b"/>
              <a:pathLst>
                <a:path w="902" h="433" extrusionOk="0">
                  <a:moveTo>
                    <a:pt x="433" y="0"/>
                  </a:moveTo>
                  <a:lnTo>
                    <a:pt x="902" y="0"/>
                  </a:lnTo>
                  <a:lnTo>
                    <a:pt x="433" y="4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3" name="Google Shape;473;p6"/>
          <p:cNvGrpSpPr/>
          <p:nvPr/>
        </p:nvGrpSpPr>
        <p:grpSpPr>
          <a:xfrm>
            <a:off x="6925675" y="204575"/>
            <a:ext cx="473400" cy="112750"/>
            <a:chOff x="3290800" y="4250850"/>
            <a:chExt cx="473400" cy="112750"/>
          </a:xfrm>
        </p:grpSpPr>
        <p:sp>
          <p:nvSpPr>
            <p:cNvPr id="474" name="Google Shape;474;p6"/>
            <p:cNvSpPr/>
            <p:nvPr/>
          </p:nvSpPr>
          <p:spPr>
            <a:xfrm>
              <a:off x="3730800" y="4318475"/>
              <a:ext cx="33400" cy="45125"/>
            </a:xfrm>
            <a:custGeom>
              <a:avLst/>
              <a:gdLst/>
              <a:ahLst/>
              <a:cxnLst/>
              <a:rect l="l" t="t" r="r" b="b"/>
              <a:pathLst>
                <a:path w="1336" h="1805" extrusionOk="0">
                  <a:moveTo>
                    <a:pt x="1335" y="1335"/>
                  </a:moveTo>
                  <a:cubicBezTo>
                    <a:pt x="1335" y="1335"/>
                    <a:pt x="1335" y="1804"/>
                    <a:pt x="903" y="1804"/>
                  </a:cubicBezTo>
                  <a:cubicBezTo>
                    <a:pt x="434" y="1804"/>
                    <a:pt x="1" y="902"/>
                    <a:pt x="1" y="902"/>
                  </a:cubicBezTo>
                  <a:cubicBezTo>
                    <a:pt x="1" y="434"/>
                    <a:pt x="1" y="1"/>
                    <a:pt x="434" y="1"/>
                  </a:cubicBezTo>
                  <a:cubicBezTo>
                    <a:pt x="903" y="1"/>
                    <a:pt x="1335" y="434"/>
                    <a:pt x="1335" y="133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6"/>
            <p:cNvSpPr/>
            <p:nvPr/>
          </p:nvSpPr>
          <p:spPr>
            <a:xfrm>
              <a:off x="3290800" y="4306750"/>
              <a:ext cx="34275" cy="34300"/>
            </a:xfrm>
            <a:custGeom>
              <a:avLst/>
              <a:gdLst/>
              <a:ahLst/>
              <a:cxnLst/>
              <a:rect l="l" t="t" r="r" b="b"/>
              <a:pathLst>
                <a:path w="1371" h="1372" extrusionOk="0">
                  <a:moveTo>
                    <a:pt x="1371" y="903"/>
                  </a:moveTo>
                  <a:cubicBezTo>
                    <a:pt x="1371" y="903"/>
                    <a:pt x="1371" y="1371"/>
                    <a:pt x="902" y="1371"/>
                  </a:cubicBezTo>
                  <a:cubicBezTo>
                    <a:pt x="469" y="1371"/>
                    <a:pt x="0" y="903"/>
                    <a:pt x="0" y="470"/>
                  </a:cubicBezTo>
                  <a:cubicBezTo>
                    <a:pt x="0" y="470"/>
                    <a:pt x="469" y="1"/>
                    <a:pt x="902" y="1"/>
                  </a:cubicBezTo>
                  <a:cubicBezTo>
                    <a:pt x="902" y="1"/>
                    <a:pt x="1371" y="470"/>
                    <a:pt x="1371" y="90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6"/>
            <p:cNvSpPr/>
            <p:nvPr/>
          </p:nvSpPr>
          <p:spPr>
            <a:xfrm>
              <a:off x="3561300" y="4250850"/>
              <a:ext cx="34275" cy="33400"/>
            </a:xfrm>
            <a:custGeom>
              <a:avLst/>
              <a:gdLst/>
              <a:ahLst/>
              <a:cxnLst/>
              <a:rect l="l" t="t" r="r" b="b"/>
              <a:pathLst>
                <a:path w="1371" h="1336" extrusionOk="0">
                  <a:moveTo>
                    <a:pt x="469" y="1335"/>
                  </a:moveTo>
                  <a:cubicBezTo>
                    <a:pt x="0" y="1335"/>
                    <a:pt x="0" y="902"/>
                    <a:pt x="0" y="902"/>
                  </a:cubicBezTo>
                  <a:cubicBezTo>
                    <a:pt x="0" y="433"/>
                    <a:pt x="0" y="1"/>
                    <a:pt x="469" y="1"/>
                  </a:cubicBezTo>
                  <a:cubicBezTo>
                    <a:pt x="902" y="1"/>
                    <a:pt x="902" y="433"/>
                    <a:pt x="902" y="902"/>
                  </a:cubicBezTo>
                  <a:cubicBezTo>
                    <a:pt x="1371" y="902"/>
                    <a:pt x="902" y="1335"/>
                    <a:pt x="469" y="133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6"/>
            <p:cNvSpPr/>
            <p:nvPr/>
          </p:nvSpPr>
          <p:spPr>
            <a:xfrm>
              <a:off x="3640650" y="4295950"/>
              <a:ext cx="22550" cy="10825"/>
            </a:xfrm>
            <a:custGeom>
              <a:avLst/>
              <a:gdLst/>
              <a:ahLst/>
              <a:cxnLst/>
              <a:rect l="l" t="t" r="r" b="b"/>
              <a:pathLst>
                <a:path w="902" h="433" extrusionOk="0">
                  <a:moveTo>
                    <a:pt x="433" y="0"/>
                  </a:moveTo>
                  <a:lnTo>
                    <a:pt x="902" y="0"/>
                  </a:lnTo>
                  <a:lnTo>
                    <a:pt x="433" y="4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8" name="Google Shape;478;p6"/>
          <p:cNvGrpSpPr/>
          <p:nvPr/>
        </p:nvGrpSpPr>
        <p:grpSpPr>
          <a:xfrm>
            <a:off x="8264600" y="442888"/>
            <a:ext cx="473400" cy="112750"/>
            <a:chOff x="3290800" y="4250850"/>
            <a:chExt cx="473400" cy="112750"/>
          </a:xfrm>
        </p:grpSpPr>
        <p:sp>
          <p:nvSpPr>
            <p:cNvPr id="479" name="Google Shape;479;p6"/>
            <p:cNvSpPr/>
            <p:nvPr/>
          </p:nvSpPr>
          <p:spPr>
            <a:xfrm>
              <a:off x="3730800" y="4318475"/>
              <a:ext cx="33400" cy="45125"/>
            </a:xfrm>
            <a:custGeom>
              <a:avLst/>
              <a:gdLst/>
              <a:ahLst/>
              <a:cxnLst/>
              <a:rect l="l" t="t" r="r" b="b"/>
              <a:pathLst>
                <a:path w="1336" h="1805" extrusionOk="0">
                  <a:moveTo>
                    <a:pt x="1335" y="1335"/>
                  </a:moveTo>
                  <a:cubicBezTo>
                    <a:pt x="1335" y="1335"/>
                    <a:pt x="1335" y="1804"/>
                    <a:pt x="903" y="1804"/>
                  </a:cubicBezTo>
                  <a:cubicBezTo>
                    <a:pt x="434" y="1804"/>
                    <a:pt x="1" y="902"/>
                    <a:pt x="1" y="902"/>
                  </a:cubicBezTo>
                  <a:cubicBezTo>
                    <a:pt x="1" y="434"/>
                    <a:pt x="1" y="1"/>
                    <a:pt x="434" y="1"/>
                  </a:cubicBezTo>
                  <a:cubicBezTo>
                    <a:pt x="903" y="1"/>
                    <a:pt x="1335" y="434"/>
                    <a:pt x="1335" y="133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6"/>
            <p:cNvSpPr/>
            <p:nvPr/>
          </p:nvSpPr>
          <p:spPr>
            <a:xfrm>
              <a:off x="3290800" y="4306750"/>
              <a:ext cx="34275" cy="34300"/>
            </a:xfrm>
            <a:custGeom>
              <a:avLst/>
              <a:gdLst/>
              <a:ahLst/>
              <a:cxnLst/>
              <a:rect l="l" t="t" r="r" b="b"/>
              <a:pathLst>
                <a:path w="1371" h="1372" extrusionOk="0">
                  <a:moveTo>
                    <a:pt x="1371" y="903"/>
                  </a:moveTo>
                  <a:cubicBezTo>
                    <a:pt x="1371" y="903"/>
                    <a:pt x="1371" y="1371"/>
                    <a:pt x="902" y="1371"/>
                  </a:cubicBezTo>
                  <a:cubicBezTo>
                    <a:pt x="469" y="1371"/>
                    <a:pt x="0" y="903"/>
                    <a:pt x="0" y="470"/>
                  </a:cubicBezTo>
                  <a:cubicBezTo>
                    <a:pt x="0" y="470"/>
                    <a:pt x="469" y="1"/>
                    <a:pt x="902" y="1"/>
                  </a:cubicBezTo>
                  <a:cubicBezTo>
                    <a:pt x="902" y="1"/>
                    <a:pt x="1371" y="470"/>
                    <a:pt x="1371" y="90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6"/>
            <p:cNvSpPr/>
            <p:nvPr/>
          </p:nvSpPr>
          <p:spPr>
            <a:xfrm>
              <a:off x="3561300" y="4250850"/>
              <a:ext cx="34275" cy="33400"/>
            </a:xfrm>
            <a:custGeom>
              <a:avLst/>
              <a:gdLst/>
              <a:ahLst/>
              <a:cxnLst/>
              <a:rect l="l" t="t" r="r" b="b"/>
              <a:pathLst>
                <a:path w="1371" h="1336" extrusionOk="0">
                  <a:moveTo>
                    <a:pt x="469" y="1335"/>
                  </a:moveTo>
                  <a:cubicBezTo>
                    <a:pt x="0" y="1335"/>
                    <a:pt x="0" y="902"/>
                    <a:pt x="0" y="902"/>
                  </a:cubicBezTo>
                  <a:cubicBezTo>
                    <a:pt x="0" y="433"/>
                    <a:pt x="0" y="1"/>
                    <a:pt x="469" y="1"/>
                  </a:cubicBezTo>
                  <a:cubicBezTo>
                    <a:pt x="902" y="1"/>
                    <a:pt x="902" y="433"/>
                    <a:pt x="902" y="902"/>
                  </a:cubicBezTo>
                  <a:cubicBezTo>
                    <a:pt x="1371" y="902"/>
                    <a:pt x="902" y="1335"/>
                    <a:pt x="469" y="133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6"/>
            <p:cNvSpPr/>
            <p:nvPr/>
          </p:nvSpPr>
          <p:spPr>
            <a:xfrm>
              <a:off x="3640650" y="4295950"/>
              <a:ext cx="22550" cy="10825"/>
            </a:xfrm>
            <a:custGeom>
              <a:avLst/>
              <a:gdLst/>
              <a:ahLst/>
              <a:cxnLst/>
              <a:rect l="l" t="t" r="r" b="b"/>
              <a:pathLst>
                <a:path w="902" h="433" extrusionOk="0">
                  <a:moveTo>
                    <a:pt x="433" y="0"/>
                  </a:moveTo>
                  <a:lnTo>
                    <a:pt x="902" y="0"/>
                  </a:lnTo>
                  <a:lnTo>
                    <a:pt x="433" y="4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6"/>
          <p:cNvGrpSpPr/>
          <p:nvPr/>
        </p:nvGrpSpPr>
        <p:grpSpPr>
          <a:xfrm rot="10800000">
            <a:off x="476513" y="4689825"/>
            <a:ext cx="473400" cy="112750"/>
            <a:chOff x="3290800" y="4250850"/>
            <a:chExt cx="473400" cy="112750"/>
          </a:xfrm>
        </p:grpSpPr>
        <p:sp>
          <p:nvSpPr>
            <p:cNvPr id="484" name="Google Shape;484;p6"/>
            <p:cNvSpPr/>
            <p:nvPr/>
          </p:nvSpPr>
          <p:spPr>
            <a:xfrm>
              <a:off x="3730800" y="4318475"/>
              <a:ext cx="33400" cy="45125"/>
            </a:xfrm>
            <a:custGeom>
              <a:avLst/>
              <a:gdLst/>
              <a:ahLst/>
              <a:cxnLst/>
              <a:rect l="l" t="t" r="r" b="b"/>
              <a:pathLst>
                <a:path w="1336" h="1805" extrusionOk="0">
                  <a:moveTo>
                    <a:pt x="1335" y="1335"/>
                  </a:moveTo>
                  <a:cubicBezTo>
                    <a:pt x="1335" y="1335"/>
                    <a:pt x="1335" y="1804"/>
                    <a:pt x="903" y="1804"/>
                  </a:cubicBezTo>
                  <a:cubicBezTo>
                    <a:pt x="434" y="1804"/>
                    <a:pt x="1" y="902"/>
                    <a:pt x="1" y="902"/>
                  </a:cubicBezTo>
                  <a:cubicBezTo>
                    <a:pt x="1" y="434"/>
                    <a:pt x="1" y="1"/>
                    <a:pt x="434" y="1"/>
                  </a:cubicBezTo>
                  <a:cubicBezTo>
                    <a:pt x="903" y="1"/>
                    <a:pt x="1335" y="434"/>
                    <a:pt x="1335" y="133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6"/>
            <p:cNvSpPr/>
            <p:nvPr/>
          </p:nvSpPr>
          <p:spPr>
            <a:xfrm>
              <a:off x="3290800" y="4306750"/>
              <a:ext cx="34275" cy="34300"/>
            </a:xfrm>
            <a:custGeom>
              <a:avLst/>
              <a:gdLst/>
              <a:ahLst/>
              <a:cxnLst/>
              <a:rect l="l" t="t" r="r" b="b"/>
              <a:pathLst>
                <a:path w="1371" h="1372" extrusionOk="0">
                  <a:moveTo>
                    <a:pt x="1371" y="903"/>
                  </a:moveTo>
                  <a:cubicBezTo>
                    <a:pt x="1371" y="903"/>
                    <a:pt x="1371" y="1371"/>
                    <a:pt x="902" y="1371"/>
                  </a:cubicBezTo>
                  <a:cubicBezTo>
                    <a:pt x="469" y="1371"/>
                    <a:pt x="0" y="903"/>
                    <a:pt x="0" y="470"/>
                  </a:cubicBezTo>
                  <a:cubicBezTo>
                    <a:pt x="0" y="470"/>
                    <a:pt x="469" y="1"/>
                    <a:pt x="902" y="1"/>
                  </a:cubicBezTo>
                  <a:cubicBezTo>
                    <a:pt x="902" y="1"/>
                    <a:pt x="1371" y="470"/>
                    <a:pt x="1371" y="90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6"/>
            <p:cNvSpPr/>
            <p:nvPr/>
          </p:nvSpPr>
          <p:spPr>
            <a:xfrm>
              <a:off x="3561300" y="4250850"/>
              <a:ext cx="34275" cy="33400"/>
            </a:xfrm>
            <a:custGeom>
              <a:avLst/>
              <a:gdLst/>
              <a:ahLst/>
              <a:cxnLst/>
              <a:rect l="l" t="t" r="r" b="b"/>
              <a:pathLst>
                <a:path w="1371" h="1336" extrusionOk="0">
                  <a:moveTo>
                    <a:pt x="469" y="1335"/>
                  </a:moveTo>
                  <a:cubicBezTo>
                    <a:pt x="0" y="1335"/>
                    <a:pt x="0" y="902"/>
                    <a:pt x="0" y="902"/>
                  </a:cubicBezTo>
                  <a:cubicBezTo>
                    <a:pt x="0" y="433"/>
                    <a:pt x="0" y="1"/>
                    <a:pt x="469" y="1"/>
                  </a:cubicBezTo>
                  <a:cubicBezTo>
                    <a:pt x="902" y="1"/>
                    <a:pt x="902" y="433"/>
                    <a:pt x="902" y="902"/>
                  </a:cubicBezTo>
                  <a:cubicBezTo>
                    <a:pt x="1371" y="902"/>
                    <a:pt x="902" y="1335"/>
                    <a:pt x="469" y="133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6"/>
            <p:cNvSpPr/>
            <p:nvPr/>
          </p:nvSpPr>
          <p:spPr>
            <a:xfrm>
              <a:off x="3640650" y="4295950"/>
              <a:ext cx="22550" cy="10825"/>
            </a:xfrm>
            <a:custGeom>
              <a:avLst/>
              <a:gdLst/>
              <a:ahLst/>
              <a:cxnLst/>
              <a:rect l="l" t="t" r="r" b="b"/>
              <a:pathLst>
                <a:path w="902" h="433" extrusionOk="0">
                  <a:moveTo>
                    <a:pt x="433" y="0"/>
                  </a:moveTo>
                  <a:lnTo>
                    <a:pt x="902" y="0"/>
                  </a:lnTo>
                  <a:lnTo>
                    <a:pt x="433" y="4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" name="Google Shape;488;p6"/>
          <p:cNvGrpSpPr/>
          <p:nvPr/>
        </p:nvGrpSpPr>
        <p:grpSpPr>
          <a:xfrm rot="10800000">
            <a:off x="2048263" y="4893363"/>
            <a:ext cx="372400" cy="90200"/>
            <a:chOff x="3290800" y="4250850"/>
            <a:chExt cx="372400" cy="90200"/>
          </a:xfrm>
        </p:grpSpPr>
        <p:sp>
          <p:nvSpPr>
            <p:cNvPr id="489" name="Google Shape;489;p6"/>
            <p:cNvSpPr/>
            <p:nvPr/>
          </p:nvSpPr>
          <p:spPr>
            <a:xfrm>
              <a:off x="3290800" y="4306750"/>
              <a:ext cx="34275" cy="34300"/>
            </a:xfrm>
            <a:custGeom>
              <a:avLst/>
              <a:gdLst/>
              <a:ahLst/>
              <a:cxnLst/>
              <a:rect l="l" t="t" r="r" b="b"/>
              <a:pathLst>
                <a:path w="1371" h="1372" extrusionOk="0">
                  <a:moveTo>
                    <a:pt x="1371" y="903"/>
                  </a:moveTo>
                  <a:cubicBezTo>
                    <a:pt x="1371" y="903"/>
                    <a:pt x="1371" y="1371"/>
                    <a:pt x="902" y="1371"/>
                  </a:cubicBezTo>
                  <a:cubicBezTo>
                    <a:pt x="469" y="1371"/>
                    <a:pt x="0" y="903"/>
                    <a:pt x="0" y="470"/>
                  </a:cubicBezTo>
                  <a:cubicBezTo>
                    <a:pt x="0" y="470"/>
                    <a:pt x="469" y="1"/>
                    <a:pt x="902" y="1"/>
                  </a:cubicBezTo>
                  <a:cubicBezTo>
                    <a:pt x="902" y="1"/>
                    <a:pt x="1371" y="470"/>
                    <a:pt x="1371" y="90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6"/>
            <p:cNvSpPr/>
            <p:nvPr/>
          </p:nvSpPr>
          <p:spPr>
            <a:xfrm>
              <a:off x="3561300" y="4250850"/>
              <a:ext cx="34275" cy="33400"/>
            </a:xfrm>
            <a:custGeom>
              <a:avLst/>
              <a:gdLst/>
              <a:ahLst/>
              <a:cxnLst/>
              <a:rect l="l" t="t" r="r" b="b"/>
              <a:pathLst>
                <a:path w="1371" h="1336" extrusionOk="0">
                  <a:moveTo>
                    <a:pt x="469" y="1335"/>
                  </a:moveTo>
                  <a:cubicBezTo>
                    <a:pt x="0" y="1335"/>
                    <a:pt x="0" y="902"/>
                    <a:pt x="0" y="902"/>
                  </a:cubicBezTo>
                  <a:cubicBezTo>
                    <a:pt x="0" y="433"/>
                    <a:pt x="0" y="1"/>
                    <a:pt x="469" y="1"/>
                  </a:cubicBezTo>
                  <a:cubicBezTo>
                    <a:pt x="902" y="1"/>
                    <a:pt x="902" y="433"/>
                    <a:pt x="902" y="902"/>
                  </a:cubicBezTo>
                  <a:cubicBezTo>
                    <a:pt x="1371" y="902"/>
                    <a:pt x="902" y="1335"/>
                    <a:pt x="469" y="133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6"/>
            <p:cNvSpPr/>
            <p:nvPr/>
          </p:nvSpPr>
          <p:spPr>
            <a:xfrm>
              <a:off x="3640650" y="4295950"/>
              <a:ext cx="22550" cy="10825"/>
            </a:xfrm>
            <a:custGeom>
              <a:avLst/>
              <a:gdLst/>
              <a:ahLst/>
              <a:cxnLst/>
              <a:rect l="l" t="t" r="r" b="b"/>
              <a:pathLst>
                <a:path w="902" h="433" extrusionOk="0">
                  <a:moveTo>
                    <a:pt x="433" y="0"/>
                  </a:moveTo>
                  <a:lnTo>
                    <a:pt x="902" y="0"/>
                  </a:lnTo>
                  <a:lnTo>
                    <a:pt x="433" y="4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2" name="Google Shape;492;p6"/>
          <p:cNvGrpSpPr/>
          <p:nvPr/>
        </p:nvGrpSpPr>
        <p:grpSpPr>
          <a:xfrm rot="10800000">
            <a:off x="3859263" y="4701100"/>
            <a:ext cx="372400" cy="90200"/>
            <a:chOff x="3290800" y="4250850"/>
            <a:chExt cx="372400" cy="90200"/>
          </a:xfrm>
        </p:grpSpPr>
        <p:sp>
          <p:nvSpPr>
            <p:cNvPr id="493" name="Google Shape;493;p6"/>
            <p:cNvSpPr/>
            <p:nvPr/>
          </p:nvSpPr>
          <p:spPr>
            <a:xfrm>
              <a:off x="3290800" y="4306750"/>
              <a:ext cx="34275" cy="34300"/>
            </a:xfrm>
            <a:custGeom>
              <a:avLst/>
              <a:gdLst/>
              <a:ahLst/>
              <a:cxnLst/>
              <a:rect l="l" t="t" r="r" b="b"/>
              <a:pathLst>
                <a:path w="1371" h="1372" extrusionOk="0">
                  <a:moveTo>
                    <a:pt x="1371" y="903"/>
                  </a:moveTo>
                  <a:cubicBezTo>
                    <a:pt x="1371" y="903"/>
                    <a:pt x="1371" y="1371"/>
                    <a:pt x="902" y="1371"/>
                  </a:cubicBezTo>
                  <a:cubicBezTo>
                    <a:pt x="469" y="1371"/>
                    <a:pt x="0" y="903"/>
                    <a:pt x="0" y="470"/>
                  </a:cubicBezTo>
                  <a:cubicBezTo>
                    <a:pt x="0" y="470"/>
                    <a:pt x="469" y="1"/>
                    <a:pt x="902" y="1"/>
                  </a:cubicBezTo>
                  <a:cubicBezTo>
                    <a:pt x="902" y="1"/>
                    <a:pt x="1371" y="470"/>
                    <a:pt x="1371" y="90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6"/>
            <p:cNvSpPr/>
            <p:nvPr/>
          </p:nvSpPr>
          <p:spPr>
            <a:xfrm>
              <a:off x="3561300" y="4250850"/>
              <a:ext cx="34275" cy="33400"/>
            </a:xfrm>
            <a:custGeom>
              <a:avLst/>
              <a:gdLst/>
              <a:ahLst/>
              <a:cxnLst/>
              <a:rect l="l" t="t" r="r" b="b"/>
              <a:pathLst>
                <a:path w="1371" h="1336" extrusionOk="0">
                  <a:moveTo>
                    <a:pt x="469" y="1335"/>
                  </a:moveTo>
                  <a:cubicBezTo>
                    <a:pt x="0" y="1335"/>
                    <a:pt x="0" y="902"/>
                    <a:pt x="0" y="902"/>
                  </a:cubicBezTo>
                  <a:cubicBezTo>
                    <a:pt x="0" y="433"/>
                    <a:pt x="0" y="1"/>
                    <a:pt x="469" y="1"/>
                  </a:cubicBezTo>
                  <a:cubicBezTo>
                    <a:pt x="902" y="1"/>
                    <a:pt x="902" y="433"/>
                    <a:pt x="902" y="902"/>
                  </a:cubicBezTo>
                  <a:cubicBezTo>
                    <a:pt x="1371" y="902"/>
                    <a:pt x="902" y="1335"/>
                    <a:pt x="469" y="133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6"/>
            <p:cNvSpPr/>
            <p:nvPr/>
          </p:nvSpPr>
          <p:spPr>
            <a:xfrm>
              <a:off x="3640650" y="4295950"/>
              <a:ext cx="22550" cy="10825"/>
            </a:xfrm>
            <a:custGeom>
              <a:avLst/>
              <a:gdLst/>
              <a:ahLst/>
              <a:cxnLst/>
              <a:rect l="l" t="t" r="r" b="b"/>
              <a:pathLst>
                <a:path w="902" h="433" extrusionOk="0">
                  <a:moveTo>
                    <a:pt x="433" y="0"/>
                  </a:moveTo>
                  <a:lnTo>
                    <a:pt x="902" y="0"/>
                  </a:lnTo>
                  <a:lnTo>
                    <a:pt x="433" y="4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6" name="Google Shape;496;p6"/>
          <p:cNvGrpSpPr/>
          <p:nvPr/>
        </p:nvGrpSpPr>
        <p:grpSpPr>
          <a:xfrm rot="10800000">
            <a:off x="5743713" y="4752413"/>
            <a:ext cx="372400" cy="90200"/>
            <a:chOff x="3290800" y="4250850"/>
            <a:chExt cx="372400" cy="90200"/>
          </a:xfrm>
        </p:grpSpPr>
        <p:sp>
          <p:nvSpPr>
            <p:cNvPr id="497" name="Google Shape;497;p6"/>
            <p:cNvSpPr/>
            <p:nvPr/>
          </p:nvSpPr>
          <p:spPr>
            <a:xfrm>
              <a:off x="3290800" y="4306750"/>
              <a:ext cx="34275" cy="34300"/>
            </a:xfrm>
            <a:custGeom>
              <a:avLst/>
              <a:gdLst/>
              <a:ahLst/>
              <a:cxnLst/>
              <a:rect l="l" t="t" r="r" b="b"/>
              <a:pathLst>
                <a:path w="1371" h="1372" extrusionOk="0">
                  <a:moveTo>
                    <a:pt x="1371" y="903"/>
                  </a:moveTo>
                  <a:cubicBezTo>
                    <a:pt x="1371" y="903"/>
                    <a:pt x="1371" y="1371"/>
                    <a:pt x="902" y="1371"/>
                  </a:cubicBezTo>
                  <a:cubicBezTo>
                    <a:pt x="469" y="1371"/>
                    <a:pt x="0" y="903"/>
                    <a:pt x="0" y="470"/>
                  </a:cubicBezTo>
                  <a:cubicBezTo>
                    <a:pt x="0" y="470"/>
                    <a:pt x="469" y="1"/>
                    <a:pt x="902" y="1"/>
                  </a:cubicBezTo>
                  <a:cubicBezTo>
                    <a:pt x="902" y="1"/>
                    <a:pt x="1371" y="470"/>
                    <a:pt x="1371" y="90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6"/>
            <p:cNvSpPr/>
            <p:nvPr/>
          </p:nvSpPr>
          <p:spPr>
            <a:xfrm>
              <a:off x="3561300" y="4250850"/>
              <a:ext cx="34275" cy="33400"/>
            </a:xfrm>
            <a:custGeom>
              <a:avLst/>
              <a:gdLst/>
              <a:ahLst/>
              <a:cxnLst/>
              <a:rect l="l" t="t" r="r" b="b"/>
              <a:pathLst>
                <a:path w="1371" h="1336" extrusionOk="0">
                  <a:moveTo>
                    <a:pt x="469" y="1335"/>
                  </a:moveTo>
                  <a:cubicBezTo>
                    <a:pt x="0" y="1335"/>
                    <a:pt x="0" y="902"/>
                    <a:pt x="0" y="902"/>
                  </a:cubicBezTo>
                  <a:cubicBezTo>
                    <a:pt x="0" y="433"/>
                    <a:pt x="0" y="1"/>
                    <a:pt x="469" y="1"/>
                  </a:cubicBezTo>
                  <a:cubicBezTo>
                    <a:pt x="902" y="1"/>
                    <a:pt x="902" y="433"/>
                    <a:pt x="902" y="902"/>
                  </a:cubicBezTo>
                  <a:cubicBezTo>
                    <a:pt x="1371" y="902"/>
                    <a:pt x="902" y="1335"/>
                    <a:pt x="469" y="133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6"/>
            <p:cNvSpPr/>
            <p:nvPr/>
          </p:nvSpPr>
          <p:spPr>
            <a:xfrm>
              <a:off x="3640650" y="4295950"/>
              <a:ext cx="22550" cy="10825"/>
            </a:xfrm>
            <a:custGeom>
              <a:avLst/>
              <a:gdLst/>
              <a:ahLst/>
              <a:cxnLst/>
              <a:rect l="l" t="t" r="r" b="b"/>
              <a:pathLst>
                <a:path w="902" h="433" extrusionOk="0">
                  <a:moveTo>
                    <a:pt x="433" y="0"/>
                  </a:moveTo>
                  <a:lnTo>
                    <a:pt x="902" y="0"/>
                  </a:lnTo>
                  <a:lnTo>
                    <a:pt x="433" y="4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0" name="Google Shape;500;p6"/>
          <p:cNvGrpSpPr/>
          <p:nvPr/>
        </p:nvGrpSpPr>
        <p:grpSpPr>
          <a:xfrm rot="10800000">
            <a:off x="7315713" y="4904638"/>
            <a:ext cx="372400" cy="90200"/>
            <a:chOff x="3290800" y="4250850"/>
            <a:chExt cx="372400" cy="90200"/>
          </a:xfrm>
        </p:grpSpPr>
        <p:sp>
          <p:nvSpPr>
            <p:cNvPr id="501" name="Google Shape;501;p6"/>
            <p:cNvSpPr/>
            <p:nvPr/>
          </p:nvSpPr>
          <p:spPr>
            <a:xfrm>
              <a:off x="3290800" y="4306750"/>
              <a:ext cx="34275" cy="34300"/>
            </a:xfrm>
            <a:custGeom>
              <a:avLst/>
              <a:gdLst/>
              <a:ahLst/>
              <a:cxnLst/>
              <a:rect l="l" t="t" r="r" b="b"/>
              <a:pathLst>
                <a:path w="1371" h="1372" extrusionOk="0">
                  <a:moveTo>
                    <a:pt x="1371" y="903"/>
                  </a:moveTo>
                  <a:cubicBezTo>
                    <a:pt x="1371" y="903"/>
                    <a:pt x="1371" y="1371"/>
                    <a:pt x="902" y="1371"/>
                  </a:cubicBezTo>
                  <a:cubicBezTo>
                    <a:pt x="469" y="1371"/>
                    <a:pt x="0" y="903"/>
                    <a:pt x="0" y="470"/>
                  </a:cubicBezTo>
                  <a:cubicBezTo>
                    <a:pt x="0" y="470"/>
                    <a:pt x="469" y="1"/>
                    <a:pt x="902" y="1"/>
                  </a:cubicBezTo>
                  <a:cubicBezTo>
                    <a:pt x="902" y="1"/>
                    <a:pt x="1371" y="470"/>
                    <a:pt x="1371" y="90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6"/>
            <p:cNvSpPr/>
            <p:nvPr/>
          </p:nvSpPr>
          <p:spPr>
            <a:xfrm>
              <a:off x="3561300" y="4250850"/>
              <a:ext cx="34275" cy="33400"/>
            </a:xfrm>
            <a:custGeom>
              <a:avLst/>
              <a:gdLst/>
              <a:ahLst/>
              <a:cxnLst/>
              <a:rect l="l" t="t" r="r" b="b"/>
              <a:pathLst>
                <a:path w="1371" h="1336" extrusionOk="0">
                  <a:moveTo>
                    <a:pt x="469" y="1335"/>
                  </a:moveTo>
                  <a:cubicBezTo>
                    <a:pt x="0" y="1335"/>
                    <a:pt x="0" y="902"/>
                    <a:pt x="0" y="902"/>
                  </a:cubicBezTo>
                  <a:cubicBezTo>
                    <a:pt x="0" y="433"/>
                    <a:pt x="0" y="1"/>
                    <a:pt x="469" y="1"/>
                  </a:cubicBezTo>
                  <a:cubicBezTo>
                    <a:pt x="902" y="1"/>
                    <a:pt x="902" y="433"/>
                    <a:pt x="902" y="902"/>
                  </a:cubicBezTo>
                  <a:cubicBezTo>
                    <a:pt x="1371" y="902"/>
                    <a:pt x="902" y="1335"/>
                    <a:pt x="469" y="133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6"/>
            <p:cNvSpPr/>
            <p:nvPr/>
          </p:nvSpPr>
          <p:spPr>
            <a:xfrm>
              <a:off x="3640650" y="4295950"/>
              <a:ext cx="22550" cy="10825"/>
            </a:xfrm>
            <a:custGeom>
              <a:avLst/>
              <a:gdLst/>
              <a:ahLst/>
              <a:cxnLst/>
              <a:rect l="l" t="t" r="r" b="b"/>
              <a:pathLst>
                <a:path w="902" h="433" extrusionOk="0">
                  <a:moveTo>
                    <a:pt x="433" y="0"/>
                  </a:moveTo>
                  <a:lnTo>
                    <a:pt x="902" y="0"/>
                  </a:lnTo>
                  <a:lnTo>
                    <a:pt x="433" y="4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4" name="Google Shape;504;p6"/>
          <p:cNvGrpSpPr/>
          <p:nvPr/>
        </p:nvGrpSpPr>
        <p:grpSpPr>
          <a:xfrm rot="10800000">
            <a:off x="8264588" y="4689825"/>
            <a:ext cx="473400" cy="112750"/>
            <a:chOff x="3290800" y="4250850"/>
            <a:chExt cx="473400" cy="112750"/>
          </a:xfrm>
        </p:grpSpPr>
        <p:sp>
          <p:nvSpPr>
            <p:cNvPr id="505" name="Google Shape;505;p6"/>
            <p:cNvSpPr/>
            <p:nvPr/>
          </p:nvSpPr>
          <p:spPr>
            <a:xfrm>
              <a:off x="3730800" y="4318475"/>
              <a:ext cx="33400" cy="45125"/>
            </a:xfrm>
            <a:custGeom>
              <a:avLst/>
              <a:gdLst/>
              <a:ahLst/>
              <a:cxnLst/>
              <a:rect l="l" t="t" r="r" b="b"/>
              <a:pathLst>
                <a:path w="1336" h="1805" extrusionOk="0">
                  <a:moveTo>
                    <a:pt x="1335" y="1335"/>
                  </a:moveTo>
                  <a:cubicBezTo>
                    <a:pt x="1335" y="1335"/>
                    <a:pt x="1335" y="1804"/>
                    <a:pt x="903" y="1804"/>
                  </a:cubicBezTo>
                  <a:cubicBezTo>
                    <a:pt x="434" y="1804"/>
                    <a:pt x="1" y="902"/>
                    <a:pt x="1" y="902"/>
                  </a:cubicBezTo>
                  <a:cubicBezTo>
                    <a:pt x="1" y="434"/>
                    <a:pt x="1" y="1"/>
                    <a:pt x="434" y="1"/>
                  </a:cubicBezTo>
                  <a:cubicBezTo>
                    <a:pt x="903" y="1"/>
                    <a:pt x="1335" y="434"/>
                    <a:pt x="1335" y="133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6"/>
            <p:cNvSpPr/>
            <p:nvPr/>
          </p:nvSpPr>
          <p:spPr>
            <a:xfrm>
              <a:off x="3290800" y="4306750"/>
              <a:ext cx="34275" cy="34300"/>
            </a:xfrm>
            <a:custGeom>
              <a:avLst/>
              <a:gdLst/>
              <a:ahLst/>
              <a:cxnLst/>
              <a:rect l="l" t="t" r="r" b="b"/>
              <a:pathLst>
                <a:path w="1371" h="1372" extrusionOk="0">
                  <a:moveTo>
                    <a:pt x="1371" y="903"/>
                  </a:moveTo>
                  <a:cubicBezTo>
                    <a:pt x="1371" y="903"/>
                    <a:pt x="1371" y="1371"/>
                    <a:pt x="902" y="1371"/>
                  </a:cubicBezTo>
                  <a:cubicBezTo>
                    <a:pt x="469" y="1371"/>
                    <a:pt x="0" y="903"/>
                    <a:pt x="0" y="470"/>
                  </a:cubicBezTo>
                  <a:cubicBezTo>
                    <a:pt x="0" y="470"/>
                    <a:pt x="469" y="1"/>
                    <a:pt x="902" y="1"/>
                  </a:cubicBezTo>
                  <a:cubicBezTo>
                    <a:pt x="902" y="1"/>
                    <a:pt x="1371" y="470"/>
                    <a:pt x="1371" y="90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6"/>
            <p:cNvSpPr/>
            <p:nvPr/>
          </p:nvSpPr>
          <p:spPr>
            <a:xfrm>
              <a:off x="3561300" y="4250850"/>
              <a:ext cx="34275" cy="33400"/>
            </a:xfrm>
            <a:custGeom>
              <a:avLst/>
              <a:gdLst/>
              <a:ahLst/>
              <a:cxnLst/>
              <a:rect l="l" t="t" r="r" b="b"/>
              <a:pathLst>
                <a:path w="1371" h="1336" extrusionOk="0">
                  <a:moveTo>
                    <a:pt x="469" y="1335"/>
                  </a:moveTo>
                  <a:cubicBezTo>
                    <a:pt x="0" y="1335"/>
                    <a:pt x="0" y="902"/>
                    <a:pt x="0" y="902"/>
                  </a:cubicBezTo>
                  <a:cubicBezTo>
                    <a:pt x="0" y="433"/>
                    <a:pt x="0" y="1"/>
                    <a:pt x="469" y="1"/>
                  </a:cubicBezTo>
                  <a:cubicBezTo>
                    <a:pt x="902" y="1"/>
                    <a:pt x="902" y="433"/>
                    <a:pt x="902" y="902"/>
                  </a:cubicBezTo>
                  <a:cubicBezTo>
                    <a:pt x="1371" y="902"/>
                    <a:pt x="902" y="1335"/>
                    <a:pt x="469" y="133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6"/>
            <p:cNvSpPr/>
            <p:nvPr/>
          </p:nvSpPr>
          <p:spPr>
            <a:xfrm>
              <a:off x="3640650" y="4295950"/>
              <a:ext cx="22550" cy="10825"/>
            </a:xfrm>
            <a:custGeom>
              <a:avLst/>
              <a:gdLst/>
              <a:ahLst/>
              <a:cxnLst/>
              <a:rect l="l" t="t" r="r" b="b"/>
              <a:pathLst>
                <a:path w="902" h="433" extrusionOk="0">
                  <a:moveTo>
                    <a:pt x="433" y="0"/>
                  </a:moveTo>
                  <a:lnTo>
                    <a:pt x="902" y="0"/>
                  </a:lnTo>
                  <a:lnTo>
                    <a:pt x="433" y="4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7"/>
          <p:cNvSpPr txBox="1">
            <a:spLocks noGrp="1"/>
          </p:cNvSpPr>
          <p:nvPr>
            <p:ph type="title"/>
          </p:nvPr>
        </p:nvSpPr>
        <p:spPr>
          <a:xfrm>
            <a:off x="4669875" y="1202900"/>
            <a:ext cx="3669300" cy="192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11" name="Google Shape;511;p7"/>
          <p:cNvSpPr txBox="1">
            <a:spLocks noGrp="1"/>
          </p:cNvSpPr>
          <p:nvPr>
            <p:ph type="body" idx="1"/>
          </p:nvPr>
        </p:nvSpPr>
        <p:spPr>
          <a:xfrm>
            <a:off x="4669875" y="3054950"/>
            <a:ext cx="3669300" cy="116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grpSp>
        <p:nvGrpSpPr>
          <p:cNvPr id="512" name="Google Shape;512;p7"/>
          <p:cNvGrpSpPr/>
          <p:nvPr/>
        </p:nvGrpSpPr>
        <p:grpSpPr>
          <a:xfrm>
            <a:off x="4484300" y="271925"/>
            <a:ext cx="473400" cy="112750"/>
            <a:chOff x="3290800" y="4250850"/>
            <a:chExt cx="473400" cy="112750"/>
          </a:xfrm>
        </p:grpSpPr>
        <p:sp>
          <p:nvSpPr>
            <p:cNvPr id="513" name="Google Shape;513;p7"/>
            <p:cNvSpPr/>
            <p:nvPr/>
          </p:nvSpPr>
          <p:spPr>
            <a:xfrm>
              <a:off x="3730800" y="4318475"/>
              <a:ext cx="33400" cy="45125"/>
            </a:xfrm>
            <a:custGeom>
              <a:avLst/>
              <a:gdLst/>
              <a:ahLst/>
              <a:cxnLst/>
              <a:rect l="l" t="t" r="r" b="b"/>
              <a:pathLst>
                <a:path w="1336" h="1805" extrusionOk="0">
                  <a:moveTo>
                    <a:pt x="1335" y="1335"/>
                  </a:moveTo>
                  <a:cubicBezTo>
                    <a:pt x="1335" y="1335"/>
                    <a:pt x="1335" y="1804"/>
                    <a:pt x="903" y="1804"/>
                  </a:cubicBezTo>
                  <a:cubicBezTo>
                    <a:pt x="434" y="1804"/>
                    <a:pt x="1" y="902"/>
                    <a:pt x="1" y="902"/>
                  </a:cubicBezTo>
                  <a:cubicBezTo>
                    <a:pt x="1" y="434"/>
                    <a:pt x="1" y="1"/>
                    <a:pt x="434" y="1"/>
                  </a:cubicBezTo>
                  <a:cubicBezTo>
                    <a:pt x="903" y="1"/>
                    <a:pt x="1335" y="434"/>
                    <a:pt x="1335" y="133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7"/>
            <p:cNvSpPr/>
            <p:nvPr/>
          </p:nvSpPr>
          <p:spPr>
            <a:xfrm>
              <a:off x="3290800" y="4306750"/>
              <a:ext cx="34275" cy="34300"/>
            </a:xfrm>
            <a:custGeom>
              <a:avLst/>
              <a:gdLst/>
              <a:ahLst/>
              <a:cxnLst/>
              <a:rect l="l" t="t" r="r" b="b"/>
              <a:pathLst>
                <a:path w="1371" h="1372" extrusionOk="0">
                  <a:moveTo>
                    <a:pt x="1371" y="903"/>
                  </a:moveTo>
                  <a:cubicBezTo>
                    <a:pt x="1371" y="903"/>
                    <a:pt x="1371" y="1371"/>
                    <a:pt x="902" y="1371"/>
                  </a:cubicBezTo>
                  <a:cubicBezTo>
                    <a:pt x="469" y="1371"/>
                    <a:pt x="0" y="903"/>
                    <a:pt x="0" y="470"/>
                  </a:cubicBezTo>
                  <a:cubicBezTo>
                    <a:pt x="0" y="470"/>
                    <a:pt x="469" y="1"/>
                    <a:pt x="902" y="1"/>
                  </a:cubicBezTo>
                  <a:cubicBezTo>
                    <a:pt x="902" y="1"/>
                    <a:pt x="1371" y="470"/>
                    <a:pt x="1371" y="90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7"/>
            <p:cNvSpPr/>
            <p:nvPr/>
          </p:nvSpPr>
          <p:spPr>
            <a:xfrm>
              <a:off x="3561300" y="4250850"/>
              <a:ext cx="34275" cy="33400"/>
            </a:xfrm>
            <a:custGeom>
              <a:avLst/>
              <a:gdLst/>
              <a:ahLst/>
              <a:cxnLst/>
              <a:rect l="l" t="t" r="r" b="b"/>
              <a:pathLst>
                <a:path w="1371" h="1336" extrusionOk="0">
                  <a:moveTo>
                    <a:pt x="469" y="1335"/>
                  </a:moveTo>
                  <a:cubicBezTo>
                    <a:pt x="0" y="1335"/>
                    <a:pt x="0" y="902"/>
                    <a:pt x="0" y="902"/>
                  </a:cubicBezTo>
                  <a:cubicBezTo>
                    <a:pt x="0" y="433"/>
                    <a:pt x="0" y="1"/>
                    <a:pt x="469" y="1"/>
                  </a:cubicBezTo>
                  <a:cubicBezTo>
                    <a:pt x="902" y="1"/>
                    <a:pt x="902" y="433"/>
                    <a:pt x="902" y="902"/>
                  </a:cubicBezTo>
                  <a:cubicBezTo>
                    <a:pt x="1371" y="902"/>
                    <a:pt x="902" y="1335"/>
                    <a:pt x="469" y="133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7"/>
            <p:cNvSpPr/>
            <p:nvPr/>
          </p:nvSpPr>
          <p:spPr>
            <a:xfrm>
              <a:off x="3640650" y="4295950"/>
              <a:ext cx="22550" cy="10825"/>
            </a:xfrm>
            <a:custGeom>
              <a:avLst/>
              <a:gdLst/>
              <a:ahLst/>
              <a:cxnLst/>
              <a:rect l="l" t="t" r="r" b="b"/>
              <a:pathLst>
                <a:path w="902" h="433" extrusionOk="0">
                  <a:moveTo>
                    <a:pt x="433" y="0"/>
                  </a:moveTo>
                  <a:lnTo>
                    <a:pt x="902" y="0"/>
                  </a:lnTo>
                  <a:lnTo>
                    <a:pt x="433" y="4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7" name="Google Shape;517;p7"/>
          <p:cNvGrpSpPr/>
          <p:nvPr/>
        </p:nvGrpSpPr>
        <p:grpSpPr>
          <a:xfrm>
            <a:off x="5870675" y="259113"/>
            <a:ext cx="473400" cy="112750"/>
            <a:chOff x="3290800" y="4250850"/>
            <a:chExt cx="473400" cy="112750"/>
          </a:xfrm>
        </p:grpSpPr>
        <p:sp>
          <p:nvSpPr>
            <p:cNvPr id="518" name="Google Shape;518;p7"/>
            <p:cNvSpPr/>
            <p:nvPr/>
          </p:nvSpPr>
          <p:spPr>
            <a:xfrm>
              <a:off x="3730800" y="4318475"/>
              <a:ext cx="33400" cy="45125"/>
            </a:xfrm>
            <a:custGeom>
              <a:avLst/>
              <a:gdLst/>
              <a:ahLst/>
              <a:cxnLst/>
              <a:rect l="l" t="t" r="r" b="b"/>
              <a:pathLst>
                <a:path w="1336" h="1805" extrusionOk="0">
                  <a:moveTo>
                    <a:pt x="1335" y="1335"/>
                  </a:moveTo>
                  <a:cubicBezTo>
                    <a:pt x="1335" y="1335"/>
                    <a:pt x="1335" y="1804"/>
                    <a:pt x="903" y="1804"/>
                  </a:cubicBezTo>
                  <a:cubicBezTo>
                    <a:pt x="434" y="1804"/>
                    <a:pt x="1" y="902"/>
                    <a:pt x="1" y="902"/>
                  </a:cubicBezTo>
                  <a:cubicBezTo>
                    <a:pt x="1" y="434"/>
                    <a:pt x="1" y="1"/>
                    <a:pt x="434" y="1"/>
                  </a:cubicBezTo>
                  <a:cubicBezTo>
                    <a:pt x="903" y="1"/>
                    <a:pt x="1335" y="434"/>
                    <a:pt x="1335" y="133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7"/>
            <p:cNvSpPr/>
            <p:nvPr/>
          </p:nvSpPr>
          <p:spPr>
            <a:xfrm>
              <a:off x="3290800" y="4306750"/>
              <a:ext cx="34275" cy="34300"/>
            </a:xfrm>
            <a:custGeom>
              <a:avLst/>
              <a:gdLst/>
              <a:ahLst/>
              <a:cxnLst/>
              <a:rect l="l" t="t" r="r" b="b"/>
              <a:pathLst>
                <a:path w="1371" h="1372" extrusionOk="0">
                  <a:moveTo>
                    <a:pt x="1371" y="903"/>
                  </a:moveTo>
                  <a:cubicBezTo>
                    <a:pt x="1371" y="903"/>
                    <a:pt x="1371" y="1371"/>
                    <a:pt x="902" y="1371"/>
                  </a:cubicBezTo>
                  <a:cubicBezTo>
                    <a:pt x="469" y="1371"/>
                    <a:pt x="0" y="903"/>
                    <a:pt x="0" y="470"/>
                  </a:cubicBezTo>
                  <a:cubicBezTo>
                    <a:pt x="0" y="470"/>
                    <a:pt x="469" y="1"/>
                    <a:pt x="902" y="1"/>
                  </a:cubicBezTo>
                  <a:cubicBezTo>
                    <a:pt x="902" y="1"/>
                    <a:pt x="1371" y="470"/>
                    <a:pt x="1371" y="90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7"/>
            <p:cNvSpPr/>
            <p:nvPr/>
          </p:nvSpPr>
          <p:spPr>
            <a:xfrm>
              <a:off x="3561300" y="4250850"/>
              <a:ext cx="34275" cy="33400"/>
            </a:xfrm>
            <a:custGeom>
              <a:avLst/>
              <a:gdLst/>
              <a:ahLst/>
              <a:cxnLst/>
              <a:rect l="l" t="t" r="r" b="b"/>
              <a:pathLst>
                <a:path w="1371" h="1336" extrusionOk="0">
                  <a:moveTo>
                    <a:pt x="469" y="1335"/>
                  </a:moveTo>
                  <a:cubicBezTo>
                    <a:pt x="0" y="1335"/>
                    <a:pt x="0" y="902"/>
                    <a:pt x="0" y="902"/>
                  </a:cubicBezTo>
                  <a:cubicBezTo>
                    <a:pt x="0" y="433"/>
                    <a:pt x="0" y="1"/>
                    <a:pt x="469" y="1"/>
                  </a:cubicBezTo>
                  <a:cubicBezTo>
                    <a:pt x="902" y="1"/>
                    <a:pt x="902" y="433"/>
                    <a:pt x="902" y="902"/>
                  </a:cubicBezTo>
                  <a:cubicBezTo>
                    <a:pt x="1371" y="902"/>
                    <a:pt x="902" y="1335"/>
                    <a:pt x="469" y="133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7"/>
            <p:cNvSpPr/>
            <p:nvPr/>
          </p:nvSpPr>
          <p:spPr>
            <a:xfrm>
              <a:off x="3640650" y="4295950"/>
              <a:ext cx="22550" cy="10825"/>
            </a:xfrm>
            <a:custGeom>
              <a:avLst/>
              <a:gdLst/>
              <a:ahLst/>
              <a:cxnLst/>
              <a:rect l="l" t="t" r="r" b="b"/>
              <a:pathLst>
                <a:path w="902" h="433" extrusionOk="0">
                  <a:moveTo>
                    <a:pt x="433" y="0"/>
                  </a:moveTo>
                  <a:lnTo>
                    <a:pt x="902" y="0"/>
                  </a:lnTo>
                  <a:lnTo>
                    <a:pt x="433" y="4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2" name="Google Shape;522;p7"/>
          <p:cNvGrpSpPr/>
          <p:nvPr/>
        </p:nvGrpSpPr>
        <p:grpSpPr>
          <a:xfrm>
            <a:off x="7178300" y="271925"/>
            <a:ext cx="473400" cy="112750"/>
            <a:chOff x="3290800" y="4250850"/>
            <a:chExt cx="473400" cy="112750"/>
          </a:xfrm>
        </p:grpSpPr>
        <p:sp>
          <p:nvSpPr>
            <p:cNvPr id="523" name="Google Shape;523;p7"/>
            <p:cNvSpPr/>
            <p:nvPr/>
          </p:nvSpPr>
          <p:spPr>
            <a:xfrm>
              <a:off x="3730800" y="4318475"/>
              <a:ext cx="33400" cy="45125"/>
            </a:xfrm>
            <a:custGeom>
              <a:avLst/>
              <a:gdLst/>
              <a:ahLst/>
              <a:cxnLst/>
              <a:rect l="l" t="t" r="r" b="b"/>
              <a:pathLst>
                <a:path w="1336" h="1805" extrusionOk="0">
                  <a:moveTo>
                    <a:pt x="1335" y="1335"/>
                  </a:moveTo>
                  <a:cubicBezTo>
                    <a:pt x="1335" y="1335"/>
                    <a:pt x="1335" y="1804"/>
                    <a:pt x="903" y="1804"/>
                  </a:cubicBezTo>
                  <a:cubicBezTo>
                    <a:pt x="434" y="1804"/>
                    <a:pt x="1" y="902"/>
                    <a:pt x="1" y="902"/>
                  </a:cubicBezTo>
                  <a:cubicBezTo>
                    <a:pt x="1" y="434"/>
                    <a:pt x="1" y="1"/>
                    <a:pt x="434" y="1"/>
                  </a:cubicBezTo>
                  <a:cubicBezTo>
                    <a:pt x="903" y="1"/>
                    <a:pt x="1335" y="434"/>
                    <a:pt x="1335" y="133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7"/>
            <p:cNvSpPr/>
            <p:nvPr/>
          </p:nvSpPr>
          <p:spPr>
            <a:xfrm>
              <a:off x="3290800" y="4306750"/>
              <a:ext cx="34275" cy="34300"/>
            </a:xfrm>
            <a:custGeom>
              <a:avLst/>
              <a:gdLst/>
              <a:ahLst/>
              <a:cxnLst/>
              <a:rect l="l" t="t" r="r" b="b"/>
              <a:pathLst>
                <a:path w="1371" h="1372" extrusionOk="0">
                  <a:moveTo>
                    <a:pt x="1371" y="903"/>
                  </a:moveTo>
                  <a:cubicBezTo>
                    <a:pt x="1371" y="903"/>
                    <a:pt x="1371" y="1371"/>
                    <a:pt x="902" y="1371"/>
                  </a:cubicBezTo>
                  <a:cubicBezTo>
                    <a:pt x="469" y="1371"/>
                    <a:pt x="0" y="903"/>
                    <a:pt x="0" y="470"/>
                  </a:cubicBezTo>
                  <a:cubicBezTo>
                    <a:pt x="0" y="470"/>
                    <a:pt x="469" y="1"/>
                    <a:pt x="902" y="1"/>
                  </a:cubicBezTo>
                  <a:cubicBezTo>
                    <a:pt x="902" y="1"/>
                    <a:pt x="1371" y="470"/>
                    <a:pt x="1371" y="90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7"/>
            <p:cNvSpPr/>
            <p:nvPr/>
          </p:nvSpPr>
          <p:spPr>
            <a:xfrm>
              <a:off x="3561300" y="4250850"/>
              <a:ext cx="34275" cy="33400"/>
            </a:xfrm>
            <a:custGeom>
              <a:avLst/>
              <a:gdLst/>
              <a:ahLst/>
              <a:cxnLst/>
              <a:rect l="l" t="t" r="r" b="b"/>
              <a:pathLst>
                <a:path w="1371" h="1336" extrusionOk="0">
                  <a:moveTo>
                    <a:pt x="469" y="1335"/>
                  </a:moveTo>
                  <a:cubicBezTo>
                    <a:pt x="0" y="1335"/>
                    <a:pt x="0" y="902"/>
                    <a:pt x="0" y="902"/>
                  </a:cubicBezTo>
                  <a:cubicBezTo>
                    <a:pt x="0" y="433"/>
                    <a:pt x="0" y="1"/>
                    <a:pt x="469" y="1"/>
                  </a:cubicBezTo>
                  <a:cubicBezTo>
                    <a:pt x="902" y="1"/>
                    <a:pt x="902" y="433"/>
                    <a:pt x="902" y="902"/>
                  </a:cubicBezTo>
                  <a:cubicBezTo>
                    <a:pt x="1371" y="902"/>
                    <a:pt x="902" y="1335"/>
                    <a:pt x="469" y="133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7"/>
            <p:cNvSpPr/>
            <p:nvPr/>
          </p:nvSpPr>
          <p:spPr>
            <a:xfrm>
              <a:off x="3640650" y="4295950"/>
              <a:ext cx="22550" cy="10825"/>
            </a:xfrm>
            <a:custGeom>
              <a:avLst/>
              <a:gdLst/>
              <a:ahLst/>
              <a:cxnLst/>
              <a:rect l="l" t="t" r="r" b="b"/>
              <a:pathLst>
                <a:path w="902" h="433" extrusionOk="0">
                  <a:moveTo>
                    <a:pt x="433" y="0"/>
                  </a:moveTo>
                  <a:lnTo>
                    <a:pt x="902" y="0"/>
                  </a:lnTo>
                  <a:lnTo>
                    <a:pt x="433" y="4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7" name="Google Shape;527;p7"/>
          <p:cNvGrpSpPr/>
          <p:nvPr/>
        </p:nvGrpSpPr>
        <p:grpSpPr>
          <a:xfrm>
            <a:off x="8564675" y="259113"/>
            <a:ext cx="473400" cy="112750"/>
            <a:chOff x="3290800" y="4250850"/>
            <a:chExt cx="473400" cy="112750"/>
          </a:xfrm>
        </p:grpSpPr>
        <p:sp>
          <p:nvSpPr>
            <p:cNvPr id="528" name="Google Shape;528;p7"/>
            <p:cNvSpPr/>
            <p:nvPr/>
          </p:nvSpPr>
          <p:spPr>
            <a:xfrm>
              <a:off x="3730800" y="4318475"/>
              <a:ext cx="33400" cy="45125"/>
            </a:xfrm>
            <a:custGeom>
              <a:avLst/>
              <a:gdLst/>
              <a:ahLst/>
              <a:cxnLst/>
              <a:rect l="l" t="t" r="r" b="b"/>
              <a:pathLst>
                <a:path w="1336" h="1805" extrusionOk="0">
                  <a:moveTo>
                    <a:pt x="1335" y="1335"/>
                  </a:moveTo>
                  <a:cubicBezTo>
                    <a:pt x="1335" y="1335"/>
                    <a:pt x="1335" y="1804"/>
                    <a:pt x="903" y="1804"/>
                  </a:cubicBezTo>
                  <a:cubicBezTo>
                    <a:pt x="434" y="1804"/>
                    <a:pt x="1" y="902"/>
                    <a:pt x="1" y="902"/>
                  </a:cubicBezTo>
                  <a:cubicBezTo>
                    <a:pt x="1" y="434"/>
                    <a:pt x="1" y="1"/>
                    <a:pt x="434" y="1"/>
                  </a:cubicBezTo>
                  <a:cubicBezTo>
                    <a:pt x="903" y="1"/>
                    <a:pt x="1335" y="434"/>
                    <a:pt x="1335" y="133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7"/>
            <p:cNvSpPr/>
            <p:nvPr/>
          </p:nvSpPr>
          <p:spPr>
            <a:xfrm>
              <a:off x="3290800" y="4306750"/>
              <a:ext cx="34275" cy="34300"/>
            </a:xfrm>
            <a:custGeom>
              <a:avLst/>
              <a:gdLst/>
              <a:ahLst/>
              <a:cxnLst/>
              <a:rect l="l" t="t" r="r" b="b"/>
              <a:pathLst>
                <a:path w="1371" h="1372" extrusionOk="0">
                  <a:moveTo>
                    <a:pt x="1371" y="903"/>
                  </a:moveTo>
                  <a:cubicBezTo>
                    <a:pt x="1371" y="903"/>
                    <a:pt x="1371" y="1371"/>
                    <a:pt x="902" y="1371"/>
                  </a:cubicBezTo>
                  <a:cubicBezTo>
                    <a:pt x="469" y="1371"/>
                    <a:pt x="0" y="903"/>
                    <a:pt x="0" y="470"/>
                  </a:cubicBezTo>
                  <a:cubicBezTo>
                    <a:pt x="0" y="470"/>
                    <a:pt x="469" y="1"/>
                    <a:pt x="902" y="1"/>
                  </a:cubicBezTo>
                  <a:cubicBezTo>
                    <a:pt x="902" y="1"/>
                    <a:pt x="1371" y="470"/>
                    <a:pt x="1371" y="90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7"/>
            <p:cNvSpPr/>
            <p:nvPr/>
          </p:nvSpPr>
          <p:spPr>
            <a:xfrm>
              <a:off x="3561300" y="4250850"/>
              <a:ext cx="34275" cy="33400"/>
            </a:xfrm>
            <a:custGeom>
              <a:avLst/>
              <a:gdLst/>
              <a:ahLst/>
              <a:cxnLst/>
              <a:rect l="l" t="t" r="r" b="b"/>
              <a:pathLst>
                <a:path w="1371" h="1336" extrusionOk="0">
                  <a:moveTo>
                    <a:pt x="469" y="1335"/>
                  </a:moveTo>
                  <a:cubicBezTo>
                    <a:pt x="0" y="1335"/>
                    <a:pt x="0" y="902"/>
                    <a:pt x="0" y="902"/>
                  </a:cubicBezTo>
                  <a:cubicBezTo>
                    <a:pt x="0" y="433"/>
                    <a:pt x="0" y="1"/>
                    <a:pt x="469" y="1"/>
                  </a:cubicBezTo>
                  <a:cubicBezTo>
                    <a:pt x="902" y="1"/>
                    <a:pt x="902" y="433"/>
                    <a:pt x="902" y="902"/>
                  </a:cubicBezTo>
                  <a:cubicBezTo>
                    <a:pt x="1371" y="902"/>
                    <a:pt x="902" y="1335"/>
                    <a:pt x="469" y="133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7"/>
            <p:cNvSpPr/>
            <p:nvPr/>
          </p:nvSpPr>
          <p:spPr>
            <a:xfrm>
              <a:off x="3640650" y="4295950"/>
              <a:ext cx="22550" cy="10825"/>
            </a:xfrm>
            <a:custGeom>
              <a:avLst/>
              <a:gdLst/>
              <a:ahLst/>
              <a:cxnLst/>
              <a:rect l="l" t="t" r="r" b="b"/>
              <a:pathLst>
                <a:path w="902" h="433" extrusionOk="0">
                  <a:moveTo>
                    <a:pt x="433" y="0"/>
                  </a:moveTo>
                  <a:lnTo>
                    <a:pt x="902" y="0"/>
                  </a:lnTo>
                  <a:lnTo>
                    <a:pt x="433" y="4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2" name="Google Shape;532;p7"/>
          <p:cNvGrpSpPr/>
          <p:nvPr/>
        </p:nvGrpSpPr>
        <p:grpSpPr>
          <a:xfrm rot="-3130667">
            <a:off x="8421009" y="2100589"/>
            <a:ext cx="535913" cy="221820"/>
            <a:chOff x="7620000" y="4927000"/>
            <a:chExt cx="535925" cy="221825"/>
          </a:xfrm>
        </p:grpSpPr>
        <p:sp>
          <p:nvSpPr>
            <p:cNvPr id="533" name="Google Shape;533;p7"/>
            <p:cNvSpPr/>
            <p:nvPr/>
          </p:nvSpPr>
          <p:spPr>
            <a:xfrm>
              <a:off x="7969500" y="5020200"/>
              <a:ext cx="57825" cy="82025"/>
            </a:xfrm>
            <a:custGeom>
              <a:avLst/>
              <a:gdLst/>
              <a:ahLst/>
              <a:cxnLst/>
              <a:rect l="l" t="t" r="r" b="b"/>
              <a:pathLst>
                <a:path w="2313" h="3281" extrusionOk="0">
                  <a:moveTo>
                    <a:pt x="2312" y="1417"/>
                  </a:moveTo>
                  <a:cubicBezTo>
                    <a:pt x="2312" y="2349"/>
                    <a:pt x="1865" y="3281"/>
                    <a:pt x="1380" y="3281"/>
                  </a:cubicBezTo>
                  <a:cubicBezTo>
                    <a:pt x="933" y="3281"/>
                    <a:pt x="1" y="2349"/>
                    <a:pt x="1" y="1864"/>
                  </a:cubicBezTo>
                  <a:cubicBezTo>
                    <a:pt x="1" y="932"/>
                    <a:pt x="448" y="0"/>
                    <a:pt x="1380" y="0"/>
                  </a:cubicBezTo>
                  <a:cubicBezTo>
                    <a:pt x="1865" y="0"/>
                    <a:pt x="2312" y="485"/>
                    <a:pt x="2312" y="1417"/>
                  </a:cubicBezTo>
                  <a:close/>
                </a:path>
              </a:pathLst>
            </a:custGeom>
            <a:solidFill>
              <a:srgbClr val="1C15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7"/>
            <p:cNvSpPr/>
            <p:nvPr/>
          </p:nvSpPr>
          <p:spPr>
            <a:xfrm>
              <a:off x="7840900" y="4985700"/>
              <a:ext cx="35425" cy="23325"/>
            </a:xfrm>
            <a:custGeom>
              <a:avLst/>
              <a:gdLst/>
              <a:ahLst/>
              <a:cxnLst/>
              <a:rect l="l" t="t" r="r" b="b"/>
              <a:pathLst>
                <a:path w="1417" h="933" extrusionOk="0">
                  <a:moveTo>
                    <a:pt x="485" y="1"/>
                  </a:moveTo>
                  <a:cubicBezTo>
                    <a:pt x="932" y="1"/>
                    <a:pt x="1417" y="1"/>
                    <a:pt x="1417" y="448"/>
                  </a:cubicBezTo>
                  <a:cubicBezTo>
                    <a:pt x="1417" y="933"/>
                    <a:pt x="932" y="933"/>
                    <a:pt x="485" y="933"/>
                  </a:cubicBezTo>
                  <a:cubicBezTo>
                    <a:pt x="485" y="933"/>
                    <a:pt x="0" y="933"/>
                    <a:pt x="0" y="448"/>
                  </a:cubicBezTo>
                  <a:cubicBezTo>
                    <a:pt x="0" y="1"/>
                    <a:pt x="485" y="1"/>
                    <a:pt x="485" y="1"/>
                  </a:cubicBezTo>
                  <a:close/>
                </a:path>
              </a:pathLst>
            </a:custGeom>
            <a:solidFill>
              <a:srgbClr val="3D37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7"/>
            <p:cNvSpPr/>
            <p:nvPr/>
          </p:nvSpPr>
          <p:spPr>
            <a:xfrm>
              <a:off x="7620000" y="5113400"/>
              <a:ext cx="23325" cy="35425"/>
            </a:xfrm>
            <a:custGeom>
              <a:avLst/>
              <a:gdLst/>
              <a:ahLst/>
              <a:cxnLst/>
              <a:rect l="l" t="t" r="r" b="b"/>
              <a:pathLst>
                <a:path w="933" h="1417" extrusionOk="0">
                  <a:moveTo>
                    <a:pt x="933" y="0"/>
                  </a:moveTo>
                  <a:lnTo>
                    <a:pt x="933" y="485"/>
                  </a:lnTo>
                  <a:cubicBezTo>
                    <a:pt x="933" y="485"/>
                    <a:pt x="933" y="932"/>
                    <a:pt x="448" y="932"/>
                  </a:cubicBezTo>
                  <a:cubicBezTo>
                    <a:pt x="448" y="1417"/>
                    <a:pt x="1" y="932"/>
                    <a:pt x="1" y="932"/>
                  </a:cubicBezTo>
                  <a:cubicBezTo>
                    <a:pt x="1" y="485"/>
                    <a:pt x="448" y="0"/>
                    <a:pt x="933" y="0"/>
                  </a:cubicBezTo>
                  <a:close/>
                </a:path>
              </a:pathLst>
            </a:custGeom>
            <a:solidFill>
              <a:srgbClr val="3932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7"/>
            <p:cNvSpPr/>
            <p:nvPr/>
          </p:nvSpPr>
          <p:spPr>
            <a:xfrm>
              <a:off x="7899600" y="4927000"/>
              <a:ext cx="23325" cy="23325"/>
            </a:xfrm>
            <a:custGeom>
              <a:avLst/>
              <a:gdLst/>
              <a:ahLst/>
              <a:cxnLst/>
              <a:rect l="l" t="t" r="r" b="b"/>
              <a:pathLst>
                <a:path w="933" h="933" extrusionOk="0">
                  <a:moveTo>
                    <a:pt x="448" y="932"/>
                  </a:moveTo>
                  <a:lnTo>
                    <a:pt x="1" y="485"/>
                  </a:lnTo>
                  <a:cubicBezTo>
                    <a:pt x="1" y="0"/>
                    <a:pt x="448" y="0"/>
                    <a:pt x="448" y="0"/>
                  </a:cubicBezTo>
                  <a:cubicBezTo>
                    <a:pt x="933" y="0"/>
                    <a:pt x="933" y="0"/>
                    <a:pt x="933" y="485"/>
                  </a:cubicBezTo>
                  <a:cubicBezTo>
                    <a:pt x="933" y="932"/>
                    <a:pt x="933" y="932"/>
                    <a:pt x="448" y="932"/>
                  </a:cubicBezTo>
                  <a:close/>
                </a:path>
              </a:pathLst>
            </a:custGeom>
            <a:solidFill>
              <a:srgbClr val="433D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7"/>
            <p:cNvSpPr/>
            <p:nvPr/>
          </p:nvSpPr>
          <p:spPr>
            <a:xfrm>
              <a:off x="8132600" y="5020200"/>
              <a:ext cx="23325" cy="23325"/>
            </a:xfrm>
            <a:custGeom>
              <a:avLst/>
              <a:gdLst/>
              <a:ahLst/>
              <a:cxnLst/>
              <a:rect l="l" t="t" r="r" b="b"/>
              <a:pathLst>
                <a:path w="933" h="933" extrusionOk="0">
                  <a:moveTo>
                    <a:pt x="933" y="485"/>
                  </a:moveTo>
                  <a:cubicBezTo>
                    <a:pt x="933" y="932"/>
                    <a:pt x="933" y="932"/>
                    <a:pt x="448" y="932"/>
                  </a:cubicBezTo>
                  <a:cubicBezTo>
                    <a:pt x="448" y="932"/>
                    <a:pt x="1" y="932"/>
                    <a:pt x="1" y="485"/>
                  </a:cubicBezTo>
                  <a:cubicBezTo>
                    <a:pt x="1" y="485"/>
                    <a:pt x="1" y="0"/>
                    <a:pt x="448" y="0"/>
                  </a:cubicBezTo>
                  <a:cubicBezTo>
                    <a:pt x="933" y="0"/>
                    <a:pt x="933" y="485"/>
                    <a:pt x="933" y="485"/>
                  </a:cubicBezTo>
                  <a:close/>
                </a:path>
              </a:pathLst>
            </a:custGeom>
            <a:solidFill>
              <a:srgbClr val="433C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8" name="Google Shape;538;p7"/>
          <p:cNvGrpSpPr/>
          <p:nvPr/>
        </p:nvGrpSpPr>
        <p:grpSpPr>
          <a:xfrm rot="10800000" flipH="1">
            <a:off x="5263375" y="4678288"/>
            <a:ext cx="3167400" cy="125563"/>
            <a:chOff x="10160650" y="212375"/>
            <a:chExt cx="3167400" cy="125563"/>
          </a:xfrm>
        </p:grpSpPr>
        <p:grpSp>
          <p:nvGrpSpPr>
            <p:cNvPr id="539" name="Google Shape;539;p7"/>
            <p:cNvGrpSpPr/>
            <p:nvPr/>
          </p:nvGrpSpPr>
          <p:grpSpPr>
            <a:xfrm>
              <a:off x="10160650" y="225188"/>
              <a:ext cx="473400" cy="112750"/>
              <a:chOff x="3290800" y="4250850"/>
              <a:chExt cx="473400" cy="112750"/>
            </a:xfrm>
          </p:grpSpPr>
          <p:sp>
            <p:nvSpPr>
              <p:cNvPr id="540" name="Google Shape;540;p7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541;p7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542;p7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543;p7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4" name="Google Shape;544;p7"/>
            <p:cNvGrpSpPr/>
            <p:nvPr/>
          </p:nvGrpSpPr>
          <p:grpSpPr>
            <a:xfrm>
              <a:off x="11547025" y="212375"/>
              <a:ext cx="473400" cy="112750"/>
              <a:chOff x="3290800" y="4250850"/>
              <a:chExt cx="473400" cy="112750"/>
            </a:xfrm>
          </p:grpSpPr>
          <p:sp>
            <p:nvSpPr>
              <p:cNvPr id="545" name="Google Shape;545;p7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546;p7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547;p7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7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9" name="Google Shape;549;p7"/>
            <p:cNvGrpSpPr/>
            <p:nvPr/>
          </p:nvGrpSpPr>
          <p:grpSpPr>
            <a:xfrm>
              <a:off x="12854650" y="225188"/>
              <a:ext cx="473400" cy="112750"/>
              <a:chOff x="3290800" y="4250850"/>
              <a:chExt cx="473400" cy="112750"/>
            </a:xfrm>
          </p:grpSpPr>
          <p:sp>
            <p:nvSpPr>
              <p:cNvPr id="550" name="Google Shape;550;p7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7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" name="Google Shape;552;p7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553;p7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554" name="Google Shape;55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123950" y="47375"/>
            <a:ext cx="1223350" cy="122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5" name="Google Shape;555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7867913" y="3548425"/>
            <a:ext cx="1125725" cy="112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8"/>
          <p:cNvSpPr txBox="1">
            <a:spLocks noGrp="1"/>
          </p:cNvSpPr>
          <p:nvPr>
            <p:ph type="title"/>
          </p:nvPr>
        </p:nvSpPr>
        <p:spPr>
          <a:xfrm>
            <a:off x="1499550" y="539500"/>
            <a:ext cx="6144900" cy="400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558" name="Google Shape;558;p8"/>
          <p:cNvGrpSpPr/>
          <p:nvPr/>
        </p:nvGrpSpPr>
        <p:grpSpPr>
          <a:xfrm>
            <a:off x="358875" y="4383163"/>
            <a:ext cx="8555400" cy="450800"/>
            <a:chOff x="358875" y="4383163"/>
            <a:chExt cx="8555400" cy="450800"/>
          </a:xfrm>
        </p:grpSpPr>
        <p:grpSp>
          <p:nvGrpSpPr>
            <p:cNvPr id="559" name="Google Shape;559;p8"/>
            <p:cNvGrpSpPr/>
            <p:nvPr/>
          </p:nvGrpSpPr>
          <p:grpSpPr>
            <a:xfrm>
              <a:off x="358875" y="4395975"/>
              <a:ext cx="473400" cy="112750"/>
              <a:chOff x="3290800" y="4250850"/>
              <a:chExt cx="473400" cy="112750"/>
            </a:xfrm>
          </p:grpSpPr>
          <p:sp>
            <p:nvSpPr>
              <p:cNvPr id="560" name="Google Shape;560;p8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8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62;p8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8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64" name="Google Shape;564;p8"/>
            <p:cNvGrpSpPr/>
            <p:nvPr/>
          </p:nvGrpSpPr>
          <p:grpSpPr>
            <a:xfrm rot="10800000">
              <a:off x="1136075" y="4721200"/>
              <a:ext cx="473400" cy="112750"/>
              <a:chOff x="3290800" y="4250850"/>
              <a:chExt cx="473400" cy="112750"/>
            </a:xfrm>
          </p:grpSpPr>
          <p:sp>
            <p:nvSpPr>
              <p:cNvPr id="565" name="Google Shape;565;p8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66;p8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67;p8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568;p8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69" name="Google Shape;569;p8"/>
            <p:cNvGrpSpPr/>
            <p:nvPr/>
          </p:nvGrpSpPr>
          <p:grpSpPr>
            <a:xfrm>
              <a:off x="1745250" y="4383163"/>
              <a:ext cx="473400" cy="112750"/>
              <a:chOff x="3290800" y="4250850"/>
              <a:chExt cx="473400" cy="112750"/>
            </a:xfrm>
          </p:grpSpPr>
          <p:sp>
            <p:nvSpPr>
              <p:cNvPr id="570" name="Google Shape;570;p8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" name="Google Shape;571;p8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8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8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74" name="Google Shape;574;p8"/>
            <p:cNvGrpSpPr/>
            <p:nvPr/>
          </p:nvGrpSpPr>
          <p:grpSpPr>
            <a:xfrm rot="10800000">
              <a:off x="2522450" y="4721188"/>
              <a:ext cx="473400" cy="112750"/>
              <a:chOff x="3290800" y="4250850"/>
              <a:chExt cx="473400" cy="112750"/>
            </a:xfrm>
          </p:grpSpPr>
          <p:sp>
            <p:nvSpPr>
              <p:cNvPr id="575" name="Google Shape;575;p8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576;p8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577;p8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578;p8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79" name="Google Shape;579;p8"/>
            <p:cNvGrpSpPr/>
            <p:nvPr/>
          </p:nvGrpSpPr>
          <p:grpSpPr>
            <a:xfrm>
              <a:off x="3052875" y="4395975"/>
              <a:ext cx="473400" cy="112750"/>
              <a:chOff x="3290800" y="4250850"/>
              <a:chExt cx="473400" cy="112750"/>
            </a:xfrm>
          </p:grpSpPr>
          <p:sp>
            <p:nvSpPr>
              <p:cNvPr id="580" name="Google Shape;580;p8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8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8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8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4" name="Google Shape;584;p8"/>
            <p:cNvGrpSpPr/>
            <p:nvPr/>
          </p:nvGrpSpPr>
          <p:grpSpPr>
            <a:xfrm rot="10800000">
              <a:off x="3830075" y="4721200"/>
              <a:ext cx="473400" cy="112750"/>
              <a:chOff x="3290800" y="4250850"/>
              <a:chExt cx="473400" cy="112750"/>
            </a:xfrm>
          </p:grpSpPr>
          <p:sp>
            <p:nvSpPr>
              <p:cNvPr id="585" name="Google Shape;585;p8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8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8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8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9" name="Google Shape;589;p8"/>
            <p:cNvGrpSpPr/>
            <p:nvPr/>
          </p:nvGrpSpPr>
          <p:grpSpPr>
            <a:xfrm>
              <a:off x="4439250" y="4383163"/>
              <a:ext cx="473400" cy="112750"/>
              <a:chOff x="3290800" y="4250850"/>
              <a:chExt cx="473400" cy="112750"/>
            </a:xfrm>
          </p:grpSpPr>
          <p:sp>
            <p:nvSpPr>
              <p:cNvPr id="590" name="Google Shape;590;p8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91;p8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8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8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4" name="Google Shape;594;p8"/>
            <p:cNvGrpSpPr/>
            <p:nvPr/>
          </p:nvGrpSpPr>
          <p:grpSpPr>
            <a:xfrm rot="10800000">
              <a:off x="5216450" y="4721188"/>
              <a:ext cx="473400" cy="112750"/>
              <a:chOff x="3290800" y="4250850"/>
              <a:chExt cx="473400" cy="112750"/>
            </a:xfrm>
          </p:grpSpPr>
          <p:sp>
            <p:nvSpPr>
              <p:cNvPr id="595" name="Google Shape;595;p8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8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" name="Google Shape;597;p8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598;p8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9" name="Google Shape;599;p8"/>
            <p:cNvGrpSpPr/>
            <p:nvPr/>
          </p:nvGrpSpPr>
          <p:grpSpPr>
            <a:xfrm>
              <a:off x="5746875" y="4395988"/>
              <a:ext cx="473400" cy="112750"/>
              <a:chOff x="3290800" y="4250850"/>
              <a:chExt cx="473400" cy="112750"/>
            </a:xfrm>
          </p:grpSpPr>
          <p:sp>
            <p:nvSpPr>
              <p:cNvPr id="600" name="Google Shape;600;p8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8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602;p8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" name="Google Shape;603;p8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4" name="Google Shape;604;p8"/>
            <p:cNvGrpSpPr/>
            <p:nvPr/>
          </p:nvGrpSpPr>
          <p:grpSpPr>
            <a:xfrm rot="10800000">
              <a:off x="6524075" y="4721213"/>
              <a:ext cx="473400" cy="112750"/>
              <a:chOff x="3290800" y="4250850"/>
              <a:chExt cx="473400" cy="112750"/>
            </a:xfrm>
          </p:grpSpPr>
          <p:sp>
            <p:nvSpPr>
              <p:cNvPr id="605" name="Google Shape;605;p8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8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607;p8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608;p8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9" name="Google Shape;609;p8"/>
            <p:cNvGrpSpPr/>
            <p:nvPr/>
          </p:nvGrpSpPr>
          <p:grpSpPr>
            <a:xfrm>
              <a:off x="7133250" y="4383175"/>
              <a:ext cx="473400" cy="112750"/>
              <a:chOff x="3290800" y="4250850"/>
              <a:chExt cx="473400" cy="112750"/>
            </a:xfrm>
          </p:grpSpPr>
          <p:sp>
            <p:nvSpPr>
              <p:cNvPr id="610" name="Google Shape;610;p8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8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612;p8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8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14" name="Google Shape;614;p8"/>
            <p:cNvGrpSpPr/>
            <p:nvPr/>
          </p:nvGrpSpPr>
          <p:grpSpPr>
            <a:xfrm rot="10800000">
              <a:off x="7910450" y="4721200"/>
              <a:ext cx="473400" cy="112750"/>
              <a:chOff x="3290800" y="4250850"/>
              <a:chExt cx="473400" cy="112750"/>
            </a:xfrm>
          </p:grpSpPr>
          <p:sp>
            <p:nvSpPr>
              <p:cNvPr id="615" name="Google Shape;615;p8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" name="Google Shape;616;p8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617;p8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8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19" name="Google Shape;619;p8"/>
            <p:cNvGrpSpPr/>
            <p:nvPr/>
          </p:nvGrpSpPr>
          <p:grpSpPr>
            <a:xfrm>
              <a:off x="8440875" y="4395988"/>
              <a:ext cx="473400" cy="112750"/>
              <a:chOff x="3290800" y="4250850"/>
              <a:chExt cx="473400" cy="112750"/>
            </a:xfrm>
          </p:grpSpPr>
          <p:sp>
            <p:nvSpPr>
              <p:cNvPr id="620" name="Google Shape;620;p8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621;p8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8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623;p8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24" name="Google Shape;624;p8"/>
          <p:cNvGrpSpPr/>
          <p:nvPr/>
        </p:nvGrpSpPr>
        <p:grpSpPr>
          <a:xfrm>
            <a:off x="358875" y="314088"/>
            <a:ext cx="8555400" cy="450800"/>
            <a:chOff x="358875" y="4383163"/>
            <a:chExt cx="8555400" cy="450800"/>
          </a:xfrm>
        </p:grpSpPr>
        <p:grpSp>
          <p:nvGrpSpPr>
            <p:cNvPr id="625" name="Google Shape;625;p8"/>
            <p:cNvGrpSpPr/>
            <p:nvPr/>
          </p:nvGrpSpPr>
          <p:grpSpPr>
            <a:xfrm>
              <a:off x="358875" y="4395975"/>
              <a:ext cx="473400" cy="112750"/>
              <a:chOff x="3290800" y="4250850"/>
              <a:chExt cx="473400" cy="112750"/>
            </a:xfrm>
          </p:grpSpPr>
          <p:sp>
            <p:nvSpPr>
              <p:cNvPr id="626" name="Google Shape;626;p8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627;p8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" name="Google Shape;628;p8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629;p8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30" name="Google Shape;630;p8"/>
            <p:cNvGrpSpPr/>
            <p:nvPr/>
          </p:nvGrpSpPr>
          <p:grpSpPr>
            <a:xfrm rot="10800000">
              <a:off x="1136075" y="4721200"/>
              <a:ext cx="473400" cy="112750"/>
              <a:chOff x="3290800" y="4250850"/>
              <a:chExt cx="473400" cy="112750"/>
            </a:xfrm>
          </p:grpSpPr>
          <p:sp>
            <p:nvSpPr>
              <p:cNvPr id="631" name="Google Shape;631;p8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" name="Google Shape;632;p8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633;p8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8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35" name="Google Shape;635;p8"/>
            <p:cNvGrpSpPr/>
            <p:nvPr/>
          </p:nvGrpSpPr>
          <p:grpSpPr>
            <a:xfrm>
              <a:off x="1745250" y="4383163"/>
              <a:ext cx="473400" cy="112750"/>
              <a:chOff x="3290800" y="4250850"/>
              <a:chExt cx="473400" cy="112750"/>
            </a:xfrm>
          </p:grpSpPr>
          <p:sp>
            <p:nvSpPr>
              <p:cNvPr id="636" name="Google Shape;636;p8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" name="Google Shape;637;p8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" name="Google Shape;638;p8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" name="Google Shape;639;p8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0" name="Google Shape;640;p8"/>
            <p:cNvGrpSpPr/>
            <p:nvPr/>
          </p:nvGrpSpPr>
          <p:grpSpPr>
            <a:xfrm rot="10800000">
              <a:off x="2522450" y="4721188"/>
              <a:ext cx="473400" cy="112750"/>
              <a:chOff x="3290800" y="4250850"/>
              <a:chExt cx="473400" cy="112750"/>
            </a:xfrm>
          </p:grpSpPr>
          <p:sp>
            <p:nvSpPr>
              <p:cNvPr id="641" name="Google Shape;641;p8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" name="Google Shape;642;p8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" name="Google Shape;643;p8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" name="Google Shape;644;p8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5" name="Google Shape;645;p8"/>
            <p:cNvGrpSpPr/>
            <p:nvPr/>
          </p:nvGrpSpPr>
          <p:grpSpPr>
            <a:xfrm>
              <a:off x="3052875" y="4395975"/>
              <a:ext cx="473400" cy="112750"/>
              <a:chOff x="3290800" y="4250850"/>
              <a:chExt cx="473400" cy="112750"/>
            </a:xfrm>
          </p:grpSpPr>
          <p:sp>
            <p:nvSpPr>
              <p:cNvPr id="646" name="Google Shape;646;p8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" name="Google Shape;647;p8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" name="Google Shape;648;p8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" name="Google Shape;649;p8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0" name="Google Shape;650;p8"/>
            <p:cNvGrpSpPr/>
            <p:nvPr/>
          </p:nvGrpSpPr>
          <p:grpSpPr>
            <a:xfrm rot="10800000">
              <a:off x="3830075" y="4721200"/>
              <a:ext cx="473400" cy="112750"/>
              <a:chOff x="3290800" y="4250850"/>
              <a:chExt cx="473400" cy="112750"/>
            </a:xfrm>
          </p:grpSpPr>
          <p:sp>
            <p:nvSpPr>
              <p:cNvPr id="651" name="Google Shape;651;p8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8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" name="Google Shape;653;p8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" name="Google Shape;654;p8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5" name="Google Shape;655;p8"/>
            <p:cNvGrpSpPr/>
            <p:nvPr/>
          </p:nvGrpSpPr>
          <p:grpSpPr>
            <a:xfrm>
              <a:off x="4439250" y="4383163"/>
              <a:ext cx="473400" cy="112750"/>
              <a:chOff x="3290800" y="4250850"/>
              <a:chExt cx="473400" cy="112750"/>
            </a:xfrm>
          </p:grpSpPr>
          <p:sp>
            <p:nvSpPr>
              <p:cNvPr id="656" name="Google Shape;656;p8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8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" name="Google Shape;658;p8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659;p8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60" name="Google Shape;660;p8"/>
            <p:cNvGrpSpPr/>
            <p:nvPr/>
          </p:nvGrpSpPr>
          <p:grpSpPr>
            <a:xfrm rot="10800000">
              <a:off x="5216450" y="4721188"/>
              <a:ext cx="473400" cy="112750"/>
              <a:chOff x="3290800" y="4250850"/>
              <a:chExt cx="473400" cy="112750"/>
            </a:xfrm>
          </p:grpSpPr>
          <p:sp>
            <p:nvSpPr>
              <p:cNvPr id="661" name="Google Shape;661;p8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8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8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8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65" name="Google Shape;665;p8"/>
            <p:cNvGrpSpPr/>
            <p:nvPr/>
          </p:nvGrpSpPr>
          <p:grpSpPr>
            <a:xfrm>
              <a:off x="5746875" y="4395988"/>
              <a:ext cx="473400" cy="112750"/>
              <a:chOff x="3290800" y="4250850"/>
              <a:chExt cx="473400" cy="112750"/>
            </a:xfrm>
          </p:grpSpPr>
          <p:sp>
            <p:nvSpPr>
              <p:cNvPr id="666" name="Google Shape;666;p8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" name="Google Shape;667;p8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" name="Google Shape;668;p8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" name="Google Shape;669;p8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0" name="Google Shape;670;p8"/>
            <p:cNvGrpSpPr/>
            <p:nvPr/>
          </p:nvGrpSpPr>
          <p:grpSpPr>
            <a:xfrm rot="10800000">
              <a:off x="6524075" y="4721213"/>
              <a:ext cx="473400" cy="112750"/>
              <a:chOff x="3290800" y="4250850"/>
              <a:chExt cx="473400" cy="112750"/>
            </a:xfrm>
          </p:grpSpPr>
          <p:sp>
            <p:nvSpPr>
              <p:cNvPr id="671" name="Google Shape;671;p8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" name="Google Shape;672;p8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" name="Google Shape;673;p8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" name="Google Shape;674;p8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5" name="Google Shape;675;p8"/>
            <p:cNvGrpSpPr/>
            <p:nvPr/>
          </p:nvGrpSpPr>
          <p:grpSpPr>
            <a:xfrm>
              <a:off x="7133250" y="4383175"/>
              <a:ext cx="473400" cy="112750"/>
              <a:chOff x="3290800" y="4250850"/>
              <a:chExt cx="473400" cy="112750"/>
            </a:xfrm>
          </p:grpSpPr>
          <p:sp>
            <p:nvSpPr>
              <p:cNvPr id="676" name="Google Shape;676;p8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" name="Google Shape;677;p8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678;p8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" name="Google Shape;679;p8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80" name="Google Shape;680;p8"/>
            <p:cNvGrpSpPr/>
            <p:nvPr/>
          </p:nvGrpSpPr>
          <p:grpSpPr>
            <a:xfrm rot="10800000">
              <a:off x="7910450" y="4721200"/>
              <a:ext cx="473400" cy="112750"/>
              <a:chOff x="3290800" y="4250850"/>
              <a:chExt cx="473400" cy="112750"/>
            </a:xfrm>
          </p:grpSpPr>
          <p:sp>
            <p:nvSpPr>
              <p:cNvPr id="681" name="Google Shape;681;p8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" name="Google Shape;682;p8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" name="Google Shape;683;p8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684;p8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85" name="Google Shape;685;p8"/>
            <p:cNvGrpSpPr/>
            <p:nvPr/>
          </p:nvGrpSpPr>
          <p:grpSpPr>
            <a:xfrm>
              <a:off x="8440875" y="4395988"/>
              <a:ext cx="473400" cy="112750"/>
              <a:chOff x="3290800" y="4250850"/>
              <a:chExt cx="473400" cy="112750"/>
            </a:xfrm>
          </p:grpSpPr>
          <p:sp>
            <p:nvSpPr>
              <p:cNvPr id="686" name="Google Shape;686;p8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8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" name="Google Shape;688;p8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" name="Google Shape;689;p8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690" name="Google Shape;690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694825" y="2376475"/>
            <a:ext cx="1558674" cy="1558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91" name="Google Shape;691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3025" y="2450950"/>
            <a:ext cx="1532600" cy="153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9"/>
          <p:cNvSpPr txBox="1">
            <a:spLocks noGrp="1"/>
          </p:cNvSpPr>
          <p:nvPr>
            <p:ph type="title"/>
          </p:nvPr>
        </p:nvSpPr>
        <p:spPr>
          <a:xfrm>
            <a:off x="4669875" y="1202900"/>
            <a:ext cx="3669300" cy="7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94" name="Google Shape;694;p9"/>
          <p:cNvSpPr txBox="1">
            <a:spLocks noGrp="1"/>
          </p:cNvSpPr>
          <p:nvPr>
            <p:ph type="body" idx="1"/>
          </p:nvPr>
        </p:nvSpPr>
        <p:spPr>
          <a:xfrm>
            <a:off x="4669875" y="1966000"/>
            <a:ext cx="3669300" cy="197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grpSp>
        <p:nvGrpSpPr>
          <p:cNvPr id="695" name="Google Shape;695;p9"/>
          <p:cNvGrpSpPr/>
          <p:nvPr/>
        </p:nvGrpSpPr>
        <p:grpSpPr>
          <a:xfrm>
            <a:off x="319500" y="210113"/>
            <a:ext cx="8555400" cy="450800"/>
            <a:chOff x="319500" y="210113"/>
            <a:chExt cx="8555400" cy="450800"/>
          </a:xfrm>
        </p:grpSpPr>
        <p:grpSp>
          <p:nvGrpSpPr>
            <p:cNvPr id="696" name="Google Shape;696;p9"/>
            <p:cNvGrpSpPr/>
            <p:nvPr/>
          </p:nvGrpSpPr>
          <p:grpSpPr>
            <a:xfrm>
              <a:off x="319500" y="222925"/>
              <a:ext cx="372400" cy="90200"/>
              <a:chOff x="3290800" y="4250850"/>
              <a:chExt cx="372400" cy="90200"/>
            </a:xfrm>
          </p:grpSpPr>
          <p:sp>
            <p:nvSpPr>
              <p:cNvPr id="697" name="Google Shape;697;p9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698;p9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" name="Google Shape;699;p9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0" name="Google Shape;700;p9"/>
            <p:cNvGrpSpPr/>
            <p:nvPr/>
          </p:nvGrpSpPr>
          <p:grpSpPr>
            <a:xfrm rot="10800000">
              <a:off x="1096700" y="548150"/>
              <a:ext cx="473400" cy="112750"/>
              <a:chOff x="3290800" y="4250850"/>
              <a:chExt cx="473400" cy="112750"/>
            </a:xfrm>
          </p:grpSpPr>
          <p:sp>
            <p:nvSpPr>
              <p:cNvPr id="701" name="Google Shape;701;p9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9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703;p9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" name="Google Shape;704;p9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5" name="Google Shape;705;p9"/>
            <p:cNvGrpSpPr/>
            <p:nvPr/>
          </p:nvGrpSpPr>
          <p:grpSpPr>
            <a:xfrm>
              <a:off x="1705875" y="210113"/>
              <a:ext cx="473400" cy="112750"/>
              <a:chOff x="3290800" y="4250850"/>
              <a:chExt cx="473400" cy="112750"/>
            </a:xfrm>
          </p:grpSpPr>
          <p:sp>
            <p:nvSpPr>
              <p:cNvPr id="706" name="Google Shape;706;p9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707;p9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9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" name="Google Shape;709;p9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0" name="Google Shape;710;p9"/>
            <p:cNvGrpSpPr/>
            <p:nvPr/>
          </p:nvGrpSpPr>
          <p:grpSpPr>
            <a:xfrm rot="10800000">
              <a:off x="2483075" y="548138"/>
              <a:ext cx="473400" cy="112750"/>
              <a:chOff x="3290800" y="4250850"/>
              <a:chExt cx="473400" cy="112750"/>
            </a:xfrm>
          </p:grpSpPr>
          <p:sp>
            <p:nvSpPr>
              <p:cNvPr id="711" name="Google Shape;711;p9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" name="Google Shape;712;p9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713;p9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" name="Google Shape;714;p9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5" name="Google Shape;715;p9"/>
            <p:cNvGrpSpPr/>
            <p:nvPr/>
          </p:nvGrpSpPr>
          <p:grpSpPr>
            <a:xfrm>
              <a:off x="3013500" y="222925"/>
              <a:ext cx="473400" cy="112750"/>
              <a:chOff x="3290800" y="4250850"/>
              <a:chExt cx="473400" cy="112750"/>
            </a:xfrm>
          </p:grpSpPr>
          <p:sp>
            <p:nvSpPr>
              <p:cNvPr id="716" name="Google Shape;716;p9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9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9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9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20" name="Google Shape;720;p9"/>
            <p:cNvGrpSpPr/>
            <p:nvPr/>
          </p:nvGrpSpPr>
          <p:grpSpPr>
            <a:xfrm rot="10800000">
              <a:off x="3790700" y="548150"/>
              <a:ext cx="473400" cy="112750"/>
              <a:chOff x="3290800" y="4250850"/>
              <a:chExt cx="473400" cy="112750"/>
            </a:xfrm>
          </p:grpSpPr>
          <p:sp>
            <p:nvSpPr>
              <p:cNvPr id="721" name="Google Shape;721;p9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722;p9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" name="Google Shape;723;p9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" name="Google Shape;724;p9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25" name="Google Shape;725;p9"/>
            <p:cNvGrpSpPr/>
            <p:nvPr/>
          </p:nvGrpSpPr>
          <p:grpSpPr>
            <a:xfrm>
              <a:off x="4399875" y="210113"/>
              <a:ext cx="473400" cy="112750"/>
              <a:chOff x="3290800" y="4250850"/>
              <a:chExt cx="473400" cy="112750"/>
            </a:xfrm>
          </p:grpSpPr>
          <p:sp>
            <p:nvSpPr>
              <p:cNvPr id="726" name="Google Shape;726;p9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" name="Google Shape;727;p9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" name="Google Shape;728;p9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" name="Google Shape;729;p9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30" name="Google Shape;730;p9"/>
            <p:cNvGrpSpPr/>
            <p:nvPr/>
          </p:nvGrpSpPr>
          <p:grpSpPr>
            <a:xfrm rot="10800000">
              <a:off x="5177075" y="548138"/>
              <a:ext cx="473400" cy="112750"/>
              <a:chOff x="3290800" y="4250850"/>
              <a:chExt cx="473400" cy="112750"/>
            </a:xfrm>
          </p:grpSpPr>
          <p:sp>
            <p:nvSpPr>
              <p:cNvPr id="731" name="Google Shape;731;p9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" name="Google Shape;732;p9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" name="Google Shape;733;p9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" name="Google Shape;734;p9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35" name="Google Shape;735;p9"/>
            <p:cNvGrpSpPr/>
            <p:nvPr/>
          </p:nvGrpSpPr>
          <p:grpSpPr>
            <a:xfrm>
              <a:off x="5707500" y="222938"/>
              <a:ext cx="473400" cy="112750"/>
              <a:chOff x="3290800" y="4250850"/>
              <a:chExt cx="473400" cy="112750"/>
            </a:xfrm>
          </p:grpSpPr>
          <p:sp>
            <p:nvSpPr>
              <p:cNvPr id="736" name="Google Shape;736;p9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7" name="Google Shape;737;p9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" name="Google Shape;738;p9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" name="Google Shape;739;p9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40" name="Google Shape;740;p9"/>
            <p:cNvGrpSpPr/>
            <p:nvPr/>
          </p:nvGrpSpPr>
          <p:grpSpPr>
            <a:xfrm rot="10800000">
              <a:off x="6484700" y="548163"/>
              <a:ext cx="473400" cy="112750"/>
              <a:chOff x="3290800" y="4250850"/>
              <a:chExt cx="473400" cy="112750"/>
            </a:xfrm>
          </p:grpSpPr>
          <p:sp>
            <p:nvSpPr>
              <p:cNvPr id="741" name="Google Shape;741;p9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" name="Google Shape;742;p9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3" name="Google Shape;743;p9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4" name="Google Shape;744;p9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45" name="Google Shape;745;p9"/>
            <p:cNvGrpSpPr/>
            <p:nvPr/>
          </p:nvGrpSpPr>
          <p:grpSpPr>
            <a:xfrm>
              <a:off x="7093875" y="210125"/>
              <a:ext cx="473400" cy="112750"/>
              <a:chOff x="3290800" y="4250850"/>
              <a:chExt cx="473400" cy="112750"/>
            </a:xfrm>
          </p:grpSpPr>
          <p:sp>
            <p:nvSpPr>
              <p:cNvPr id="746" name="Google Shape;746;p9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" name="Google Shape;747;p9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" name="Google Shape;748;p9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" name="Google Shape;749;p9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0" name="Google Shape;750;p9"/>
            <p:cNvGrpSpPr/>
            <p:nvPr/>
          </p:nvGrpSpPr>
          <p:grpSpPr>
            <a:xfrm rot="10800000">
              <a:off x="7871075" y="548150"/>
              <a:ext cx="473400" cy="112750"/>
              <a:chOff x="3290800" y="4250850"/>
              <a:chExt cx="473400" cy="112750"/>
            </a:xfrm>
          </p:grpSpPr>
          <p:sp>
            <p:nvSpPr>
              <p:cNvPr id="751" name="Google Shape;751;p9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" name="Google Shape;752;p9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9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" name="Google Shape;754;p9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5" name="Google Shape;755;p9"/>
            <p:cNvGrpSpPr/>
            <p:nvPr/>
          </p:nvGrpSpPr>
          <p:grpSpPr>
            <a:xfrm>
              <a:off x="8401500" y="222938"/>
              <a:ext cx="473400" cy="112750"/>
              <a:chOff x="3290800" y="4250850"/>
              <a:chExt cx="473400" cy="112750"/>
            </a:xfrm>
          </p:grpSpPr>
          <p:sp>
            <p:nvSpPr>
              <p:cNvPr id="756" name="Google Shape;756;p9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" name="Google Shape;757;p9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" name="Google Shape;758;p9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" name="Google Shape;759;p9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60" name="Google Shape;760;p9"/>
          <p:cNvGrpSpPr/>
          <p:nvPr/>
        </p:nvGrpSpPr>
        <p:grpSpPr>
          <a:xfrm>
            <a:off x="358875" y="4383163"/>
            <a:ext cx="8555400" cy="450800"/>
            <a:chOff x="358875" y="4383163"/>
            <a:chExt cx="8555400" cy="450800"/>
          </a:xfrm>
        </p:grpSpPr>
        <p:grpSp>
          <p:nvGrpSpPr>
            <p:cNvPr id="761" name="Google Shape;761;p9"/>
            <p:cNvGrpSpPr/>
            <p:nvPr/>
          </p:nvGrpSpPr>
          <p:grpSpPr>
            <a:xfrm>
              <a:off x="358875" y="4395975"/>
              <a:ext cx="473400" cy="112750"/>
              <a:chOff x="3290800" y="4250850"/>
              <a:chExt cx="473400" cy="112750"/>
            </a:xfrm>
          </p:grpSpPr>
          <p:sp>
            <p:nvSpPr>
              <p:cNvPr id="762" name="Google Shape;762;p9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" name="Google Shape;763;p9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" name="Google Shape;764;p9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" name="Google Shape;765;p9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6" name="Google Shape;766;p9"/>
            <p:cNvGrpSpPr/>
            <p:nvPr/>
          </p:nvGrpSpPr>
          <p:grpSpPr>
            <a:xfrm rot="10800000">
              <a:off x="1136075" y="4721200"/>
              <a:ext cx="473400" cy="112750"/>
              <a:chOff x="3290800" y="4250850"/>
              <a:chExt cx="473400" cy="112750"/>
            </a:xfrm>
          </p:grpSpPr>
          <p:sp>
            <p:nvSpPr>
              <p:cNvPr id="767" name="Google Shape;767;p9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" name="Google Shape;768;p9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" name="Google Shape;769;p9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9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1" name="Google Shape;771;p9"/>
            <p:cNvGrpSpPr/>
            <p:nvPr/>
          </p:nvGrpSpPr>
          <p:grpSpPr>
            <a:xfrm>
              <a:off x="1745250" y="4383163"/>
              <a:ext cx="473400" cy="112750"/>
              <a:chOff x="3290800" y="4250850"/>
              <a:chExt cx="473400" cy="112750"/>
            </a:xfrm>
          </p:grpSpPr>
          <p:sp>
            <p:nvSpPr>
              <p:cNvPr id="772" name="Google Shape;772;p9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9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774;p9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9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6" name="Google Shape;776;p9"/>
            <p:cNvGrpSpPr/>
            <p:nvPr/>
          </p:nvGrpSpPr>
          <p:grpSpPr>
            <a:xfrm rot="10800000">
              <a:off x="2522450" y="4721188"/>
              <a:ext cx="473400" cy="112750"/>
              <a:chOff x="3290800" y="4250850"/>
              <a:chExt cx="473400" cy="112750"/>
            </a:xfrm>
          </p:grpSpPr>
          <p:sp>
            <p:nvSpPr>
              <p:cNvPr id="777" name="Google Shape;777;p9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8" name="Google Shape;778;p9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779;p9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" name="Google Shape;780;p9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1" name="Google Shape;781;p9"/>
            <p:cNvGrpSpPr/>
            <p:nvPr/>
          </p:nvGrpSpPr>
          <p:grpSpPr>
            <a:xfrm>
              <a:off x="3052875" y="4395975"/>
              <a:ext cx="473400" cy="112750"/>
              <a:chOff x="3290800" y="4250850"/>
              <a:chExt cx="473400" cy="112750"/>
            </a:xfrm>
          </p:grpSpPr>
          <p:sp>
            <p:nvSpPr>
              <p:cNvPr id="782" name="Google Shape;782;p9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" name="Google Shape;783;p9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784;p9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9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6" name="Google Shape;786;p9"/>
            <p:cNvGrpSpPr/>
            <p:nvPr/>
          </p:nvGrpSpPr>
          <p:grpSpPr>
            <a:xfrm rot="10800000">
              <a:off x="3830075" y="4721200"/>
              <a:ext cx="473400" cy="112750"/>
              <a:chOff x="3290800" y="4250850"/>
              <a:chExt cx="473400" cy="112750"/>
            </a:xfrm>
          </p:grpSpPr>
          <p:sp>
            <p:nvSpPr>
              <p:cNvPr id="787" name="Google Shape;787;p9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9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789;p9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" name="Google Shape;790;p9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91" name="Google Shape;791;p9"/>
            <p:cNvGrpSpPr/>
            <p:nvPr/>
          </p:nvGrpSpPr>
          <p:grpSpPr>
            <a:xfrm>
              <a:off x="4439250" y="4383163"/>
              <a:ext cx="473400" cy="112750"/>
              <a:chOff x="3290800" y="4250850"/>
              <a:chExt cx="473400" cy="112750"/>
            </a:xfrm>
          </p:grpSpPr>
          <p:sp>
            <p:nvSpPr>
              <p:cNvPr id="792" name="Google Shape;792;p9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9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9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9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96" name="Google Shape;796;p9"/>
            <p:cNvGrpSpPr/>
            <p:nvPr/>
          </p:nvGrpSpPr>
          <p:grpSpPr>
            <a:xfrm rot="10800000">
              <a:off x="5216450" y="4721188"/>
              <a:ext cx="473400" cy="112750"/>
              <a:chOff x="3290800" y="4250850"/>
              <a:chExt cx="473400" cy="112750"/>
            </a:xfrm>
          </p:grpSpPr>
          <p:sp>
            <p:nvSpPr>
              <p:cNvPr id="797" name="Google Shape;797;p9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9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799;p9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" name="Google Shape;800;p9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01" name="Google Shape;801;p9"/>
            <p:cNvGrpSpPr/>
            <p:nvPr/>
          </p:nvGrpSpPr>
          <p:grpSpPr>
            <a:xfrm>
              <a:off x="5746875" y="4395988"/>
              <a:ext cx="473400" cy="112750"/>
              <a:chOff x="3290800" y="4250850"/>
              <a:chExt cx="473400" cy="112750"/>
            </a:xfrm>
          </p:grpSpPr>
          <p:sp>
            <p:nvSpPr>
              <p:cNvPr id="802" name="Google Shape;802;p9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" name="Google Shape;803;p9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9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9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06" name="Google Shape;806;p9"/>
            <p:cNvGrpSpPr/>
            <p:nvPr/>
          </p:nvGrpSpPr>
          <p:grpSpPr>
            <a:xfrm rot="10800000">
              <a:off x="6524075" y="4721213"/>
              <a:ext cx="473400" cy="112750"/>
              <a:chOff x="3290800" y="4250850"/>
              <a:chExt cx="473400" cy="112750"/>
            </a:xfrm>
          </p:grpSpPr>
          <p:sp>
            <p:nvSpPr>
              <p:cNvPr id="807" name="Google Shape;807;p9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9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9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9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11" name="Google Shape;811;p9"/>
            <p:cNvGrpSpPr/>
            <p:nvPr/>
          </p:nvGrpSpPr>
          <p:grpSpPr>
            <a:xfrm>
              <a:off x="7133250" y="4383175"/>
              <a:ext cx="473400" cy="112750"/>
              <a:chOff x="3290800" y="4250850"/>
              <a:chExt cx="473400" cy="112750"/>
            </a:xfrm>
          </p:grpSpPr>
          <p:sp>
            <p:nvSpPr>
              <p:cNvPr id="812" name="Google Shape;812;p9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9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9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" name="Google Shape;815;p9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16" name="Google Shape;816;p9"/>
            <p:cNvGrpSpPr/>
            <p:nvPr/>
          </p:nvGrpSpPr>
          <p:grpSpPr>
            <a:xfrm rot="10800000">
              <a:off x="7910450" y="4721200"/>
              <a:ext cx="473400" cy="112750"/>
              <a:chOff x="3290800" y="4250850"/>
              <a:chExt cx="473400" cy="112750"/>
            </a:xfrm>
          </p:grpSpPr>
          <p:sp>
            <p:nvSpPr>
              <p:cNvPr id="817" name="Google Shape;817;p9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818;p9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9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" name="Google Shape;820;p9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1" name="Google Shape;821;p9"/>
            <p:cNvGrpSpPr/>
            <p:nvPr/>
          </p:nvGrpSpPr>
          <p:grpSpPr>
            <a:xfrm>
              <a:off x="8440875" y="4395988"/>
              <a:ext cx="473400" cy="112750"/>
              <a:chOff x="3290800" y="4250850"/>
              <a:chExt cx="473400" cy="112750"/>
            </a:xfrm>
          </p:grpSpPr>
          <p:sp>
            <p:nvSpPr>
              <p:cNvPr id="822" name="Google Shape;822;p9"/>
              <p:cNvSpPr/>
              <p:nvPr/>
            </p:nvSpPr>
            <p:spPr>
              <a:xfrm>
                <a:off x="3730800" y="4318475"/>
                <a:ext cx="334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805" extrusionOk="0">
                    <a:moveTo>
                      <a:pt x="1335" y="1335"/>
                    </a:moveTo>
                    <a:cubicBezTo>
                      <a:pt x="1335" y="1335"/>
                      <a:pt x="1335" y="1804"/>
                      <a:pt x="903" y="1804"/>
                    </a:cubicBezTo>
                    <a:cubicBezTo>
                      <a:pt x="434" y="1804"/>
                      <a:pt x="1" y="902"/>
                      <a:pt x="1" y="902"/>
                    </a:cubicBezTo>
                    <a:cubicBezTo>
                      <a:pt x="1" y="434"/>
                      <a:pt x="1" y="1"/>
                      <a:pt x="434" y="1"/>
                    </a:cubicBezTo>
                    <a:cubicBezTo>
                      <a:pt x="903" y="1"/>
                      <a:pt x="1335" y="434"/>
                      <a:pt x="1335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" name="Google Shape;823;p9"/>
              <p:cNvSpPr/>
              <p:nvPr/>
            </p:nvSpPr>
            <p:spPr>
              <a:xfrm>
                <a:off x="3290800" y="4306750"/>
                <a:ext cx="342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2" extrusionOk="0">
                    <a:moveTo>
                      <a:pt x="1371" y="903"/>
                    </a:moveTo>
                    <a:cubicBezTo>
                      <a:pt x="1371" y="903"/>
                      <a:pt x="1371" y="1371"/>
                      <a:pt x="902" y="1371"/>
                    </a:cubicBezTo>
                    <a:cubicBezTo>
                      <a:pt x="469" y="1371"/>
                      <a:pt x="0" y="903"/>
                      <a:pt x="0" y="470"/>
                    </a:cubicBezTo>
                    <a:cubicBezTo>
                      <a:pt x="0" y="470"/>
                      <a:pt x="469" y="1"/>
                      <a:pt x="902" y="1"/>
                    </a:cubicBezTo>
                    <a:cubicBezTo>
                      <a:pt x="902" y="1"/>
                      <a:pt x="1371" y="470"/>
                      <a:pt x="1371" y="9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824;p9"/>
              <p:cNvSpPr/>
              <p:nvPr/>
            </p:nvSpPr>
            <p:spPr>
              <a:xfrm>
                <a:off x="3561300" y="4250850"/>
                <a:ext cx="34275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6" extrusionOk="0">
                    <a:moveTo>
                      <a:pt x="469" y="1335"/>
                    </a:moveTo>
                    <a:cubicBezTo>
                      <a:pt x="0" y="1335"/>
                      <a:pt x="0" y="902"/>
                      <a:pt x="0" y="902"/>
                    </a:cubicBezTo>
                    <a:cubicBezTo>
                      <a:pt x="0" y="433"/>
                      <a:pt x="0" y="1"/>
                      <a:pt x="469" y="1"/>
                    </a:cubicBezTo>
                    <a:cubicBezTo>
                      <a:pt x="902" y="1"/>
                      <a:pt x="902" y="433"/>
                      <a:pt x="902" y="902"/>
                    </a:cubicBezTo>
                    <a:cubicBezTo>
                      <a:pt x="1371" y="902"/>
                      <a:pt x="902" y="1335"/>
                      <a:pt x="469" y="1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9"/>
              <p:cNvSpPr/>
              <p:nvPr/>
            </p:nvSpPr>
            <p:spPr>
              <a:xfrm>
                <a:off x="3640650" y="4295950"/>
                <a:ext cx="225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33" extrusionOk="0">
                    <a:moveTo>
                      <a:pt x="433" y="0"/>
                    </a:moveTo>
                    <a:lnTo>
                      <a:pt x="902" y="0"/>
                    </a:lnTo>
                    <a:lnTo>
                      <a:pt x="433" y="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10"/>
          <p:cNvSpPr txBox="1">
            <a:spLocks noGrp="1"/>
          </p:cNvSpPr>
          <p:nvPr>
            <p:ph type="body" idx="1"/>
          </p:nvPr>
        </p:nvSpPr>
        <p:spPr>
          <a:xfrm>
            <a:off x="713225" y="4003475"/>
            <a:ext cx="7717500" cy="6051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700" b="1">
                <a:solidFill>
                  <a:schemeClr val="dk1"/>
                </a:solidFill>
                <a:latin typeface="Mountains of Christmas"/>
                <a:ea typeface="Mountains of Christmas"/>
                <a:cs typeface="Mountains of Christmas"/>
                <a:sym typeface="Mountains of Christmas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untains of Christmas"/>
              <a:buNone/>
              <a:defRPr sz="2800" b="1">
                <a:solidFill>
                  <a:schemeClr val="dk1"/>
                </a:solidFill>
                <a:latin typeface="Mountains of Christmas"/>
                <a:ea typeface="Mountains of Christmas"/>
                <a:cs typeface="Mountains of Christmas"/>
                <a:sym typeface="Mountains of Christma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37552"/>
            <a:ext cx="7717500" cy="33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●"/>
              <a:defRPr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○"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■"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○"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■"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○"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■"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49">
          <p15:clr>
            <a:srgbClr val="EA4335"/>
          </p15:clr>
        </p15:guide>
        <p15:guide id="2" pos="5311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90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22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9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39.png"/><Relationship Id="rId4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17.png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2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16" name="Google Shape;291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-296050" y="1658550"/>
            <a:ext cx="2323125" cy="2323125"/>
          </a:xfrm>
          <a:prstGeom prst="rect">
            <a:avLst/>
          </a:prstGeom>
          <a:noFill/>
          <a:ln>
            <a:noFill/>
          </a:ln>
        </p:spPr>
      </p:pic>
      <p:sp>
        <p:nvSpPr>
          <p:cNvPr id="2917" name="Google Shape;2917;p35"/>
          <p:cNvSpPr txBox="1">
            <a:spLocks noGrp="1"/>
          </p:cNvSpPr>
          <p:nvPr>
            <p:ph type="ctrTitle" idx="2"/>
          </p:nvPr>
        </p:nvSpPr>
        <p:spPr>
          <a:xfrm>
            <a:off x="1399975" y="3815375"/>
            <a:ext cx="6717000" cy="10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Fei Xu, Rita Zou, Xinyu Cao, Yang Li, Rus Refati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8" name="Google Shape;2918;p35"/>
          <p:cNvSpPr txBox="1">
            <a:spLocks noGrp="1"/>
          </p:cNvSpPr>
          <p:nvPr>
            <p:ph type="ctrTitle"/>
          </p:nvPr>
        </p:nvSpPr>
        <p:spPr>
          <a:xfrm>
            <a:off x="900525" y="1207350"/>
            <a:ext cx="7598400" cy="92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BOX OFFICE SUCCESS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919" name="Google Shape;291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5875" y="1548025"/>
            <a:ext cx="2323125" cy="232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0" name="Google Shape;3050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6150646" flipH="1">
            <a:off x="645851" y="915668"/>
            <a:ext cx="1060597" cy="10605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1" name="Google Shape;3051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8100000">
            <a:off x="3047514" y="868475"/>
            <a:ext cx="727175" cy="72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2" name="Google Shape;3052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87550" y="717875"/>
            <a:ext cx="3783100" cy="3783100"/>
          </a:xfrm>
          <a:prstGeom prst="rect">
            <a:avLst/>
          </a:prstGeom>
          <a:noFill/>
          <a:ln>
            <a:noFill/>
          </a:ln>
        </p:spPr>
      </p:pic>
      <p:sp>
        <p:nvSpPr>
          <p:cNvPr id="3053" name="Google Shape;3053;p44"/>
          <p:cNvSpPr txBox="1">
            <a:spLocks noGrp="1"/>
          </p:cNvSpPr>
          <p:nvPr>
            <p:ph type="title"/>
          </p:nvPr>
        </p:nvSpPr>
        <p:spPr>
          <a:xfrm>
            <a:off x="1805050" y="1893275"/>
            <a:ext cx="4080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Preparation</a:t>
            </a:r>
            <a:endParaRPr/>
          </a:p>
        </p:txBody>
      </p:sp>
      <p:sp>
        <p:nvSpPr>
          <p:cNvPr id="3054" name="Google Shape;3054;p44"/>
          <p:cNvSpPr txBox="1">
            <a:spLocks noGrp="1"/>
          </p:cNvSpPr>
          <p:nvPr>
            <p:ph type="title" idx="2"/>
          </p:nvPr>
        </p:nvSpPr>
        <p:spPr>
          <a:xfrm>
            <a:off x="713225" y="2031475"/>
            <a:ext cx="1679400" cy="115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3055" name="Google Shape;3055;p44"/>
          <p:cNvSpPr/>
          <p:nvPr/>
        </p:nvSpPr>
        <p:spPr>
          <a:xfrm>
            <a:off x="2248350" y="1411843"/>
            <a:ext cx="45744" cy="30922"/>
          </a:xfrm>
          <a:custGeom>
            <a:avLst/>
            <a:gdLst/>
            <a:ahLst/>
            <a:cxnLst/>
            <a:rect l="l" t="t" r="r" b="b"/>
            <a:pathLst>
              <a:path w="1074" h="726" extrusionOk="0">
                <a:moveTo>
                  <a:pt x="726" y="725"/>
                </a:moveTo>
                <a:cubicBezTo>
                  <a:pt x="349" y="725"/>
                  <a:pt x="349" y="377"/>
                  <a:pt x="349" y="377"/>
                </a:cubicBezTo>
                <a:cubicBezTo>
                  <a:pt x="1" y="0"/>
                  <a:pt x="349" y="0"/>
                  <a:pt x="349" y="0"/>
                </a:cubicBezTo>
                <a:cubicBezTo>
                  <a:pt x="726" y="0"/>
                  <a:pt x="726" y="0"/>
                  <a:pt x="726" y="377"/>
                </a:cubicBezTo>
                <a:cubicBezTo>
                  <a:pt x="1074" y="377"/>
                  <a:pt x="726" y="725"/>
                  <a:pt x="726" y="725"/>
                </a:cubicBezTo>
                <a:close/>
              </a:path>
            </a:pathLst>
          </a:custGeom>
          <a:solidFill>
            <a:srgbClr val="3A22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6" name="Google Shape;3056;p44"/>
          <p:cNvSpPr/>
          <p:nvPr/>
        </p:nvSpPr>
        <p:spPr>
          <a:xfrm>
            <a:off x="2433627" y="1335262"/>
            <a:ext cx="30880" cy="30922"/>
          </a:xfrm>
          <a:custGeom>
            <a:avLst/>
            <a:gdLst/>
            <a:ahLst/>
            <a:cxnLst/>
            <a:rect l="l" t="t" r="r" b="b"/>
            <a:pathLst>
              <a:path w="725" h="726" extrusionOk="0">
                <a:moveTo>
                  <a:pt x="725" y="349"/>
                </a:moveTo>
                <a:cubicBezTo>
                  <a:pt x="725" y="726"/>
                  <a:pt x="725" y="726"/>
                  <a:pt x="348" y="726"/>
                </a:cubicBezTo>
                <a:cubicBezTo>
                  <a:pt x="348" y="726"/>
                  <a:pt x="0" y="726"/>
                  <a:pt x="0" y="349"/>
                </a:cubicBezTo>
                <a:lnTo>
                  <a:pt x="348" y="1"/>
                </a:lnTo>
                <a:cubicBezTo>
                  <a:pt x="725" y="1"/>
                  <a:pt x="725" y="349"/>
                  <a:pt x="725" y="349"/>
                </a:cubicBezTo>
                <a:close/>
              </a:path>
            </a:pathLst>
          </a:custGeom>
          <a:solidFill>
            <a:srgbClr val="3C24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57" name="Google Shape;3057;p44"/>
          <p:cNvGrpSpPr/>
          <p:nvPr/>
        </p:nvGrpSpPr>
        <p:grpSpPr>
          <a:xfrm>
            <a:off x="4862200" y="1475775"/>
            <a:ext cx="473400" cy="112750"/>
            <a:chOff x="3290800" y="4250850"/>
            <a:chExt cx="473400" cy="112750"/>
          </a:xfrm>
        </p:grpSpPr>
        <p:sp>
          <p:nvSpPr>
            <p:cNvPr id="3058" name="Google Shape;3058;p44"/>
            <p:cNvSpPr/>
            <p:nvPr/>
          </p:nvSpPr>
          <p:spPr>
            <a:xfrm>
              <a:off x="3730800" y="4318475"/>
              <a:ext cx="33400" cy="45125"/>
            </a:xfrm>
            <a:custGeom>
              <a:avLst/>
              <a:gdLst/>
              <a:ahLst/>
              <a:cxnLst/>
              <a:rect l="l" t="t" r="r" b="b"/>
              <a:pathLst>
                <a:path w="1336" h="1805" extrusionOk="0">
                  <a:moveTo>
                    <a:pt x="1335" y="1335"/>
                  </a:moveTo>
                  <a:cubicBezTo>
                    <a:pt x="1335" y="1335"/>
                    <a:pt x="1335" y="1804"/>
                    <a:pt x="903" y="1804"/>
                  </a:cubicBezTo>
                  <a:cubicBezTo>
                    <a:pt x="434" y="1804"/>
                    <a:pt x="1" y="902"/>
                    <a:pt x="1" y="902"/>
                  </a:cubicBezTo>
                  <a:cubicBezTo>
                    <a:pt x="1" y="434"/>
                    <a:pt x="1" y="1"/>
                    <a:pt x="434" y="1"/>
                  </a:cubicBezTo>
                  <a:cubicBezTo>
                    <a:pt x="903" y="1"/>
                    <a:pt x="1335" y="434"/>
                    <a:pt x="1335" y="1335"/>
                  </a:cubicBezTo>
                  <a:close/>
                </a:path>
              </a:pathLst>
            </a:custGeom>
            <a:solidFill>
              <a:srgbClr val="3520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44"/>
            <p:cNvSpPr/>
            <p:nvPr/>
          </p:nvSpPr>
          <p:spPr>
            <a:xfrm>
              <a:off x="3290800" y="4306750"/>
              <a:ext cx="34275" cy="34300"/>
            </a:xfrm>
            <a:custGeom>
              <a:avLst/>
              <a:gdLst/>
              <a:ahLst/>
              <a:cxnLst/>
              <a:rect l="l" t="t" r="r" b="b"/>
              <a:pathLst>
                <a:path w="1371" h="1372" extrusionOk="0">
                  <a:moveTo>
                    <a:pt x="1371" y="903"/>
                  </a:moveTo>
                  <a:cubicBezTo>
                    <a:pt x="1371" y="903"/>
                    <a:pt x="1371" y="1371"/>
                    <a:pt x="902" y="1371"/>
                  </a:cubicBezTo>
                  <a:cubicBezTo>
                    <a:pt x="469" y="1371"/>
                    <a:pt x="0" y="903"/>
                    <a:pt x="0" y="470"/>
                  </a:cubicBezTo>
                  <a:cubicBezTo>
                    <a:pt x="0" y="470"/>
                    <a:pt x="469" y="1"/>
                    <a:pt x="902" y="1"/>
                  </a:cubicBezTo>
                  <a:cubicBezTo>
                    <a:pt x="902" y="1"/>
                    <a:pt x="1371" y="470"/>
                    <a:pt x="1371" y="903"/>
                  </a:cubicBezTo>
                  <a:close/>
                </a:path>
              </a:pathLst>
            </a:custGeom>
            <a:solidFill>
              <a:srgbClr val="3E29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44"/>
            <p:cNvSpPr/>
            <p:nvPr/>
          </p:nvSpPr>
          <p:spPr>
            <a:xfrm>
              <a:off x="3561300" y="4250850"/>
              <a:ext cx="34275" cy="33400"/>
            </a:xfrm>
            <a:custGeom>
              <a:avLst/>
              <a:gdLst/>
              <a:ahLst/>
              <a:cxnLst/>
              <a:rect l="l" t="t" r="r" b="b"/>
              <a:pathLst>
                <a:path w="1371" h="1336" extrusionOk="0">
                  <a:moveTo>
                    <a:pt x="469" y="1335"/>
                  </a:moveTo>
                  <a:cubicBezTo>
                    <a:pt x="0" y="1335"/>
                    <a:pt x="0" y="902"/>
                    <a:pt x="0" y="902"/>
                  </a:cubicBezTo>
                  <a:cubicBezTo>
                    <a:pt x="0" y="433"/>
                    <a:pt x="0" y="1"/>
                    <a:pt x="469" y="1"/>
                  </a:cubicBezTo>
                  <a:cubicBezTo>
                    <a:pt x="902" y="1"/>
                    <a:pt x="902" y="433"/>
                    <a:pt x="902" y="902"/>
                  </a:cubicBezTo>
                  <a:cubicBezTo>
                    <a:pt x="1371" y="902"/>
                    <a:pt x="902" y="1335"/>
                    <a:pt x="469" y="1335"/>
                  </a:cubicBezTo>
                  <a:close/>
                </a:path>
              </a:pathLst>
            </a:custGeom>
            <a:solidFill>
              <a:srgbClr val="3F2C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44"/>
            <p:cNvSpPr/>
            <p:nvPr/>
          </p:nvSpPr>
          <p:spPr>
            <a:xfrm>
              <a:off x="3640650" y="4295950"/>
              <a:ext cx="22550" cy="10825"/>
            </a:xfrm>
            <a:custGeom>
              <a:avLst/>
              <a:gdLst/>
              <a:ahLst/>
              <a:cxnLst/>
              <a:rect l="l" t="t" r="r" b="b"/>
              <a:pathLst>
                <a:path w="902" h="433" extrusionOk="0">
                  <a:moveTo>
                    <a:pt x="433" y="0"/>
                  </a:moveTo>
                  <a:lnTo>
                    <a:pt x="902" y="0"/>
                  </a:lnTo>
                  <a:lnTo>
                    <a:pt x="433" y="4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38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62" name="Google Shape;3062;p44"/>
          <p:cNvGrpSpPr/>
          <p:nvPr/>
        </p:nvGrpSpPr>
        <p:grpSpPr>
          <a:xfrm>
            <a:off x="3880800" y="3748488"/>
            <a:ext cx="245125" cy="163125"/>
            <a:chOff x="6215950" y="401200"/>
            <a:chExt cx="245125" cy="163125"/>
          </a:xfrm>
        </p:grpSpPr>
        <p:sp>
          <p:nvSpPr>
            <p:cNvPr id="3063" name="Google Shape;3063;p44"/>
            <p:cNvSpPr/>
            <p:nvPr/>
          </p:nvSpPr>
          <p:spPr>
            <a:xfrm>
              <a:off x="6309150" y="517700"/>
              <a:ext cx="46625" cy="46625"/>
            </a:xfrm>
            <a:custGeom>
              <a:avLst/>
              <a:gdLst/>
              <a:ahLst/>
              <a:cxnLst/>
              <a:rect l="l" t="t" r="r" b="b"/>
              <a:pathLst>
                <a:path w="1865" h="1865" extrusionOk="0">
                  <a:moveTo>
                    <a:pt x="1864" y="933"/>
                  </a:moveTo>
                  <a:cubicBezTo>
                    <a:pt x="1864" y="1418"/>
                    <a:pt x="1417" y="1865"/>
                    <a:pt x="932" y="1865"/>
                  </a:cubicBezTo>
                  <a:cubicBezTo>
                    <a:pt x="485" y="1865"/>
                    <a:pt x="0" y="1418"/>
                    <a:pt x="0" y="933"/>
                  </a:cubicBezTo>
                  <a:cubicBezTo>
                    <a:pt x="0" y="486"/>
                    <a:pt x="485" y="1"/>
                    <a:pt x="932" y="1"/>
                  </a:cubicBezTo>
                  <a:cubicBezTo>
                    <a:pt x="1864" y="1"/>
                    <a:pt x="1864" y="486"/>
                    <a:pt x="1864" y="933"/>
                  </a:cubicBezTo>
                  <a:close/>
                </a:path>
              </a:pathLst>
            </a:custGeom>
            <a:solidFill>
              <a:srgbClr val="1E17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44"/>
            <p:cNvSpPr/>
            <p:nvPr/>
          </p:nvSpPr>
          <p:spPr>
            <a:xfrm>
              <a:off x="6355750" y="401200"/>
              <a:ext cx="35425" cy="46625"/>
            </a:xfrm>
            <a:custGeom>
              <a:avLst/>
              <a:gdLst/>
              <a:ahLst/>
              <a:cxnLst/>
              <a:rect l="l" t="t" r="r" b="b"/>
              <a:pathLst>
                <a:path w="1417" h="1865" extrusionOk="0">
                  <a:moveTo>
                    <a:pt x="1417" y="933"/>
                  </a:moveTo>
                  <a:cubicBezTo>
                    <a:pt x="1417" y="1418"/>
                    <a:pt x="1417" y="1865"/>
                    <a:pt x="932" y="1865"/>
                  </a:cubicBezTo>
                  <a:cubicBezTo>
                    <a:pt x="485" y="1865"/>
                    <a:pt x="0" y="1418"/>
                    <a:pt x="0" y="933"/>
                  </a:cubicBezTo>
                  <a:cubicBezTo>
                    <a:pt x="0" y="486"/>
                    <a:pt x="485" y="1"/>
                    <a:pt x="932" y="1"/>
                  </a:cubicBezTo>
                  <a:cubicBezTo>
                    <a:pt x="1417" y="1"/>
                    <a:pt x="1417" y="486"/>
                    <a:pt x="1417" y="933"/>
                  </a:cubicBezTo>
                  <a:close/>
                </a:path>
              </a:pathLst>
            </a:custGeom>
            <a:solidFill>
              <a:srgbClr val="2E2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44"/>
            <p:cNvSpPr/>
            <p:nvPr/>
          </p:nvSpPr>
          <p:spPr>
            <a:xfrm>
              <a:off x="6215950" y="447800"/>
              <a:ext cx="23325" cy="23325"/>
            </a:xfrm>
            <a:custGeom>
              <a:avLst/>
              <a:gdLst/>
              <a:ahLst/>
              <a:cxnLst/>
              <a:rect l="l" t="t" r="r" b="b"/>
              <a:pathLst>
                <a:path w="933" h="933" extrusionOk="0">
                  <a:moveTo>
                    <a:pt x="485" y="1"/>
                  </a:moveTo>
                  <a:lnTo>
                    <a:pt x="932" y="486"/>
                  </a:lnTo>
                  <a:cubicBezTo>
                    <a:pt x="932" y="933"/>
                    <a:pt x="485" y="933"/>
                    <a:pt x="485" y="933"/>
                  </a:cubicBezTo>
                  <a:cubicBezTo>
                    <a:pt x="0" y="933"/>
                    <a:pt x="0" y="933"/>
                    <a:pt x="0" y="486"/>
                  </a:cubicBezTo>
                  <a:cubicBezTo>
                    <a:pt x="0" y="486"/>
                    <a:pt x="0" y="1"/>
                    <a:pt x="485" y="1"/>
                  </a:cubicBezTo>
                  <a:close/>
                </a:path>
              </a:pathLst>
            </a:custGeom>
            <a:solidFill>
              <a:srgbClr val="3C3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44"/>
            <p:cNvSpPr/>
            <p:nvPr/>
          </p:nvSpPr>
          <p:spPr>
            <a:xfrm>
              <a:off x="6448950" y="553125"/>
              <a:ext cx="12125" cy="11200"/>
            </a:xfrm>
            <a:custGeom>
              <a:avLst/>
              <a:gdLst/>
              <a:ahLst/>
              <a:cxnLst/>
              <a:rect l="l" t="t" r="r" b="b"/>
              <a:pathLst>
                <a:path w="485" h="448" extrusionOk="0">
                  <a:moveTo>
                    <a:pt x="0" y="1"/>
                  </a:moveTo>
                  <a:lnTo>
                    <a:pt x="485" y="1"/>
                  </a:lnTo>
                  <a:cubicBezTo>
                    <a:pt x="485" y="448"/>
                    <a:pt x="485" y="448"/>
                    <a:pt x="0" y="44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342D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67" name="Google Shape;3067;p44"/>
          <p:cNvGrpSpPr/>
          <p:nvPr/>
        </p:nvGrpSpPr>
        <p:grpSpPr>
          <a:xfrm rot="10358043">
            <a:off x="1200452" y="3698084"/>
            <a:ext cx="535899" cy="221814"/>
            <a:chOff x="7620000" y="4927000"/>
            <a:chExt cx="535925" cy="221825"/>
          </a:xfrm>
        </p:grpSpPr>
        <p:sp>
          <p:nvSpPr>
            <p:cNvPr id="3068" name="Google Shape;3068;p44"/>
            <p:cNvSpPr/>
            <p:nvPr/>
          </p:nvSpPr>
          <p:spPr>
            <a:xfrm>
              <a:off x="7969500" y="5020200"/>
              <a:ext cx="57825" cy="82025"/>
            </a:xfrm>
            <a:custGeom>
              <a:avLst/>
              <a:gdLst/>
              <a:ahLst/>
              <a:cxnLst/>
              <a:rect l="l" t="t" r="r" b="b"/>
              <a:pathLst>
                <a:path w="2313" h="3281" extrusionOk="0">
                  <a:moveTo>
                    <a:pt x="2312" y="1417"/>
                  </a:moveTo>
                  <a:cubicBezTo>
                    <a:pt x="2312" y="2349"/>
                    <a:pt x="1865" y="3281"/>
                    <a:pt x="1380" y="3281"/>
                  </a:cubicBezTo>
                  <a:cubicBezTo>
                    <a:pt x="933" y="3281"/>
                    <a:pt x="1" y="2349"/>
                    <a:pt x="1" y="1864"/>
                  </a:cubicBezTo>
                  <a:cubicBezTo>
                    <a:pt x="1" y="932"/>
                    <a:pt x="448" y="0"/>
                    <a:pt x="1380" y="0"/>
                  </a:cubicBezTo>
                  <a:cubicBezTo>
                    <a:pt x="1865" y="0"/>
                    <a:pt x="2312" y="485"/>
                    <a:pt x="2312" y="1417"/>
                  </a:cubicBezTo>
                  <a:close/>
                </a:path>
              </a:pathLst>
            </a:custGeom>
            <a:solidFill>
              <a:srgbClr val="1C15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44"/>
            <p:cNvSpPr/>
            <p:nvPr/>
          </p:nvSpPr>
          <p:spPr>
            <a:xfrm>
              <a:off x="7840900" y="4985700"/>
              <a:ext cx="35425" cy="23325"/>
            </a:xfrm>
            <a:custGeom>
              <a:avLst/>
              <a:gdLst/>
              <a:ahLst/>
              <a:cxnLst/>
              <a:rect l="l" t="t" r="r" b="b"/>
              <a:pathLst>
                <a:path w="1417" h="933" extrusionOk="0">
                  <a:moveTo>
                    <a:pt x="485" y="1"/>
                  </a:moveTo>
                  <a:cubicBezTo>
                    <a:pt x="932" y="1"/>
                    <a:pt x="1417" y="1"/>
                    <a:pt x="1417" y="448"/>
                  </a:cubicBezTo>
                  <a:cubicBezTo>
                    <a:pt x="1417" y="933"/>
                    <a:pt x="932" y="933"/>
                    <a:pt x="485" y="933"/>
                  </a:cubicBezTo>
                  <a:cubicBezTo>
                    <a:pt x="485" y="933"/>
                    <a:pt x="0" y="933"/>
                    <a:pt x="0" y="448"/>
                  </a:cubicBezTo>
                  <a:cubicBezTo>
                    <a:pt x="0" y="1"/>
                    <a:pt x="485" y="1"/>
                    <a:pt x="485" y="1"/>
                  </a:cubicBezTo>
                  <a:close/>
                </a:path>
              </a:pathLst>
            </a:custGeom>
            <a:solidFill>
              <a:srgbClr val="3D37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44"/>
            <p:cNvSpPr/>
            <p:nvPr/>
          </p:nvSpPr>
          <p:spPr>
            <a:xfrm>
              <a:off x="7620000" y="5113400"/>
              <a:ext cx="23325" cy="35425"/>
            </a:xfrm>
            <a:custGeom>
              <a:avLst/>
              <a:gdLst/>
              <a:ahLst/>
              <a:cxnLst/>
              <a:rect l="l" t="t" r="r" b="b"/>
              <a:pathLst>
                <a:path w="933" h="1417" extrusionOk="0">
                  <a:moveTo>
                    <a:pt x="933" y="0"/>
                  </a:moveTo>
                  <a:lnTo>
                    <a:pt x="933" y="485"/>
                  </a:lnTo>
                  <a:cubicBezTo>
                    <a:pt x="933" y="485"/>
                    <a:pt x="933" y="932"/>
                    <a:pt x="448" y="932"/>
                  </a:cubicBezTo>
                  <a:cubicBezTo>
                    <a:pt x="448" y="1417"/>
                    <a:pt x="1" y="932"/>
                    <a:pt x="1" y="932"/>
                  </a:cubicBezTo>
                  <a:cubicBezTo>
                    <a:pt x="1" y="485"/>
                    <a:pt x="448" y="0"/>
                    <a:pt x="933" y="0"/>
                  </a:cubicBezTo>
                  <a:close/>
                </a:path>
              </a:pathLst>
            </a:custGeom>
            <a:solidFill>
              <a:srgbClr val="3932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44"/>
            <p:cNvSpPr/>
            <p:nvPr/>
          </p:nvSpPr>
          <p:spPr>
            <a:xfrm>
              <a:off x="7899600" y="4927000"/>
              <a:ext cx="23325" cy="23325"/>
            </a:xfrm>
            <a:custGeom>
              <a:avLst/>
              <a:gdLst/>
              <a:ahLst/>
              <a:cxnLst/>
              <a:rect l="l" t="t" r="r" b="b"/>
              <a:pathLst>
                <a:path w="933" h="933" extrusionOk="0">
                  <a:moveTo>
                    <a:pt x="448" y="932"/>
                  </a:moveTo>
                  <a:lnTo>
                    <a:pt x="1" y="485"/>
                  </a:lnTo>
                  <a:cubicBezTo>
                    <a:pt x="1" y="0"/>
                    <a:pt x="448" y="0"/>
                    <a:pt x="448" y="0"/>
                  </a:cubicBezTo>
                  <a:cubicBezTo>
                    <a:pt x="933" y="0"/>
                    <a:pt x="933" y="0"/>
                    <a:pt x="933" y="485"/>
                  </a:cubicBezTo>
                  <a:cubicBezTo>
                    <a:pt x="933" y="932"/>
                    <a:pt x="933" y="932"/>
                    <a:pt x="448" y="932"/>
                  </a:cubicBezTo>
                  <a:close/>
                </a:path>
              </a:pathLst>
            </a:custGeom>
            <a:solidFill>
              <a:srgbClr val="433D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44"/>
            <p:cNvSpPr/>
            <p:nvPr/>
          </p:nvSpPr>
          <p:spPr>
            <a:xfrm>
              <a:off x="8132600" y="5020200"/>
              <a:ext cx="23325" cy="23325"/>
            </a:xfrm>
            <a:custGeom>
              <a:avLst/>
              <a:gdLst/>
              <a:ahLst/>
              <a:cxnLst/>
              <a:rect l="l" t="t" r="r" b="b"/>
              <a:pathLst>
                <a:path w="933" h="933" extrusionOk="0">
                  <a:moveTo>
                    <a:pt x="933" y="485"/>
                  </a:moveTo>
                  <a:cubicBezTo>
                    <a:pt x="933" y="932"/>
                    <a:pt x="933" y="932"/>
                    <a:pt x="448" y="932"/>
                  </a:cubicBezTo>
                  <a:cubicBezTo>
                    <a:pt x="448" y="932"/>
                    <a:pt x="1" y="932"/>
                    <a:pt x="1" y="485"/>
                  </a:cubicBezTo>
                  <a:cubicBezTo>
                    <a:pt x="1" y="485"/>
                    <a:pt x="1" y="0"/>
                    <a:pt x="448" y="0"/>
                  </a:cubicBezTo>
                  <a:cubicBezTo>
                    <a:pt x="933" y="0"/>
                    <a:pt x="933" y="485"/>
                    <a:pt x="933" y="485"/>
                  </a:cubicBezTo>
                  <a:close/>
                </a:path>
              </a:pathLst>
            </a:custGeom>
            <a:solidFill>
              <a:srgbClr val="433C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73" name="Google Shape;3073;p44"/>
          <p:cNvGrpSpPr/>
          <p:nvPr/>
        </p:nvGrpSpPr>
        <p:grpSpPr>
          <a:xfrm rot="296010">
            <a:off x="8203378" y="1498405"/>
            <a:ext cx="535928" cy="221826"/>
            <a:chOff x="7620000" y="4927000"/>
            <a:chExt cx="535925" cy="221825"/>
          </a:xfrm>
        </p:grpSpPr>
        <p:sp>
          <p:nvSpPr>
            <p:cNvPr id="3074" name="Google Shape;3074;p44"/>
            <p:cNvSpPr/>
            <p:nvPr/>
          </p:nvSpPr>
          <p:spPr>
            <a:xfrm>
              <a:off x="7969500" y="5020200"/>
              <a:ext cx="57825" cy="82025"/>
            </a:xfrm>
            <a:custGeom>
              <a:avLst/>
              <a:gdLst/>
              <a:ahLst/>
              <a:cxnLst/>
              <a:rect l="l" t="t" r="r" b="b"/>
              <a:pathLst>
                <a:path w="2313" h="3281" extrusionOk="0">
                  <a:moveTo>
                    <a:pt x="2312" y="1417"/>
                  </a:moveTo>
                  <a:cubicBezTo>
                    <a:pt x="2312" y="2349"/>
                    <a:pt x="1865" y="3281"/>
                    <a:pt x="1380" y="3281"/>
                  </a:cubicBezTo>
                  <a:cubicBezTo>
                    <a:pt x="933" y="3281"/>
                    <a:pt x="1" y="2349"/>
                    <a:pt x="1" y="1864"/>
                  </a:cubicBezTo>
                  <a:cubicBezTo>
                    <a:pt x="1" y="932"/>
                    <a:pt x="448" y="0"/>
                    <a:pt x="1380" y="0"/>
                  </a:cubicBezTo>
                  <a:cubicBezTo>
                    <a:pt x="1865" y="0"/>
                    <a:pt x="2312" y="485"/>
                    <a:pt x="2312" y="1417"/>
                  </a:cubicBezTo>
                  <a:close/>
                </a:path>
              </a:pathLst>
            </a:custGeom>
            <a:solidFill>
              <a:srgbClr val="1C15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44"/>
            <p:cNvSpPr/>
            <p:nvPr/>
          </p:nvSpPr>
          <p:spPr>
            <a:xfrm>
              <a:off x="7840900" y="4985700"/>
              <a:ext cx="35425" cy="23325"/>
            </a:xfrm>
            <a:custGeom>
              <a:avLst/>
              <a:gdLst/>
              <a:ahLst/>
              <a:cxnLst/>
              <a:rect l="l" t="t" r="r" b="b"/>
              <a:pathLst>
                <a:path w="1417" h="933" extrusionOk="0">
                  <a:moveTo>
                    <a:pt x="485" y="1"/>
                  </a:moveTo>
                  <a:cubicBezTo>
                    <a:pt x="932" y="1"/>
                    <a:pt x="1417" y="1"/>
                    <a:pt x="1417" y="448"/>
                  </a:cubicBezTo>
                  <a:cubicBezTo>
                    <a:pt x="1417" y="933"/>
                    <a:pt x="932" y="933"/>
                    <a:pt x="485" y="933"/>
                  </a:cubicBezTo>
                  <a:cubicBezTo>
                    <a:pt x="485" y="933"/>
                    <a:pt x="0" y="933"/>
                    <a:pt x="0" y="448"/>
                  </a:cubicBezTo>
                  <a:cubicBezTo>
                    <a:pt x="0" y="1"/>
                    <a:pt x="485" y="1"/>
                    <a:pt x="485" y="1"/>
                  </a:cubicBezTo>
                  <a:close/>
                </a:path>
              </a:pathLst>
            </a:custGeom>
            <a:solidFill>
              <a:srgbClr val="3D37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3076;p44"/>
            <p:cNvSpPr/>
            <p:nvPr/>
          </p:nvSpPr>
          <p:spPr>
            <a:xfrm>
              <a:off x="7620000" y="5113400"/>
              <a:ext cx="23325" cy="35425"/>
            </a:xfrm>
            <a:custGeom>
              <a:avLst/>
              <a:gdLst/>
              <a:ahLst/>
              <a:cxnLst/>
              <a:rect l="l" t="t" r="r" b="b"/>
              <a:pathLst>
                <a:path w="933" h="1417" extrusionOk="0">
                  <a:moveTo>
                    <a:pt x="933" y="0"/>
                  </a:moveTo>
                  <a:lnTo>
                    <a:pt x="933" y="485"/>
                  </a:lnTo>
                  <a:cubicBezTo>
                    <a:pt x="933" y="485"/>
                    <a:pt x="933" y="932"/>
                    <a:pt x="448" y="932"/>
                  </a:cubicBezTo>
                  <a:cubicBezTo>
                    <a:pt x="448" y="1417"/>
                    <a:pt x="1" y="932"/>
                    <a:pt x="1" y="932"/>
                  </a:cubicBezTo>
                  <a:cubicBezTo>
                    <a:pt x="1" y="485"/>
                    <a:pt x="448" y="0"/>
                    <a:pt x="933" y="0"/>
                  </a:cubicBezTo>
                  <a:close/>
                </a:path>
              </a:pathLst>
            </a:custGeom>
            <a:solidFill>
              <a:srgbClr val="3932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7" name="Google Shape;3077;p44"/>
            <p:cNvSpPr/>
            <p:nvPr/>
          </p:nvSpPr>
          <p:spPr>
            <a:xfrm>
              <a:off x="7899600" y="4927000"/>
              <a:ext cx="23325" cy="23325"/>
            </a:xfrm>
            <a:custGeom>
              <a:avLst/>
              <a:gdLst/>
              <a:ahLst/>
              <a:cxnLst/>
              <a:rect l="l" t="t" r="r" b="b"/>
              <a:pathLst>
                <a:path w="933" h="933" extrusionOk="0">
                  <a:moveTo>
                    <a:pt x="448" y="932"/>
                  </a:moveTo>
                  <a:lnTo>
                    <a:pt x="1" y="485"/>
                  </a:lnTo>
                  <a:cubicBezTo>
                    <a:pt x="1" y="0"/>
                    <a:pt x="448" y="0"/>
                    <a:pt x="448" y="0"/>
                  </a:cubicBezTo>
                  <a:cubicBezTo>
                    <a:pt x="933" y="0"/>
                    <a:pt x="933" y="0"/>
                    <a:pt x="933" y="485"/>
                  </a:cubicBezTo>
                  <a:cubicBezTo>
                    <a:pt x="933" y="932"/>
                    <a:pt x="933" y="932"/>
                    <a:pt x="448" y="932"/>
                  </a:cubicBezTo>
                  <a:close/>
                </a:path>
              </a:pathLst>
            </a:custGeom>
            <a:solidFill>
              <a:srgbClr val="433D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8" name="Google Shape;3078;p44"/>
            <p:cNvSpPr/>
            <p:nvPr/>
          </p:nvSpPr>
          <p:spPr>
            <a:xfrm>
              <a:off x="8132600" y="5020200"/>
              <a:ext cx="23325" cy="23325"/>
            </a:xfrm>
            <a:custGeom>
              <a:avLst/>
              <a:gdLst/>
              <a:ahLst/>
              <a:cxnLst/>
              <a:rect l="l" t="t" r="r" b="b"/>
              <a:pathLst>
                <a:path w="933" h="933" extrusionOk="0">
                  <a:moveTo>
                    <a:pt x="933" y="485"/>
                  </a:moveTo>
                  <a:cubicBezTo>
                    <a:pt x="933" y="932"/>
                    <a:pt x="933" y="932"/>
                    <a:pt x="448" y="932"/>
                  </a:cubicBezTo>
                  <a:cubicBezTo>
                    <a:pt x="448" y="932"/>
                    <a:pt x="1" y="932"/>
                    <a:pt x="1" y="485"/>
                  </a:cubicBezTo>
                  <a:cubicBezTo>
                    <a:pt x="1" y="485"/>
                    <a:pt x="1" y="0"/>
                    <a:pt x="448" y="0"/>
                  </a:cubicBezTo>
                  <a:cubicBezTo>
                    <a:pt x="933" y="0"/>
                    <a:pt x="933" y="485"/>
                    <a:pt x="933" y="485"/>
                  </a:cubicBezTo>
                  <a:close/>
                </a:path>
              </a:pathLst>
            </a:custGeom>
            <a:solidFill>
              <a:srgbClr val="433C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3" name="Google Shape;3083;p45"/>
          <p:cNvSpPr txBox="1">
            <a:spLocks noGrp="1"/>
          </p:cNvSpPr>
          <p:nvPr>
            <p:ph type="title" idx="4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Preparation</a:t>
            </a:r>
            <a:endParaRPr/>
          </a:p>
        </p:txBody>
      </p:sp>
      <p:sp>
        <p:nvSpPr>
          <p:cNvPr id="3084" name="Google Shape;3084;p45"/>
          <p:cNvSpPr/>
          <p:nvPr/>
        </p:nvSpPr>
        <p:spPr>
          <a:xfrm>
            <a:off x="5557313" y="3789667"/>
            <a:ext cx="19719" cy="19719"/>
          </a:xfrm>
          <a:custGeom>
            <a:avLst/>
            <a:gdLst/>
            <a:ahLst/>
            <a:cxnLst/>
            <a:rect l="l" t="t" r="r" b="b"/>
            <a:pathLst>
              <a:path w="448" h="448" extrusionOk="0">
                <a:moveTo>
                  <a:pt x="448" y="448"/>
                </a:moveTo>
                <a:cubicBezTo>
                  <a:pt x="1" y="448"/>
                  <a:pt x="1" y="448"/>
                  <a:pt x="1" y="0"/>
                </a:cubicBezTo>
                <a:lnTo>
                  <a:pt x="448" y="0"/>
                </a:lnTo>
                <a:lnTo>
                  <a:pt x="448" y="448"/>
                </a:lnTo>
                <a:close/>
              </a:path>
            </a:pathLst>
          </a:custGeom>
          <a:solidFill>
            <a:srgbClr val="5F59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5" name="Google Shape;3085;p45"/>
          <p:cNvSpPr/>
          <p:nvPr/>
        </p:nvSpPr>
        <p:spPr>
          <a:xfrm>
            <a:off x="2072725" y="2259275"/>
            <a:ext cx="25" cy="9375"/>
          </a:xfrm>
          <a:custGeom>
            <a:avLst/>
            <a:gdLst/>
            <a:ahLst/>
            <a:cxnLst/>
            <a:rect l="l" t="t" r="r" b="b"/>
            <a:pathLst>
              <a:path w="1" h="375" extrusionOk="0">
                <a:moveTo>
                  <a:pt x="0" y="375"/>
                </a:moveTo>
                <a:lnTo>
                  <a:pt x="0" y="0"/>
                </a:lnTo>
                <a:close/>
              </a:path>
            </a:pathLst>
          </a:custGeom>
          <a:solidFill>
            <a:srgbClr val="2B61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086" name="Google Shape;3086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7712963" y="662300"/>
            <a:ext cx="984300" cy="984300"/>
          </a:xfrm>
          <a:prstGeom prst="rect">
            <a:avLst/>
          </a:prstGeom>
          <a:noFill/>
          <a:ln>
            <a:noFill/>
          </a:ln>
        </p:spPr>
      </p:pic>
      <p:sp>
        <p:nvSpPr>
          <p:cNvPr id="3087" name="Google Shape;3087;p45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3088" name="Google Shape;3088;p45"/>
          <p:cNvSpPr txBox="1"/>
          <p:nvPr/>
        </p:nvSpPr>
        <p:spPr>
          <a:xfrm>
            <a:off x="875150" y="1467107"/>
            <a:ext cx="5858400" cy="18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68300" algn="l" rtl="0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SzPts val="2200"/>
              <a:buFont typeface="Oswald"/>
              <a:buChar char="●"/>
            </a:pPr>
            <a:r>
              <a:rPr lang="en" sz="2200">
                <a:latin typeface="Oswald"/>
                <a:ea typeface="Oswald"/>
                <a:cs typeface="Oswald"/>
                <a:sym typeface="Oswald"/>
              </a:rPr>
              <a:t>Transform Gross to normalize</a:t>
            </a:r>
            <a:endParaRPr sz="2200">
              <a:latin typeface="Oswald"/>
              <a:ea typeface="Oswald"/>
              <a:cs typeface="Oswald"/>
              <a:sym typeface="Oswald"/>
            </a:endParaRPr>
          </a:p>
          <a:p>
            <a:pPr marL="457200" lvl="0" indent="-3683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swald"/>
              <a:buChar char="●"/>
            </a:pPr>
            <a:r>
              <a:rPr lang="en" sz="2200">
                <a:latin typeface="Oswald"/>
                <a:ea typeface="Oswald"/>
                <a:cs typeface="Oswald"/>
                <a:sym typeface="Oswald"/>
              </a:rPr>
              <a:t>Ensure all NA’s are removed</a:t>
            </a:r>
            <a:endParaRPr sz="2200">
              <a:latin typeface="Oswald"/>
              <a:ea typeface="Oswald"/>
              <a:cs typeface="Oswald"/>
              <a:sym typeface="Oswald"/>
            </a:endParaRPr>
          </a:p>
          <a:p>
            <a:pPr marL="457200" lvl="0" indent="-3683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swald"/>
              <a:buChar char="●"/>
            </a:pPr>
            <a:r>
              <a:rPr lang="en" sz="2200">
                <a:latin typeface="Oswald"/>
                <a:ea typeface="Oswald"/>
                <a:cs typeface="Oswald"/>
                <a:sym typeface="Oswald"/>
              </a:rPr>
              <a:t>Transform factor variables into indicator variables</a:t>
            </a:r>
            <a:endParaRPr sz="22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3" name="Google Shape;3093;p46"/>
          <p:cNvSpPr txBox="1">
            <a:spLocks noGrp="1"/>
          </p:cNvSpPr>
          <p:nvPr>
            <p:ph type="title" idx="4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Preparation</a:t>
            </a:r>
            <a:endParaRPr/>
          </a:p>
        </p:txBody>
      </p:sp>
      <p:sp>
        <p:nvSpPr>
          <p:cNvPr id="3094" name="Google Shape;3094;p46"/>
          <p:cNvSpPr/>
          <p:nvPr/>
        </p:nvSpPr>
        <p:spPr>
          <a:xfrm>
            <a:off x="5557313" y="3789667"/>
            <a:ext cx="19719" cy="19719"/>
          </a:xfrm>
          <a:custGeom>
            <a:avLst/>
            <a:gdLst/>
            <a:ahLst/>
            <a:cxnLst/>
            <a:rect l="l" t="t" r="r" b="b"/>
            <a:pathLst>
              <a:path w="448" h="448" extrusionOk="0">
                <a:moveTo>
                  <a:pt x="448" y="448"/>
                </a:moveTo>
                <a:cubicBezTo>
                  <a:pt x="1" y="448"/>
                  <a:pt x="1" y="448"/>
                  <a:pt x="1" y="0"/>
                </a:cubicBezTo>
                <a:lnTo>
                  <a:pt x="448" y="0"/>
                </a:lnTo>
                <a:lnTo>
                  <a:pt x="448" y="448"/>
                </a:lnTo>
                <a:close/>
              </a:path>
            </a:pathLst>
          </a:custGeom>
          <a:solidFill>
            <a:srgbClr val="5F59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5" name="Google Shape;3095;p46"/>
          <p:cNvSpPr/>
          <p:nvPr/>
        </p:nvSpPr>
        <p:spPr>
          <a:xfrm>
            <a:off x="2072725" y="2259275"/>
            <a:ext cx="25" cy="9375"/>
          </a:xfrm>
          <a:custGeom>
            <a:avLst/>
            <a:gdLst/>
            <a:ahLst/>
            <a:cxnLst/>
            <a:rect l="l" t="t" r="r" b="b"/>
            <a:pathLst>
              <a:path w="1" h="375" extrusionOk="0">
                <a:moveTo>
                  <a:pt x="0" y="375"/>
                </a:moveTo>
                <a:lnTo>
                  <a:pt x="0" y="0"/>
                </a:lnTo>
                <a:close/>
              </a:path>
            </a:pathLst>
          </a:custGeom>
          <a:solidFill>
            <a:srgbClr val="2B61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6" name="Google Shape;3096;p46"/>
          <p:cNvSpPr txBox="1"/>
          <p:nvPr/>
        </p:nvSpPr>
        <p:spPr>
          <a:xfrm>
            <a:off x="1096775" y="1418000"/>
            <a:ext cx="76005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Histogram of Gross variable before and after log transformation</a:t>
            </a:r>
            <a:endParaRPr sz="1600"/>
          </a:p>
        </p:txBody>
      </p:sp>
      <p:pic>
        <p:nvPicPr>
          <p:cNvPr id="3097" name="Google Shape;3097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800" y="2042303"/>
            <a:ext cx="2991847" cy="2650672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8" name="Google Shape;3098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95597" y="2042303"/>
            <a:ext cx="3076458" cy="2650672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9" name="Google Shape;3099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7712963" y="662300"/>
            <a:ext cx="984300" cy="98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04" name="Google Shape;3104;p47"/>
          <p:cNvGraphicFramePr/>
          <p:nvPr/>
        </p:nvGraphicFramePr>
        <p:xfrm>
          <a:off x="390750" y="229564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{94B28A69-4201-4AB1-8512-FC3D074FCACB}</a:tableStyleId>
              </a:tblPr>
              <a:tblGrid>
                <a:gridCol w="856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8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6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0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13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80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67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674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502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Title</a:t>
                      </a:r>
                      <a:endParaRPr b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Release Year</a:t>
                      </a:r>
                      <a:endParaRPr b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Runtime</a:t>
                      </a:r>
                      <a:endParaRPr b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Genre</a:t>
                      </a:r>
                      <a:endParaRPr b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Director</a:t>
                      </a:r>
                      <a:endParaRPr b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Star1</a:t>
                      </a:r>
                      <a:endParaRPr b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Star2</a:t>
                      </a:r>
                      <a:endParaRPr b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Gross</a:t>
                      </a:r>
                      <a:endParaRPr b="1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Happiness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1998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134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Comedy, Drama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Todd Solondz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Jane Adams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Jon Lovitz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2807390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1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Training Day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2001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122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Crime, Drama, Thriller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Antoine Fuqua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Denzel Washington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Ethan Hawke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76631907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1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Rushmore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1998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93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Comedy, Drama, Romance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Wes Anderson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Jason Schwartzman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Bill Murray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17105219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1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Abre los ojos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1997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119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Drama, Mystery, Sci-Fi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Alejandro Amenbar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Eduardo Noriega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Penelope Cruz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368234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105" name="Google Shape;3105;p47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Preparation</a:t>
            </a:r>
            <a:endParaRPr/>
          </a:p>
        </p:txBody>
      </p:sp>
      <p:graphicFrame>
        <p:nvGraphicFramePr>
          <p:cNvPr id="3106" name="Google Shape;3106;p47"/>
          <p:cNvGraphicFramePr/>
          <p:nvPr/>
        </p:nvGraphicFramePr>
        <p:xfrm>
          <a:off x="397148" y="22909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{94B28A69-4201-4AB1-8512-FC3D074FCACB}</a:tableStyleId>
              </a:tblPr>
              <a:tblGrid>
                <a:gridCol w="856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8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6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0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13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80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03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738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502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Title</a:t>
                      </a:r>
                      <a:endParaRPr b="1"/>
                    </a:p>
                  </a:txBody>
                  <a:tcPr marL="91425" marR="91425" marT="91425" marB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Release Year</a:t>
                      </a:r>
                      <a:endParaRPr b="1"/>
                    </a:p>
                  </a:txBody>
                  <a:tcPr marL="91425" marR="91425" marT="91425" marB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Runtime</a:t>
                      </a:r>
                      <a:endParaRPr b="1"/>
                    </a:p>
                  </a:txBody>
                  <a:tcPr marL="91425" marR="91425" marT="91425" marB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Genre</a:t>
                      </a:r>
                      <a:endParaRPr b="1"/>
                    </a:p>
                  </a:txBody>
                  <a:tcPr marL="91425" marR="91425" marT="91425" marB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Director</a:t>
                      </a:r>
                      <a:endParaRPr b="1"/>
                    </a:p>
                  </a:txBody>
                  <a:tcPr marL="91425" marR="91425" marT="91425" marB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Star1</a:t>
                      </a:r>
                      <a:endParaRPr b="1"/>
                    </a:p>
                  </a:txBody>
                  <a:tcPr marL="91425" marR="91425" marT="91425" marB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Star2</a:t>
                      </a:r>
                      <a:endParaRPr b="1"/>
                    </a:p>
                  </a:txBody>
                  <a:tcPr marL="91425" marR="91425" marT="91425" marB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Gross</a:t>
                      </a:r>
                      <a:endParaRPr b="1"/>
                    </a:p>
                  </a:txBody>
                  <a:tcPr marL="91425" marR="91425" marT="91425" marB="91425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Happiness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1998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134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Comedy, Drama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Todd Solondz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Jane Adams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Jon Lovitz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14.84777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1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Training Day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2001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122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Crime, Drama, Thriller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Antoine Fuqua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Denzel Washington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Ethan Hawke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18.15452 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1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Rushmore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1998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93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Comedy, Drama, Romance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Wes Anderson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Jason Schwartzman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Bill Murray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16.65489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1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Abre los ojos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1997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119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Drama, Mystery, Sci-Fi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Alejandro Amenbar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Eduardo Noriega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Penelope Cruz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12.81647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107" name="Google Shape;3107;p47"/>
          <p:cNvSpPr/>
          <p:nvPr/>
        </p:nvSpPr>
        <p:spPr>
          <a:xfrm>
            <a:off x="7357350" y="2739250"/>
            <a:ext cx="1042200" cy="1963800"/>
          </a:xfrm>
          <a:prstGeom prst="ellipse">
            <a:avLst/>
          </a:prstGeom>
          <a:noFill/>
          <a:ln w="952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8" name="Google Shape;3108;p47"/>
          <p:cNvSpPr txBox="1"/>
          <p:nvPr/>
        </p:nvSpPr>
        <p:spPr>
          <a:xfrm>
            <a:off x="397150" y="1706275"/>
            <a:ext cx="76005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Gross variable before and after log transformation</a:t>
            </a:r>
            <a:endParaRPr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3" name="Google Shape;3113;p48"/>
          <p:cNvSpPr txBox="1">
            <a:spLocks noGrp="1"/>
          </p:cNvSpPr>
          <p:nvPr>
            <p:ph type="title" idx="4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ENCODING ACTORS/DIRECTORS</a:t>
            </a:r>
            <a:endParaRPr/>
          </a:p>
        </p:txBody>
      </p:sp>
      <p:sp>
        <p:nvSpPr>
          <p:cNvPr id="3114" name="Google Shape;3114;p48"/>
          <p:cNvSpPr/>
          <p:nvPr/>
        </p:nvSpPr>
        <p:spPr>
          <a:xfrm>
            <a:off x="5557313" y="3789667"/>
            <a:ext cx="19719" cy="19719"/>
          </a:xfrm>
          <a:custGeom>
            <a:avLst/>
            <a:gdLst/>
            <a:ahLst/>
            <a:cxnLst/>
            <a:rect l="l" t="t" r="r" b="b"/>
            <a:pathLst>
              <a:path w="448" h="448" extrusionOk="0">
                <a:moveTo>
                  <a:pt x="448" y="448"/>
                </a:moveTo>
                <a:cubicBezTo>
                  <a:pt x="1" y="448"/>
                  <a:pt x="1" y="448"/>
                  <a:pt x="1" y="0"/>
                </a:cubicBezTo>
                <a:lnTo>
                  <a:pt x="448" y="0"/>
                </a:lnTo>
                <a:lnTo>
                  <a:pt x="448" y="448"/>
                </a:lnTo>
                <a:close/>
              </a:path>
            </a:pathLst>
          </a:custGeom>
          <a:solidFill>
            <a:srgbClr val="5F59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5" name="Google Shape;3115;p48"/>
          <p:cNvSpPr/>
          <p:nvPr/>
        </p:nvSpPr>
        <p:spPr>
          <a:xfrm>
            <a:off x="2072725" y="2259275"/>
            <a:ext cx="25" cy="9375"/>
          </a:xfrm>
          <a:custGeom>
            <a:avLst/>
            <a:gdLst/>
            <a:ahLst/>
            <a:cxnLst/>
            <a:rect l="l" t="t" r="r" b="b"/>
            <a:pathLst>
              <a:path w="1" h="375" extrusionOk="0">
                <a:moveTo>
                  <a:pt x="0" y="375"/>
                </a:moveTo>
                <a:lnTo>
                  <a:pt x="0" y="0"/>
                </a:lnTo>
                <a:close/>
              </a:path>
            </a:pathLst>
          </a:custGeom>
          <a:solidFill>
            <a:srgbClr val="2B61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116" name="Google Shape;3116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7712963" y="662300"/>
            <a:ext cx="984300" cy="984300"/>
          </a:xfrm>
          <a:prstGeom prst="rect">
            <a:avLst/>
          </a:prstGeom>
          <a:noFill/>
          <a:ln>
            <a:noFill/>
          </a:ln>
        </p:spPr>
      </p:pic>
      <p:sp>
        <p:nvSpPr>
          <p:cNvPr id="3117" name="Google Shape;3117;p48"/>
          <p:cNvSpPr txBox="1"/>
          <p:nvPr/>
        </p:nvSpPr>
        <p:spPr>
          <a:xfrm>
            <a:off x="914336" y="1617450"/>
            <a:ext cx="5746200" cy="21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 sz="1800"/>
              <a:t>Found Top 50 rankings online (ranker.com)</a:t>
            </a:r>
            <a:endParaRPr sz="1800"/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Published April 2021</a:t>
            </a:r>
            <a:endParaRPr sz="1800"/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General public’s consensus</a:t>
            </a:r>
            <a:endParaRPr sz="180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 sz="1800"/>
              <a:t>Created csv with this information</a:t>
            </a:r>
            <a:endParaRPr sz="180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★"/>
            </a:pPr>
            <a:r>
              <a:rPr lang="en" sz="1800">
                <a:solidFill>
                  <a:schemeClr val="accent1"/>
                </a:solidFill>
              </a:rPr>
              <a:t>A few notable Top 10’s are shown on next slide:</a:t>
            </a:r>
            <a:endParaRPr sz="18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22" name="Google Shape;3122;p49"/>
          <p:cNvGraphicFramePr/>
          <p:nvPr/>
        </p:nvGraphicFramePr>
        <p:xfrm>
          <a:off x="390750" y="229564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{94B28A69-4201-4AB1-8512-FC3D074FCACB}</a:tableStyleId>
              </a:tblPr>
              <a:tblGrid>
                <a:gridCol w="856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8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6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0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13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80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67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674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502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Title</a:t>
                      </a:r>
                      <a:endParaRPr b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Release Year</a:t>
                      </a:r>
                      <a:endParaRPr b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Runtime</a:t>
                      </a:r>
                      <a:endParaRPr b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Genre</a:t>
                      </a:r>
                      <a:endParaRPr b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Director</a:t>
                      </a:r>
                      <a:endParaRPr b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Star1</a:t>
                      </a:r>
                      <a:endParaRPr b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Star2</a:t>
                      </a:r>
                      <a:endParaRPr b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Gross</a:t>
                      </a:r>
                      <a:endParaRPr b="1"/>
                    </a:p>
                  </a:txBody>
                  <a:tcPr marL="91425" marR="91425" marT="91425" marB="91425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Happiness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1998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134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Comedy, Drama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Todd Solondz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Jane Adams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Jon Lovitz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14.84777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1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Training Day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2001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122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Crime, Drama, Thriller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Antoine Fuqua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Denzel Washington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Ethan Hawke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18.15452 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1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Rushmore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1998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93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Comedy, Drama, Romance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Wes Anderson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Jason Schwartzman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Bill Murray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16.65489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1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Abre los ojos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1997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119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Drama, Mystery, Sci-Fi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Alejandro Amenbar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Eduardo Noriega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Penelope Cruz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12.81647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123" name="Google Shape;3123;p49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ENCODING ACTORS/DIRECTORS</a:t>
            </a:r>
            <a:endParaRPr/>
          </a:p>
        </p:txBody>
      </p:sp>
      <p:graphicFrame>
        <p:nvGraphicFramePr>
          <p:cNvPr id="3124" name="Google Shape;3124;p49"/>
          <p:cNvGraphicFramePr/>
          <p:nvPr/>
        </p:nvGraphicFramePr>
        <p:xfrm>
          <a:off x="390738" y="227089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{94B28A69-4201-4AB1-8512-FC3D074FCACB}</a:tableStyleId>
              </a:tblPr>
              <a:tblGrid>
                <a:gridCol w="82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6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4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32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848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4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167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17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Title</a:t>
                      </a:r>
                      <a:endParaRPr b="1"/>
                    </a:p>
                  </a:txBody>
                  <a:tcPr marL="91425" marR="91425" marT="91425" marB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Release Year</a:t>
                      </a:r>
                      <a:endParaRPr b="1"/>
                    </a:p>
                  </a:txBody>
                  <a:tcPr marL="91425" marR="91425" marT="91425" marB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Runtime</a:t>
                      </a:r>
                      <a:endParaRPr b="1"/>
                    </a:p>
                  </a:txBody>
                  <a:tcPr marL="91425" marR="91425" marT="91425" marB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Genre</a:t>
                      </a:r>
                      <a:endParaRPr b="1"/>
                    </a:p>
                  </a:txBody>
                  <a:tcPr marL="91425" marR="91425" marT="91425" marB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Top 50 Director</a:t>
                      </a:r>
                      <a:endParaRPr b="1"/>
                    </a:p>
                  </a:txBody>
                  <a:tcPr marL="91425" marR="91425" marT="91425" marB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Top 50 Actor</a:t>
                      </a:r>
                      <a:endParaRPr b="1"/>
                    </a:p>
                  </a:txBody>
                  <a:tcPr marL="91425" marR="91425" marT="91425" marB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Gross</a:t>
                      </a:r>
                      <a:endParaRPr b="1"/>
                    </a:p>
                  </a:txBody>
                  <a:tcPr marL="91425" marR="91425" marT="91425" marB="91425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Happiness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1998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134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Comedy, Drama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14.84777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Training Day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2001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122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Crime, Drama, Thriller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18.15452 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Rushmore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1998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93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Comedy, Drama, Romance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16.65489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7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Abre los ojos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1997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119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Drama, Mystery, Sci-Fi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12.81647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3125" name="Google Shape;3125;p49"/>
          <p:cNvGrpSpPr/>
          <p:nvPr/>
        </p:nvGrpSpPr>
        <p:grpSpPr>
          <a:xfrm>
            <a:off x="4485777" y="1939714"/>
            <a:ext cx="2464851" cy="400200"/>
            <a:chOff x="5207893" y="1939714"/>
            <a:chExt cx="1719823" cy="400200"/>
          </a:xfrm>
        </p:grpSpPr>
        <p:sp>
          <p:nvSpPr>
            <p:cNvPr id="3126" name="Google Shape;3126;p49"/>
            <p:cNvSpPr txBox="1"/>
            <p:nvPr/>
          </p:nvSpPr>
          <p:spPr>
            <a:xfrm>
              <a:off x="5810517" y="1939714"/>
              <a:ext cx="11172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rgbClr val="CC0000"/>
                  </a:solidFill>
                </a:rPr>
                <a:t>Before</a:t>
              </a:r>
              <a:endParaRPr b="1">
                <a:solidFill>
                  <a:srgbClr val="CC0000"/>
                </a:solidFill>
              </a:endParaRPr>
            </a:p>
          </p:txBody>
        </p:sp>
        <p:sp>
          <p:nvSpPr>
            <p:cNvPr id="3127" name="Google Shape;3127;p49"/>
            <p:cNvSpPr/>
            <p:nvPr/>
          </p:nvSpPr>
          <p:spPr>
            <a:xfrm rot="10800000">
              <a:off x="5207893" y="2139443"/>
              <a:ext cx="450900" cy="92100"/>
            </a:xfrm>
            <a:prstGeom prst="bentUpArrow">
              <a:avLst>
                <a:gd name="adj1" fmla="val 25000"/>
                <a:gd name="adj2" fmla="val 25000"/>
                <a:gd name="adj3" fmla="val 25000"/>
              </a:avLst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49"/>
            <p:cNvSpPr/>
            <p:nvPr/>
          </p:nvSpPr>
          <p:spPr>
            <a:xfrm rot="10800000" flipH="1">
              <a:off x="6423643" y="2158818"/>
              <a:ext cx="450900" cy="92100"/>
            </a:xfrm>
            <a:prstGeom prst="bentUpArrow">
              <a:avLst>
                <a:gd name="adj1" fmla="val 25000"/>
                <a:gd name="adj2" fmla="val 25000"/>
                <a:gd name="adj3" fmla="val 25000"/>
              </a:avLst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29" name="Google Shape;3129;p49"/>
          <p:cNvGrpSpPr/>
          <p:nvPr/>
        </p:nvGrpSpPr>
        <p:grpSpPr>
          <a:xfrm>
            <a:off x="5188961" y="1939713"/>
            <a:ext cx="1666650" cy="400200"/>
            <a:chOff x="5207893" y="1963200"/>
            <a:chExt cx="1666650" cy="400200"/>
          </a:xfrm>
        </p:grpSpPr>
        <p:sp>
          <p:nvSpPr>
            <p:cNvPr id="3130" name="Google Shape;3130;p49"/>
            <p:cNvSpPr txBox="1"/>
            <p:nvPr/>
          </p:nvSpPr>
          <p:spPr>
            <a:xfrm>
              <a:off x="5757343" y="1963200"/>
              <a:ext cx="11172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rgbClr val="CC0000"/>
                  </a:solidFill>
                </a:rPr>
                <a:t>After</a:t>
              </a:r>
              <a:endParaRPr b="1">
                <a:solidFill>
                  <a:srgbClr val="CC0000"/>
                </a:solidFill>
              </a:endParaRPr>
            </a:p>
          </p:txBody>
        </p:sp>
        <p:sp>
          <p:nvSpPr>
            <p:cNvPr id="3131" name="Google Shape;3131;p49"/>
            <p:cNvSpPr/>
            <p:nvPr/>
          </p:nvSpPr>
          <p:spPr>
            <a:xfrm rot="10800000">
              <a:off x="5207893" y="2139443"/>
              <a:ext cx="450900" cy="92100"/>
            </a:xfrm>
            <a:prstGeom prst="bentUpArrow">
              <a:avLst>
                <a:gd name="adj1" fmla="val 25000"/>
                <a:gd name="adj2" fmla="val 25000"/>
                <a:gd name="adj3" fmla="val 25000"/>
              </a:avLst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49"/>
            <p:cNvSpPr/>
            <p:nvPr/>
          </p:nvSpPr>
          <p:spPr>
            <a:xfrm rot="10800000" flipH="1">
              <a:off x="6423643" y="2158818"/>
              <a:ext cx="450900" cy="92100"/>
            </a:xfrm>
            <a:prstGeom prst="bentUpArrow">
              <a:avLst>
                <a:gd name="adj1" fmla="val 25000"/>
                <a:gd name="adj2" fmla="val 25000"/>
                <a:gd name="adj3" fmla="val 25000"/>
              </a:avLst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33" name="Google Shape;3133;p49"/>
          <p:cNvSpPr txBox="1"/>
          <p:nvPr/>
        </p:nvSpPr>
        <p:spPr>
          <a:xfrm>
            <a:off x="390750" y="1458913"/>
            <a:ext cx="7600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Director and Stars columns become binary variables, given presence of 1 or more</a:t>
            </a:r>
            <a:endParaRPr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8" name="Google Shape;3138;p50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ENCODING ACTORS/DIRECTORS</a:t>
            </a:r>
            <a:endParaRPr/>
          </a:p>
        </p:txBody>
      </p:sp>
      <p:graphicFrame>
        <p:nvGraphicFramePr>
          <p:cNvPr id="3139" name="Google Shape;3139;p50"/>
          <p:cNvGraphicFramePr/>
          <p:nvPr/>
        </p:nvGraphicFramePr>
        <p:xfrm>
          <a:off x="390750" y="236589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{94B28A69-4201-4AB1-8512-FC3D074FCACB}</a:tableStyleId>
              </a:tblPr>
              <a:tblGrid>
                <a:gridCol w="82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6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4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32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848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4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167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17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Title</a:t>
                      </a:r>
                      <a:endParaRPr b="1"/>
                    </a:p>
                  </a:txBody>
                  <a:tcPr marL="91425" marR="91425" marT="91425" marB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Release Year</a:t>
                      </a:r>
                      <a:endParaRPr b="1"/>
                    </a:p>
                  </a:txBody>
                  <a:tcPr marL="91425" marR="91425" marT="91425" marB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Runtime</a:t>
                      </a:r>
                      <a:endParaRPr b="1"/>
                    </a:p>
                  </a:txBody>
                  <a:tcPr marL="91425" marR="91425" marT="91425" marB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Genre</a:t>
                      </a:r>
                      <a:endParaRPr b="1"/>
                    </a:p>
                  </a:txBody>
                  <a:tcPr marL="91425" marR="91425" marT="91425" marB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Top 50 Director</a:t>
                      </a:r>
                      <a:endParaRPr b="1"/>
                    </a:p>
                  </a:txBody>
                  <a:tcPr marL="91425" marR="91425" marT="91425" marB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Top 50 Actor</a:t>
                      </a:r>
                      <a:endParaRPr b="1"/>
                    </a:p>
                  </a:txBody>
                  <a:tcPr marL="91425" marR="91425" marT="91425" marB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Gross</a:t>
                      </a:r>
                      <a:endParaRPr b="1"/>
                    </a:p>
                  </a:txBody>
                  <a:tcPr marL="91425" marR="91425" marT="91425" marB="91425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Happiness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1998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134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Comedy, Drama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14.84777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Training Day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2001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122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Crime, Drama, Thriller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18.15452 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Rushmore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1998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93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Comedy, Drama, Romance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16.65489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7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Abre los ojos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1997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119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Drama, Mystery, Sci-Fi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12.81647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140" name="Google Shape;3140;p50"/>
          <p:cNvGraphicFramePr/>
          <p:nvPr/>
        </p:nvGraphicFramePr>
        <p:xfrm>
          <a:off x="390750" y="236589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{94B28A69-4201-4AB1-8512-FC3D074FCACB}</a:tableStyleId>
              </a:tblPr>
              <a:tblGrid>
                <a:gridCol w="76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9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8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0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524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263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744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292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617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Title</a:t>
                      </a:r>
                      <a:endParaRPr b="1"/>
                    </a:p>
                  </a:txBody>
                  <a:tcPr marL="91425" marR="91425" marT="91425" marB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Release Year</a:t>
                      </a:r>
                      <a:endParaRPr b="1"/>
                    </a:p>
                  </a:txBody>
                  <a:tcPr marL="91425" marR="91425" marT="91425" marB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Runtime</a:t>
                      </a:r>
                      <a:endParaRPr b="1"/>
                    </a:p>
                  </a:txBody>
                  <a:tcPr marL="91425" marR="91425" marT="91425" marB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Action</a:t>
                      </a:r>
                      <a:endParaRPr b="1"/>
                    </a:p>
                  </a:txBody>
                  <a:tcPr marL="91425" marR="91425" marT="91425" marB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Comedy</a:t>
                      </a:r>
                      <a:endParaRPr b="1"/>
                    </a:p>
                  </a:txBody>
                  <a:tcPr marL="91425" marR="91425" marT="91425" marB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Drama</a:t>
                      </a:r>
                      <a:endParaRPr b="1"/>
                    </a:p>
                  </a:txBody>
                  <a:tcPr marL="91425" marR="91425" marT="91425" marB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Top 50 Director</a:t>
                      </a:r>
                      <a:endParaRPr b="1"/>
                    </a:p>
                  </a:txBody>
                  <a:tcPr marL="91425" marR="91425" marT="91425" marB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Top 50 Actor</a:t>
                      </a:r>
                      <a:endParaRPr b="1"/>
                    </a:p>
                  </a:txBody>
                  <a:tcPr marL="91425" marR="91425" marT="91425" marB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Gross</a:t>
                      </a:r>
                      <a:endParaRPr b="1"/>
                    </a:p>
                  </a:txBody>
                  <a:tcPr marL="91425" marR="91425" marT="91425" marB="91425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Happiness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1998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134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14.84777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Training Day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2001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122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18.15452 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Rushmore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1998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93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16.65489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7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Abre los ojos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1997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119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12.81647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3141" name="Google Shape;3141;p50"/>
          <p:cNvGrpSpPr/>
          <p:nvPr/>
        </p:nvGrpSpPr>
        <p:grpSpPr>
          <a:xfrm>
            <a:off x="3393794" y="2011375"/>
            <a:ext cx="1579484" cy="400200"/>
            <a:chOff x="5207893" y="1985389"/>
            <a:chExt cx="1666650" cy="400200"/>
          </a:xfrm>
        </p:grpSpPr>
        <p:sp>
          <p:nvSpPr>
            <p:cNvPr id="3142" name="Google Shape;3142;p50"/>
            <p:cNvSpPr txBox="1"/>
            <p:nvPr/>
          </p:nvSpPr>
          <p:spPr>
            <a:xfrm>
              <a:off x="5658798" y="1985389"/>
              <a:ext cx="11172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rgbClr val="CC0000"/>
                  </a:solidFill>
                </a:rPr>
                <a:t>Before</a:t>
              </a:r>
              <a:endParaRPr b="1">
                <a:solidFill>
                  <a:srgbClr val="CC0000"/>
                </a:solidFill>
              </a:endParaRPr>
            </a:p>
          </p:txBody>
        </p:sp>
        <p:sp>
          <p:nvSpPr>
            <p:cNvPr id="3143" name="Google Shape;3143;p50"/>
            <p:cNvSpPr/>
            <p:nvPr/>
          </p:nvSpPr>
          <p:spPr>
            <a:xfrm rot="10800000">
              <a:off x="5207893" y="2139443"/>
              <a:ext cx="450900" cy="92100"/>
            </a:xfrm>
            <a:prstGeom prst="bentUpArrow">
              <a:avLst>
                <a:gd name="adj1" fmla="val 25000"/>
                <a:gd name="adj2" fmla="val 25000"/>
                <a:gd name="adj3" fmla="val 25000"/>
              </a:avLst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50"/>
            <p:cNvSpPr/>
            <p:nvPr/>
          </p:nvSpPr>
          <p:spPr>
            <a:xfrm rot="10800000" flipH="1">
              <a:off x="6423643" y="2158818"/>
              <a:ext cx="450900" cy="92100"/>
            </a:xfrm>
            <a:prstGeom prst="bentUpArrow">
              <a:avLst>
                <a:gd name="adj1" fmla="val 25000"/>
                <a:gd name="adj2" fmla="val 25000"/>
                <a:gd name="adj3" fmla="val 25000"/>
              </a:avLst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45" name="Google Shape;3145;p50"/>
          <p:cNvGrpSpPr/>
          <p:nvPr/>
        </p:nvGrpSpPr>
        <p:grpSpPr>
          <a:xfrm>
            <a:off x="2929020" y="1965700"/>
            <a:ext cx="2790639" cy="400200"/>
            <a:chOff x="5207893" y="1985389"/>
            <a:chExt cx="1666650" cy="400200"/>
          </a:xfrm>
        </p:grpSpPr>
        <p:sp>
          <p:nvSpPr>
            <p:cNvPr id="3146" name="Google Shape;3146;p50"/>
            <p:cNvSpPr txBox="1"/>
            <p:nvPr/>
          </p:nvSpPr>
          <p:spPr>
            <a:xfrm>
              <a:off x="5832688" y="1985389"/>
              <a:ext cx="9432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rgbClr val="CC0000"/>
                  </a:solidFill>
                </a:rPr>
                <a:t>After</a:t>
              </a:r>
              <a:endParaRPr b="1">
                <a:solidFill>
                  <a:srgbClr val="CC0000"/>
                </a:solidFill>
              </a:endParaRPr>
            </a:p>
          </p:txBody>
        </p:sp>
        <p:sp>
          <p:nvSpPr>
            <p:cNvPr id="3147" name="Google Shape;3147;p50"/>
            <p:cNvSpPr/>
            <p:nvPr/>
          </p:nvSpPr>
          <p:spPr>
            <a:xfrm rot="10800000">
              <a:off x="5207893" y="2139443"/>
              <a:ext cx="450900" cy="92100"/>
            </a:xfrm>
            <a:prstGeom prst="bentUpArrow">
              <a:avLst>
                <a:gd name="adj1" fmla="val 25000"/>
                <a:gd name="adj2" fmla="val 25000"/>
                <a:gd name="adj3" fmla="val 25000"/>
              </a:avLst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p50"/>
            <p:cNvSpPr/>
            <p:nvPr/>
          </p:nvSpPr>
          <p:spPr>
            <a:xfrm rot="10800000" flipH="1">
              <a:off x="6423643" y="2158818"/>
              <a:ext cx="450900" cy="92100"/>
            </a:xfrm>
            <a:prstGeom prst="bentUpArrow">
              <a:avLst>
                <a:gd name="adj1" fmla="val 25000"/>
                <a:gd name="adj2" fmla="val 25000"/>
                <a:gd name="adj3" fmla="val 25000"/>
              </a:avLst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49" name="Google Shape;3149;p50"/>
          <p:cNvSpPr txBox="1"/>
          <p:nvPr/>
        </p:nvSpPr>
        <p:spPr>
          <a:xfrm>
            <a:off x="390750" y="1611313"/>
            <a:ext cx="7600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Created binary variables for genre:</a:t>
            </a:r>
            <a:endParaRPr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4" name="Google Shape;3154;p5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Discretize Runtime &amp; Gross</a:t>
            </a:r>
            <a:endParaRPr sz="2300" b="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 b="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3155" name="Google Shape;3155;p51"/>
          <p:cNvGraphicFramePr/>
          <p:nvPr/>
        </p:nvGraphicFramePr>
        <p:xfrm>
          <a:off x="527225" y="2318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{5854E8AD-968E-41F8-B736-8D8C439EEC3A}</a:tableStyleId>
              </a:tblPr>
              <a:tblGrid>
                <a:gridCol w="181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1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1" u="none" strike="noStrike" cap="none"/>
                        <a:t>Runtime</a:t>
                      </a:r>
                      <a:endParaRPr sz="1400" b="1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1" u="none" strike="noStrike" cap="none"/>
                        <a:t>Runtime_Lengths</a:t>
                      </a:r>
                      <a:endParaRPr sz="1400" b="1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Less than 90 min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/>
                        <a:t>&lt; </a:t>
                      </a:r>
                      <a:r>
                        <a:rPr lang="en" sz="1400" u="none" strike="noStrike" cap="none"/>
                        <a:t>1.5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(90, 120]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1.5 to 2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(120, 150]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2 to 2.5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More than 150 min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/>
                        <a:t>&gt; </a:t>
                      </a:r>
                      <a:r>
                        <a:rPr lang="en" sz="1400" u="none" strike="noStrike" cap="none"/>
                        <a:t>2.5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156" name="Google Shape;3156;p51"/>
          <p:cNvGraphicFramePr/>
          <p:nvPr/>
        </p:nvGraphicFramePr>
        <p:xfrm>
          <a:off x="4249800" y="1790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{5854E8AD-968E-41F8-B736-8D8C439EEC3A}</a:tableStyleId>
              </a:tblPr>
              <a:tblGrid>
                <a:gridCol w="2416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6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1" u="none" strike="noStrike" cap="none"/>
                        <a:t>Gross Amount</a:t>
                      </a:r>
                      <a:endParaRPr sz="1400" b="1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1" u="none" strike="noStrike" cap="none"/>
                        <a:t>Box_Office_Performance</a:t>
                      </a:r>
                      <a:endParaRPr sz="1400" b="1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less than 5 million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flop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5 million to 25 million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underperforming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25 million to 100 million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moderate success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100 million to 300 million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successful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6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more than 300 million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blockbuster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157" name="Google Shape;3157;p51"/>
          <p:cNvSpPr txBox="1"/>
          <p:nvPr/>
        </p:nvSpPr>
        <p:spPr>
          <a:xfrm>
            <a:off x="1554825" y="1746525"/>
            <a:ext cx="1566900" cy="400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RUNTIME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58" name="Google Shape;3158;p51"/>
          <p:cNvSpPr txBox="1"/>
          <p:nvPr/>
        </p:nvSpPr>
        <p:spPr>
          <a:xfrm>
            <a:off x="5882850" y="1247500"/>
            <a:ext cx="1566900" cy="400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GROSS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3" name="Google Shape;3163;p52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700"/>
              </a:spcBef>
              <a:spcAft>
                <a:spcPts val="7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/>
              <a:t>Box_Office_Performance</a:t>
            </a:r>
            <a:endParaRPr sz="2100"/>
          </a:p>
        </p:txBody>
      </p:sp>
      <p:sp>
        <p:nvSpPr>
          <p:cNvPr id="3164" name="Google Shape;3164;p52"/>
          <p:cNvSpPr txBox="1"/>
          <p:nvPr/>
        </p:nvSpPr>
        <p:spPr>
          <a:xfrm>
            <a:off x="713225" y="1467450"/>
            <a:ext cx="7499100" cy="22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17500" algn="l" rtl="0">
              <a:lnSpc>
                <a:spcPct val="2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swald"/>
              <a:buChar char="❏"/>
            </a:pPr>
            <a:r>
              <a:rPr lang="en" sz="22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Used as response variable for algorithms</a:t>
            </a:r>
            <a:endParaRPr sz="22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swald"/>
              <a:buChar char="❏"/>
            </a:pPr>
            <a:r>
              <a:rPr lang="en" sz="22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Important to verify significantly different levels</a:t>
            </a:r>
            <a:endParaRPr sz="22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swald"/>
              <a:buChar char="❏"/>
            </a:pPr>
            <a:r>
              <a:rPr lang="en" sz="22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Connecting letters report:</a:t>
            </a:r>
            <a:endParaRPr sz="22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700"/>
              </a:spcBef>
              <a:spcAft>
                <a:spcPts val="0"/>
              </a:spcAft>
              <a:buNone/>
            </a:pPr>
            <a:endParaRPr>
              <a:solidFill>
                <a:srgbClr val="2B061E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165" name="Google Shape;3165;p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5175" y="3448700"/>
            <a:ext cx="6973649" cy="60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0" name="Google Shape;3170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6150646" flipH="1">
            <a:off x="645851" y="915668"/>
            <a:ext cx="1060597" cy="10605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1" name="Google Shape;3171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8100000">
            <a:off x="3047514" y="868475"/>
            <a:ext cx="727175" cy="72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2" name="Google Shape;3172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87550" y="717875"/>
            <a:ext cx="3783100" cy="3783100"/>
          </a:xfrm>
          <a:prstGeom prst="rect">
            <a:avLst/>
          </a:prstGeom>
          <a:noFill/>
          <a:ln>
            <a:noFill/>
          </a:ln>
        </p:spPr>
      </p:pic>
      <p:sp>
        <p:nvSpPr>
          <p:cNvPr id="3173" name="Google Shape;3173;p53"/>
          <p:cNvSpPr txBox="1">
            <a:spLocks noGrp="1"/>
          </p:cNvSpPr>
          <p:nvPr>
            <p:ph type="title"/>
          </p:nvPr>
        </p:nvSpPr>
        <p:spPr>
          <a:xfrm>
            <a:off x="1805050" y="1893275"/>
            <a:ext cx="4080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Building</a:t>
            </a:r>
            <a:endParaRPr/>
          </a:p>
        </p:txBody>
      </p:sp>
      <p:sp>
        <p:nvSpPr>
          <p:cNvPr id="3174" name="Google Shape;3174;p53"/>
          <p:cNvSpPr txBox="1">
            <a:spLocks noGrp="1"/>
          </p:cNvSpPr>
          <p:nvPr>
            <p:ph type="title" idx="2"/>
          </p:nvPr>
        </p:nvSpPr>
        <p:spPr>
          <a:xfrm>
            <a:off x="713225" y="2031475"/>
            <a:ext cx="1679400" cy="115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3175" name="Google Shape;3175;p53"/>
          <p:cNvSpPr/>
          <p:nvPr/>
        </p:nvSpPr>
        <p:spPr>
          <a:xfrm>
            <a:off x="2248350" y="1411843"/>
            <a:ext cx="45744" cy="30922"/>
          </a:xfrm>
          <a:custGeom>
            <a:avLst/>
            <a:gdLst/>
            <a:ahLst/>
            <a:cxnLst/>
            <a:rect l="l" t="t" r="r" b="b"/>
            <a:pathLst>
              <a:path w="1074" h="726" extrusionOk="0">
                <a:moveTo>
                  <a:pt x="726" y="725"/>
                </a:moveTo>
                <a:cubicBezTo>
                  <a:pt x="349" y="725"/>
                  <a:pt x="349" y="377"/>
                  <a:pt x="349" y="377"/>
                </a:cubicBezTo>
                <a:cubicBezTo>
                  <a:pt x="1" y="0"/>
                  <a:pt x="349" y="0"/>
                  <a:pt x="349" y="0"/>
                </a:cubicBezTo>
                <a:cubicBezTo>
                  <a:pt x="726" y="0"/>
                  <a:pt x="726" y="0"/>
                  <a:pt x="726" y="377"/>
                </a:cubicBezTo>
                <a:cubicBezTo>
                  <a:pt x="1074" y="377"/>
                  <a:pt x="726" y="725"/>
                  <a:pt x="726" y="725"/>
                </a:cubicBezTo>
                <a:close/>
              </a:path>
            </a:pathLst>
          </a:custGeom>
          <a:solidFill>
            <a:srgbClr val="3A22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6" name="Google Shape;3176;p53"/>
          <p:cNvSpPr/>
          <p:nvPr/>
        </p:nvSpPr>
        <p:spPr>
          <a:xfrm>
            <a:off x="2433627" y="1335262"/>
            <a:ext cx="30880" cy="30922"/>
          </a:xfrm>
          <a:custGeom>
            <a:avLst/>
            <a:gdLst/>
            <a:ahLst/>
            <a:cxnLst/>
            <a:rect l="l" t="t" r="r" b="b"/>
            <a:pathLst>
              <a:path w="725" h="726" extrusionOk="0">
                <a:moveTo>
                  <a:pt x="725" y="349"/>
                </a:moveTo>
                <a:cubicBezTo>
                  <a:pt x="725" y="726"/>
                  <a:pt x="725" y="726"/>
                  <a:pt x="348" y="726"/>
                </a:cubicBezTo>
                <a:cubicBezTo>
                  <a:pt x="348" y="726"/>
                  <a:pt x="0" y="726"/>
                  <a:pt x="0" y="349"/>
                </a:cubicBezTo>
                <a:lnTo>
                  <a:pt x="348" y="1"/>
                </a:lnTo>
                <a:cubicBezTo>
                  <a:pt x="725" y="1"/>
                  <a:pt x="725" y="349"/>
                  <a:pt x="725" y="349"/>
                </a:cubicBezTo>
                <a:close/>
              </a:path>
            </a:pathLst>
          </a:custGeom>
          <a:solidFill>
            <a:srgbClr val="3C24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77" name="Google Shape;3177;p53"/>
          <p:cNvGrpSpPr/>
          <p:nvPr/>
        </p:nvGrpSpPr>
        <p:grpSpPr>
          <a:xfrm>
            <a:off x="4862200" y="1475775"/>
            <a:ext cx="473400" cy="112750"/>
            <a:chOff x="3290800" y="4250850"/>
            <a:chExt cx="473400" cy="112750"/>
          </a:xfrm>
        </p:grpSpPr>
        <p:sp>
          <p:nvSpPr>
            <p:cNvPr id="3178" name="Google Shape;3178;p53"/>
            <p:cNvSpPr/>
            <p:nvPr/>
          </p:nvSpPr>
          <p:spPr>
            <a:xfrm>
              <a:off x="3730800" y="4318475"/>
              <a:ext cx="33400" cy="45125"/>
            </a:xfrm>
            <a:custGeom>
              <a:avLst/>
              <a:gdLst/>
              <a:ahLst/>
              <a:cxnLst/>
              <a:rect l="l" t="t" r="r" b="b"/>
              <a:pathLst>
                <a:path w="1336" h="1805" extrusionOk="0">
                  <a:moveTo>
                    <a:pt x="1335" y="1335"/>
                  </a:moveTo>
                  <a:cubicBezTo>
                    <a:pt x="1335" y="1335"/>
                    <a:pt x="1335" y="1804"/>
                    <a:pt x="903" y="1804"/>
                  </a:cubicBezTo>
                  <a:cubicBezTo>
                    <a:pt x="434" y="1804"/>
                    <a:pt x="1" y="902"/>
                    <a:pt x="1" y="902"/>
                  </a:cubicBezTo>
                  <a:cubicBezTo>
                    <a:pt x="1" y="434"/>
                    <a:pt x="1" y="1"/>
                    <a:pt x="434" y="1"/>
                  </a:cubicBezTo>
                  <a:cubicBezTo>
                    <a:pt x="903" y="1"/>
                    <a:pt x="1335" y="434"/>
                    <a:pt x="1335" y="1335"/>
                  </a:cubicBezTo>
                  <a:close/>
                </a:path>
              </a:pathLst>
            </a:custGeom>
            <a:solidFill>
              <a:srgbClr val="3520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9" name="Google Shape;3179;p53"/>
            <p:cNvSpPr/>
            <p:nvPr/>
          </p:nvSpPr>
          <p:spPr>
            <a:xfrm>
              <a:off x="3290800" y="4306750"/>
              <a:ext cx="34275" cy="34300"/>
            </a:xfrm>
            <a:custGeom>
              <a:avLst/>
              <a:gdLst/>
              <a:ahLst/>
              <a:cxnLst/>
              <a:rect l="l" t="t" r="r" b="b"/>
              <a:pathLst>
                <a:path w="1371" h="1372" extrusionOk="0">
                  <a:moveTo>
                    <a:pt x="1371" y="903"/>
                  </a:moveTo>
                  <a:cubicBezTo>
                    <a:pt x="1371" y="903"/>
                    <a:pt x="1371" y="1371"/>
                    <a:pt x="902" y="1371"/>
                  </a:cubicBezTo>
                  <a:cubicBezTo>
                    <a:pt x="469" y="1371"/>
                    <a:pt x="0" y="903"/>
                    <a:pt x="0" y="470"/>
                  </a:cubicBezTo>
                  <a:cubicBezTo>
                    <a:pt x="0" y="470"/>
                    <a:pt x="469" y="1"/>
                    <a:pt x="902" y="1"/>
                  </a:cubicBezTo>
                  <a:cubicBezTo>
                    <a:pt x="902" y="1"/>
                    <a:pt x="1371" y="470"/>
                    <a:pt x="1371" y="903"/>
                  </a:cubicBezTo>
                  <a:close/>
                </a:path>
              </a:pathLst>
            </a:custGeom>
            <a:solidFill>
              <a:srgbClr val="3E29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0" name="Google Shape;3180;p53"/>
            <p:cNvSpPr/>
            <p:nvPr/>
          </p:nvSpPr>
          <p:spPr>
            <a:xfrm>
              <a:off x="3561300" y="4250850"/>
              <a:ext cx="34275" cy="33400"/>
            </a:xfrm>
            <a:custGeom>
              <a:avLst/>
              <a:gdLst/>
              <a:ahLst/>
              <a:cxnLst/>
              <a:rect l="l" t="t" r="r" b="b"/>
              <a:pathLst>
                <a:path w="1371" h="1336" extrusionOk="0">
                  <a:moveTo>
                    <a:pt x="469" y="1335"/>
                  </a:moveTo>
                  <a:cubicBezTo>
                    <a:pt x="0" y="1335"/>
                    <a:pt x="0" y="902"/>
                    <a:pt x="0" y="902"/>
                  </a:cubicBezTo>
                  <a:cubicBezTo>
                    <a:pt x="0" y="433"/>
                    <a:pt x="0" y="1"/>
                    <a:pt x="469" y="1"/>
                  </a:cubicBezTo>
                  <a:cubicBezTo>
                    <a:pt x="902" y="1"/>
                    <a:pt x="902" y="433"/>
                    <a:pt x="902" y="902"/>
                  </a:cubicBezTo>
                  <a:cubicBezTo>
                    <a:pt x="1371" y="902"/>
                    <a:pt x="902" y="1335"/>
                    <a:pt x="469" y="1335"/>
                  </a:cubicBezTo>
                  <a:close/>
                </a:path>
              </a:pathLst>
            </a:custGeom>
            <a:solidFill>
              <a:srgbClr val="3F2C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3181;p53"/>
            <p:cNvSpPr/>
            <p:nvPr/>
          </p:nvSpPr>
          <p:spPr>
            <a:xfrm>
              <a:off x="3640650" y="4295950"/>
              <a:ext cx="22550" cy="10825"/>
            </a:xfrm>
            <a:custGeom>
              <a:avLst/>
              <a:gdLst/>
              <a:ahLst/>
              <a:cxnLst/>
              <a:rect l="l" t="t" r="r" b="b"/>
              <a:pathLst>
                <a:path w="902" h="433" extrusionOk="0">
                  <a:moveTo>
                    <a:pt x="433" y="0"/>
                  </a:moveTo>
                  <a:lnTo>
                    <a:pt x="902" y="0"/>
                  </a:lnTo>
                  <a:lnTo>
                    <a:pt x="433" y="4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38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82" name="Google Shape;3182;p53"/>
          <p:cNvGrpSpPr/>
          <p:nvPr/>
        </p:nvGrpSpPr>
        <p:grpSpPr>
          <a:xfrm>
            <a:off x="3880800" y="3748488"/>
            <a:ext cx="245125" cy="163125"/>
            <a:chOff x="6215950" y="401200"/>
            <a:chExt cx="245125" cy="163125"/>
          </a:xfrm>
        </p:grpSpPr>
        <p:sp>
          <p:nvSpPr>
            <p:cNvPr id="3183" name="Google Shape;3183;p53"/>
            <p:cNvSpPr/>
            <p:nvPr/>
          </p:nvSpPr>
          <p:spPr>
            <a:xfrm>
              <a:off x="6309150" y="517700"/>
              <a:ext cx="46625" cy="46625"/>
            </a:xfrm>
            <a:custGeom>
              <a:avLst/>
              <a:gdLst/>
              <a:ahLst/>
              <a:cxnLst/>
              <a:rect l="l" t="t" r="r" b="b"/>
              <a:pathLst>
                <a:path w="1865" h="1865" extrusionOk="0">
                  <a:moveTo>
                    <a:pt x="1864" y="933"/>
                  </a:moveTo>
                  <a:cubicBezTo>
                    <a:pt x="1864" y="1418"/>
                    <a:pt x="1417" y="1865"/>
                    <a:pt x="932" y="1865"/>
                  </a:cubicBezTo>
                  <a:cubicBezTo>
                    <a:pt x="485" y="1865"/>
                    <a:pt x="0" y="1418"/>
                    <a:pt x="0" y="933"/>
                  </a:cubicBezTo>
                  <a:cubicBezTo>
                    <a:pt x="0" y="486"/>
                    <a:pt x="485" y="1"/>
                    <a:pt x="932" y="1"/>
                  </a:cubicBezTo>
                  <a:cubicBezTo>
                    <a:pt x="1864" y="1"/>
                    <a:pt x="1864" y="486"/>
                    <a:pt x="1864" y="933"/>
                  </a:cubicBezTo>
                  <a:close/>
                </a:path>
              </a:pathLst>
            </a:custGeom>
            <a:solidFill>
              <a:srgbClr val="1E17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4" name="Google Shape;3184;p53"/>
            <p:cNvSpPr/>
            <p:nvPr/>
          </p:nvSpPr>
          <p:spPr>
            <a:xfrm>
              <a:off x="6355750" y="401200"/>
              <a:ext cx="35425" cy="46625"/>
            </a:xfrm>
            <a:custGeom>
              <a:avLst/>
              <a:gdLst/>
              <a:ahLst/>
              <a:cxnLst/>
              <a:rect l="l" t="t" r="r" b="b"/>
              <a:pathLst>
                <a:path w="1417" h="1865" extrusionOk="0">
                  <a:moveTo>
                    <a:pt x="1417" y="933"/>
                  </a:moveTo>
                  <a:cubicBezTo>
                    <a:pt x="1417" y="1418"/>
                    <a:pt x="1417" y="1865"/>
                    <a:pt x="932" y="1865"/>
                  </a:cubicBezTo>
                  <a:cubicBezTo>
                    <a:pt x="485" y="1865"/>
                    <a:pt x="0" y="1418"/>
                    <a:pt x="0" y="933"/>
                  </a:cubicBezTo>
                  <a:cubicBezTo>
                    <a:pt x="0" y="486"/>
                    <a:pt x="485" y="1"/>
                    <a:pt x="932" y="1"/>
                  </a:cubicBezTo>
                  <a:cubicBezTo>
                    <a:pt x="1417" y="1"/>
                    <a:pt x="1417" y="486"/>
                    <a:pt x="1417" y="933"/>
                  </a:cubicBezTo>
                  <a:close/>
                </a:path>
              </a:pathLst>
            </a:custGeom>
            <a:solidFill>
              <a:srgbClr val="2E2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5" name="Google Shape;3185;p53"/>
            <p:cNvSpPr/>
            <p:nvPr/>
          </p:nvSpPr>
          <p:spPr>
            <a:xfrm>
              <a:off x="6215950" y="447800"/>
              <a:ext cx="23325" cy="23325"/>
            </a:xfrm>
            <a:custGeom>
              <a:avLst/>
              <a:gdLst/>
              <a:ahLst/>
              <a:cxnLst/>
              <a:rect l="l" t="t" r="r" b="b"/>
              <a:pathLst>
                <a:path w="933" h="933" extrusionOk="0">
                  <a:moveTo>
                    <a:pt x="485" y="1"/>
                  </a:moveTo>
                  <a:lnTo>
                    <a:pt x="932" y="486"/>
                  </a:lnTo>
                  <a:cubicBezTo>
                    <a:pt x="932" y="933"/>
                    <a:pt x="485" y="933"/>
                    <a:pt x="485" y="933"/>
                  </a:cubicBezTo>
                  <a:cubicBezTo>
                    <a:pt x="0" y="933"/>
                    <a:pt x="0" y="933"/>
                    <a:pt x="0" y="486"/>
                  </a:cubicBezTo>
                  <a:cubicBezTo>
                    <a:pt x="0" y="486"/>
                    <a:pt x="0" y="1"/>
                    <a:pt x="485" y="1"/>
                  </a:cubicBezTo>
                  <a:close/>
                </a:path>
              </a:pathLst>
            </a:custGeom>
            <a:solidFill>
              <a:srgbClr val="3C3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6" name="Google Shape;3186;p53"/>
            <p:cNvSpPr/>
            <p:nvPr/>
          </p:nvSpPr>
          <p:spPr>
            <a:xfrm>
              <a:off x="6448950" y="553125"/>
              <a:ext cx="12125" cy="11200"/>
            </a:xfrm>
            <a:custGeom>
              <a:avLst/>
              <a:gdLst/>
              <a:ahLst/>
              <a:cxnLst/>
              <a:rect l="l" t="t" r="r" b="b"/>
              <a:pathLst>
                <a:path w="485" h="448" extrusionOk="0">
                  <a:moveTo>
                    <a:pt x="0" y="1"/>
                  </a:moveTo>
                  <a:lnTo>
                    <a:pt x="485" y="1"/>
                  </a:lnTo>
                  <a:cubicBezTo>
                    <a:pt x="485" y="448"/>
                    <a:pt x="485" y="448"/>
                    <a:pt x="0" y="44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342D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87" name="Google Shape;3187;p53"/>
          <p:cNvGrpSpPr/>
          <p:nvPr/>
        </p:nvGrpSpPr>
        <p:grpSpPr>
          <a:xfrm rot="10358043">
            <a:off x="1200452" y="3698084"/>
            <a:ext cx="535899" cy="221814"/>
            <a:chOff x="7620000" y="4927000"/>
            <a:chExt cx="535925" cy="221825"/>
          </a:xfrm>
        </p:grpSpPr>
        <p:sp>
          <p:nvSpPr>
            <p:cNvPr id="3188" name="Google Shape;3188;p53"/>
            <p:cNvSpPr/>
            <p:nvPr/>
          </p:nvSpPr>
          <p:spPr>
            <a:xfrm>
              <a:off x="7969500" y="5020200"/>
              <a:ext cx="57825" cy="82025"/>
            </a:xfrm>
            <a:custGeom>
              <a:avLst/>
              <a:gdLst/>
              <a:ahLst/>
              <a:cxnLst/>
              <a:rect l="l" t="t" r="r" b="b"/>
              <a:pathLst>
                <a:path w="2313" h="3281" extrusionOk="0">
                  <a:moveTo>
                    <a:pt x="2312" y="1417"/>
                  </a:moveTo>
                  <a:cubicBezTo>
                    <a:pt x="2312" y="2349"/>
                    <a:pt x="1865" y="3281"/>
                    <a:pt x="1380" y="3281"/>
                  </a:cubicBezTo>
                  <a:cubicBezTo>
                    <a:pt x="933" y="3281"/>
                    <a:pt x="1" y="2349"/>
                    <a:pt x="1" y="1864"/>
                  </a:cubicBezTo>
                  <a:cubicBezTo>
                    <a:pt x="1" y="932"/>
                    <a:pt x="448" y="0"/>
                    <a:pt x="1380" y="0"/>
                  </a:cubicBezTo>
                  <a:cubicBezTo>
                    <a:pt x="1865" y="0"/>
                    <a:pt x="2312" y="485"/>
                    <a:pt x="2312" y="1417"/>
                  </a:cubicBezTo>
                  <a:close/>
                </a:path>
              </a:pathLst>
            </a:custGeom>
            <a:solidFill>
              <a:srgbClr val="1C15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Google Shape;3189;p53"/>
            <p:cNvSpPr/>
            <p:nvPr/>
          </p:nvSpPr>
          <p:spPr>
            <a:xfrm>
              <a:off x="7840900" y="4985700"/>
              <a:ext cx="35425" cy="23325"/>
            </a:xfrm>
            <a:custGeom>
              <a:avLst/>
              <a:gdLst/>
              <a:ahLst/>
              <a:cxnLst/>
              <a:rect l="l" t="t" r="r" b="b"/>
              <a:pathLst>
                <a:path w="1417" h="933" extrusionOk="0">
                  <a:moveTo>
                    <a:pt x="485" y="1"/>
                  </a:moveTo>
                  <a:cubicBezTo>
                    <a:pt x="932" y="1"/>
                    <a:pt x="1417" y="1"/>
                    <a:pt x="1417" y="448"/>
                  </a:cubicBezTo>
                  <a:cubicBezTo>
                    <a:pt x="1417" y="933"/>
                    <a:pt x="932" y="933"/>
                    <a:pt x="485" y="933"/>
                  </a:cubicBezTo>
                  <a:cubicBezTo>
                    <a:pt x="485" y="933"/>
                    <a:pt x="0" y="933"/>
                    <a:pt x="0" y="448"/>
                  </a:cubicBezTo>
                  <a:cubicBezTo>
                    <a:pt x="0" y="1"/>
                    <a:pt x="485" y="1"/>
                    <a:pt x="485" y="1"/>
                  </a:cubicBezTo>
                  <a:close/>
                </a:path>
              </a:pathLst>
            </a:custGeom>
            <a:solidFill>
              <a:srgbClr val="3D37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0" name="Google Shape;3190;p53"/>
            <p:cNvSpPr/>
            <p:nvPr/>
          </p:nvSpPr>
          <p:spPr>
            <a:xfrm>
              <a:off x="7620000" y="5113400"/>
              <a:ext cx="23325" cy="35425"/>
            </a:xfrm>
            <a:custGeom>
              <a:avLst/>
              <a:gdLst/>
              <a:ahLst/>
              <a:cxnLst/>
              <a:rect l="l" t="t" r="r" b="b"/>
              <a:pathLst>
                <a:path w="933" h="1417" extrusionOk="0">
                  <a:moveTo>
                    <a:pt x="933" y="0"/>
                  </a:moveTo>
                  <a:lnTo>
                    <a:pt x="933" y="485"/>
                  </a:lnTo>
                  <a:cubicBezTo>
                    <a:pt x="933" y="485"/>
                    <a:pt x="933" y="932"/>
                    <a:pt x="448" y="932"/>
                  </a:cubicBezTo>
                  <a:cubicBezTo>
                    <a:pt x="448" y="1417"/>
                    <a:pt x="1" y="932"/>
                    <a:pt x="1" y="932"/>
                  </a:cubicBezTo>
                  <a:cubicBezTo>
                    <a:pt x="1" y="485"/>
                    <a:pt x="448" y="0"/>
                    <a:pt x="933" y="0"/>
                  </a:cubicBezTo>
                  <a:close/>
                </a:path>
              </a:pathLst>
            </a:custGeom>
            <a:solidFill>
              <a:srgbClr val="3932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Google Shape;3191;p53"/>
            <p:cNvSpPr/>
            <p:nvPr/>
          </p:nvSpPr>
          <p:spPr>
            <a:xfrm>
              <a:off x="7899600" y="4927000"/>
              <a:ext cx="23325" cy="23325"/>
            </a:xfrm>
            <a:custGeom>
              <a:avLst/>
              <a:gdLst/>
              <a:ahLst/>
              <a:cxnLst/>
              <a:rect l="l" t="t" r="r" b="b"/>
              <a:pathLst>
                <a:path w="933" h="933" extrusionOk="0">
                  <a:moveTo>
                    <a:pt x="448" y="932"/>
                  </a:moveTo>
                  <a:lnTo>
                    <a:pt x="1" y="485"/>
                  </a:lnTo>
                  <a:cubicBezTo>
                    <a:pt x="1" y="0"/>
                    <a:pt x="448" y="0"/>
                    <a:pt x="448" y="0"/>
                  </a:cubicBezTo>
                  <a:cubicBezTo>
                    <a:pt x="933" y="0"/>
                    <a:pt x="933" y="0"/>
                    <a:pt x="933" y="485"/>
                  </a:cubicBezTo>
                  <a:cubicBezTo>
                    <a:pt x="933" y="932"/>
                    <a:pt x="933" y="932"/>
                    <a:pt x="448" y="932"/>
                  </a:cubicBezTo>
                  <a:close/>
                </a:path>
              </a:pathLst>
            </a:custGeom>
            <a:solidFill>
              <a:srgbClr val="433D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2" name="Google Shape;3192;p53"/>
            <p:cNvSpPr/>
            <p:nvPr/>
          </p:nvSpPr>
          <p:spPr>
            <a:xfrm>
              <a:off x="8132600" y="5020200"/>
              <a:ext cx="23325" cy="23325"/>
            </a:xfrm>
            <a:custGeom>
              <a:avLst/>
              <a:gdLst/>
              <a:ahLst/>
              <a:cxnLst/>
              <a:rect l="l" t="t" r="r" b="b"/>
              <a:pathLst>
                <a:path w="933" h="933" extrusionOk="0">
                  <a:moveTo>
                    <a:pt x="933" y="485"/>
                  </a:moveTo>
                  <a:cubicBezTo>
                    <a:pt x="933" y="932"/>
                    <a:pt x="933" y="932"/>
                    <a:pt x="448" y="932"/>
                  </a:cubicBezTo>
                  <a:cubicBezTo>
                    <a:pt x="448" y="932"/>
                    <a:pt x="1" y="932"/>
                    <a:pt x="1" y="485"/>
                  </a:cubicBezTo>
                  <a:cubicBezTo>
                    <a:pt x="1" y="485"/>
                    <a:pt x="1" y="0"/>
                    <a:pt x="448" y="0"/>
                  </a:cubicBezTo>
                  <a:cubicBezTo>
                    <a:pt x="933" y="0"/>
                    <a:pt x="933" y="485"/>
                    <a:pt x="933" y="485"/>
                  </a:cubicBezTo>
                  <a:close/>
                </a:path>
              </a:pathLst>
            </a:custGeom>
            <a:solidFill>
              <a:srgbClr val="433C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93" name="Google Shape;3193;p53"/>
          <p:cNvGrpSpPr/>
          <p:nvPr/>
        </p:nvGrpSpPr>
        <p:grpSpPr>
          <a:xfrm rot="296010">
            <a:off x="8203378" y="1498405"/>
            <a:ext cx="535928" cy="221826"/>
            <a:chOff x="7620000" y="4927000"/>
            <a:chExt cx="535925" cy="221825"/>
          </a:xfrm>
        </p:grpSpPr>
        <p:sp>
          <p:nvSpPr>
            <p:cNvPr id="3194" name="Google Shape;3194;p53"/>
            <p:cNvSpPr/>
            <p:nvPr/>
          </p:nvSpPr>
          <p:spPr>
            <a:xfrm>
              <a:off x="7969500" y="5020200"/>
              <a:ext cx="57825" cy="82025"/>
            </a:xfrm>
            <a:custGeom>
              <a:avLst/>
              <a:gdLst/>
              <a:ahLst/>
              <a:cxnLst/>
              <a:rect l="l" t="t" r="r" b="b"/>
              <a:pathLst>
                <a:path w="2313" h="3281" extrusionOk="0">
                  <a:moveTo>
                    <a:pt x="2312" y="1417"/>
                  </a:moveTo>
                  <a:cubicBezTo>
                    <a:pt x="2312" y="2349"/>
                    <a:pt x="1865" y="3281"/>
                    <a:pt x="1380" y="3281"/>
                  </a:cubicBezTo>
                  <a:cubicBezTo>
                    <a:pt x="933" y="3281"/>
                    <a:pt x="1" y="2349"/>
                    <a:pt x="1" y="1864"/>
                  </a:cubicBezTo>
                  <a:cubicBezTo>
                    <a:pt x="1" y="932"/>
                    <a:pt x="448" y="0"/>
                    <a:pt x="1380" y="0"/>
                  </a:cubicBezTo>
                  <a:cubicBezTo>
                    <a:pt x="1865" y="0"/>
                    <a:pt x="2312" y="485"/>
                    <a:pt x="2312" y="1417"/>
                  </a:cubicBezTo>
                  <a:close/>
                </a:path>
              </a:pathLst>
            </a:custGeom>
            <a:solidFill>
              <a:srgbClr val="1C15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5" name="Google Shape;3195;p53"/>
            <p:cNvSpPr/>
            <p:nvPr/>
          </p:nvSpPr>
          <p:spPr>
            <a:xfrm>
              <a:off x="7840900" y="4985700"/>
              <a:ext cx="35425" cy="23325"/>
            </a:xfrm>
            <a:custGeom>
              <a:avLst/>
              <a:gdLst/>
              <a:ahLst/>
              <a:cxnLst/>
              <a:rect l="l" t="t" r="r" b="b"/>
              <a:pathLst>
                <a:path w="1417" h="933" extrusionOk="0">
                  <a:moveTo>
                    <a:pt x="485" y="1"/>
                  </a:moveTo>
                  <a:cubicBezTo>
                    <a:pt x="932" y="1"/>
                    <a:pt x="1417" y="1"/>
                    <a:pt x="1417" y="448"/>
                  </a:cubicBezTo>
                  <a:cubicBezTo>
                    <a:pt x="1417" y="933"/>
                    <a:pt x="932" y="933"/>
                    <a:pt x="485" y="933"/>
                  </a:cubicBezTo>
                  <a:cubicBezTo>
                    <a:pt x="485" y="933"/>
                    <a:pt x="0" y="933"/>
                    <a:pt x="0" y="448"/>
                  </a:cubicBezTo>
                  <a:cubicBezTo>
                    <a:pt x="0" y="1"/>
                    <a:pt x="485" y="1"/>
                    <a:pt x="485" y="1"/>
                  </a:cubicBezTo>
                  <a:close/>
                </a:path>
              </a:pathLst>
            </a:custGeom>
            <a:solidFill>
              <a:srgbClr val="3D37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6" name="Google Shape;3196;p53"/>
            <p:cNvSpPr/>
            <p:nvPr/>
          </p:nvSpPr>
          <p:spPr>
            <a:xfrm>
              <a:off x="7620000" y="5113400"/>
              <a:ext cx="23325" cy="35425"/>
            </a:xfrm>
            <a:custGeom>
              <a:avLst/>
              <a:gdLst/>
              <a:ahLst/>
              <a:cxnLst/>
              <a:rect l="l" t="t" r="r" b="b"/>
              <a:pathLst>
                <a:path w="933" h="1417" extrusionOk="0">
                  <a:moveTo>
                    <a:pt x="933" y="0"/>
                  </a:moveTo>
                  <a:lnTo>
                    <a:pt x="933" y="485"/>
                  </a:lnTo>
                  <a:cubicBezTo>
                    <a:pt x="933" y="485"/>
                    <a:pt x="933" y="932"/>
                    <a:pt x="448" y="932"/>
                  </a:cubicBezTo>
                  <a:cubicBezTo>
                    <a:pt x="448" y="1417"/>
                    <a:pt x="1" y="932"/>
                    <a:pt x="1" y="932"/>
                  </a:cubicBezTo>
                  <a:cubicBezTo>
                    <a:pt x="1" y="485"/>
                    <a:pt x="448" y="0"/>
                    <a:pt x="933" y="0"/>
                  </a:cubicBezTo>
                  <a:close/>
                </a:path>
              </a:pathLst>
            </a:custGeom>
            <a:solidFill>
              <a:srgbClr val="3932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7" name="Google Shape;3197;p53"/>
            <p:cNvSpPr/>
            <p:nvPr/>
          </p:nvSpPr>
          <p:spPr>
            <a:xfrm>
              <a:off x="7899600" y="4927000"/>
              <a:ext cx="23325" cy="23325"/>
            </a:xfrm>
            <a:custGeom>
              <a:avLst/>
              <a:gdLst/>
              <a:ahLst/>
              <a:cxnLst/>
              <a:rect l="l" t="t" r="r" b="b"/>
              <a:pathLst>
                <a:path w="933" h="933" extrusionOk="0">
                  <a:moveTo>
                    <a:pt x="448" y="932"/>
                  </a:moveTo>
                  <a:lnTo>
                    <a:pt x="1" y="485"/>
                  </a:lnTo>
                  <a:cubicBezTo>
                    <a:pt x="1" y="0"/>
                    <a:pt x="448" y="0"/>
                    <a:pt x="448" y="0"/>
                  </a:cubicBezTo>
                  <a:cubicBezTo>
                    <a:pt x="933" y="0"/>
                    <a:pt x="933" y="0"/>
                    <a:pt x="933" y="485"/>
                  </a:cubicBezTo>
                  <a:cubicBezTo>
                    <a:pt x="933" y="932"/>
                    <a:pt x="933" y="932"/>
                    <a:pt x="448" y="932"/>
                  </a:cubicBezTo>
                  <a:close/>
                </a:path>
              </a:pathLst>
            </a:custGeom>
            <a:solidFill>
              <a:srgbClr val="433D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8" name="Google Shape;3198;p53"/>
            <p:cNvSpPr/>
            <p:nvPr/>
          </p:nvSpPr>
          <p:spPr>
            <a:xfrm>
              <a:off x="8132600" y="5020200"/>
              <a:ext cx="23325" cy="23325"/>
            </a:xfrm>
            <a:custGeom>
              <a:avLst/>
              <a:gdLst/>
              <a:ahLst/>
              <a:cxnLst/>
              <a:rect l="l" t="t" r="r" b="b"/>
              <a:pathLst>
                <a:path w="933" h="933" extrusionOk="0">
                  <a:moveTo>
                    <a:pt x="933" y="485"/>
                  </a:moveTo>
                  <a:cubicBezTo>
                    <a:pt x="933" y="932"/>
                    <a:pt x="933" y="932"/>
                    <a:pt x="448" y="932"/>
                  </a:cubicBezTo>
                  <a:cubicBezTo>
                    <a:pt x="448" y="932"/>
                    <a:pt x="1" y="932"/>
                    <a:pt x="1" y="485"/>
                  </a:cubicBezTo>
                  <a:cubicBezTo>
                    <a:pt x="1" y="485"/>
                    <a:pt x="1" y="0"/>
                    <a:pt x="448" y="0"/>
                  </a:cubicBezTo>
                  <a:cubicBezTo>
                    <a:pt x="933" y="0"/>
                    <a:pt x="933" y="485"/>
                    <a:pt x="933" y="485"/>
                  </a:cubicBezTo>
                  <a:close/>
                </a:path>
              </a:pathLst>
            </a:custGeom>
            <a:solidFill>
              <a:srgbClr val="433C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4" name="Google Shape;292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4097934">
            <a:off x="288650" y="553350"/>
            <a:ext cx="1532598" cy="15325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5" name="Google Shape;2925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0675" y="894813"/>
            <a:ext cx="3257025" cy="3257025"/>
          </a:xfrm>
          <a:prstGeom prst="rect">
            <a:avLst/>
          </a:prstGeom>
          <a:noFill/>
          <a:ln>
            <a:noFill/>
          </a:ln>
        </p:spPr>
      </p:pic>
      <p:sp>
        <p:nvSpPr>
          <p:cNvPr id="2926" name="Google Shape;2926;p36"/>
          <p:cNvSpPr txBox="1">
            <a:spLocks noGrp="1"/>
          </p:cNvSpPr>
          <p:nvPr>
            <p:ph type="body" idx="1"/>
          </p:nvPr>
        </p:nvSpPr>
        <p:spPr>
          <a:xfrm>
            <a:off x="4669875" y="1966000"/>
            <a:ext cx="3669300" cy="197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The primary goal of this project is to predict movie performance classes defined by gross box office sales</a:t>
            </a:r>
            <a:r>
              <a:rPr lang="en" sz="1800"/>
              <a:t>：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Blockbuster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Successful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Moderate success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Underperforming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Flop</a:t>
            </a:r>
            <a:endParaRPr sz="1800"/>
          </a:p>
        </p:txBody>
      </p:sp>
      <p:sp>
        <p:nvSpPr>
          <p:cNvPr id="2927" name="Google Shape;2927;p36"/>
          <p:cNvSpPr txBox="1">
            <a:spLocks noGrp="1"/>
          </p:cNvSpPr>
          <p:nvPr>
            <p:ph type="title"/>
          </p:nvPr>
        </p:nvSpPr>
        <p:spPr>
          <a:xfrm>
            <a:off x="4669875" y="1202900"/>
            <a:ext cx="3669300" cy="7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Project</a:t>
            </a:r>
            <a:endParaRPr/>
          </a:p>
        </p:txBody>
      </p:sp>
      <p:grpSp>
        <p:nvGrpSpPr>
          <p:cNvPr id="2928" name="Google Shape;2928;p36"/>
          <p:cNvGrpSpPr/>
          <p:nvPr/>
        </p:nvGrpSpPr>
        <p:grpSpPr>
          <a:xfrm>
            <a:off x="3276625" y="3827850"/>
            <a:ext cx="473400" cy="112750"/>
            <a:chOff x="3290800" y="4250850"/>
            <a:chExt cx="473400" cy="112750"/>
          </a:xfrm>
        </p:grpSpPr>
        <p:sp>
          <p:nvSpPr>
            <p:cNvPr id="2929" name="Google Shape;2929;p36"/>
            <p:cNvSpPr/>
            <p:nvPr/>
          </p:nvSpPr>
          <p:spPr>
            <a:xfrm>
              <a:off x="3730800" y="4318475"/>
              <a:ext cx="33400" cy="45125"/>
            </a:xfrm>
            <a:custGeom>
              <a:avLst/>
              <a:gdLst/>
              <a:ahLst/>
              <a:cxnLst/>
              <a:rect l="l" t="t" r="r" b="b"/>
              <a:pathLst>
                <a:path w="1336" h="1805" extrusionOk="0">
                  <a:moveTo>
                    <a:pt x="1335" y="1335"/>
                  </a:moveTo>
                  <a:cubicBezTo>
                    <a:pt x="1335" y="1335"/>
                    <a:pt x="1335" y="1804"/>
                    <a:pt x="903" y="1804"/>
                  </a:cubicBezTo>
                  <a:cubicBezTo>
                    <a:pt x="434" y="1804"/>
                    <a:pt x="1" y="902"/>
                    <a:pt x="1" y="902"/>
                  </a:cubicBezTo>
                  <a:cubicBezTo>
                    <a:pt x="1" y="434"/>
                    <a:pt x="1" y="1"/>
                    <a:pt x="434" y="1"/>
                  </a:cubicBezTo>
                  <a:cubicBezTo>
                    <a:pt x="903" y="1"/>
                    <a:pt x="1335" y="434"/>
                    <a:pt x="1335" y="1335"/>
                  </a:cubicBezTo>
                  <a:close/>
                </a:path>
              </a:pathLst>
            </a:custGeom>
            <a:solidFill>
              <a:srgbClr val="3520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Google Shape;2930;p36"/>
            <p:cNvSpPr/>
            <p:nvPr/>
          </p:nvSpPr>
          <p:spPr>
            <a:xfrm>
              <a:off x="3290800" y="4306750"/>
              <a:ext cx="34275" cy="34300"/>
            </a:xfrm>
            <a:custGeom>
              <a:avLst/>
              <a:gdLst/>
              <a:ahLst/>
              <a:cxnLst/>
              <a:rect l="l" t="t" r="r" b="b"/>
              <a:pathLst>
                <a:path w="1371" h="1372" extrusionOk="0">
                  <a:moveTo>
                    <a:pt x="1371" y="903"/>
                  </a:moveTo>
                  <a:cubicBezTo>
                    <a:pt x="1371" y="903"/>
                    <a:pt x="1371" y="1371"/>
                    <a:pt x="902" y="1371"/>
                  </a:cubicBezTo>
                  <a:cubicBezTo>
                    <a:pt x="469" y="1371"/>
                    <a:pt x="0" y="903"/>
                    <a:pt x="0" y="470"/>
                  </a:cubicBezTo>
                  <a:cubicBezTo>
                    <a:pt x="0" y="470"/>
                    <a:pt x="469" y="1"/>
                    <a:pt x="902" y="1"/>
                  </a:cubicBezTo>
                  <a:cubicBezTo>
                    <a:pt x="902" y="1"/>
                    <a:pt x="1371" y="470"/>
                    <a:pt x="1371" y="903"/>
                  </a:cubicBezTo>
                  <a:close/>
                </a:path>
              </a:pathLst>
            </a:custGeom>
            <a:solidFill>
              <a:srgbClr val="3E29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1" name="Google Shape;2931;p36"/>
            <p:cNvSpPr/>
            <p:nvPr/>
          </p:nvSpPr>
          <p:spPr>
            <a:xfrm>
              <a:off x="3561300" y="4250850"/>
              <a:ext cx="34275" cy="33400"/>
            </a:xfrm>
            <a:custGeom>
              <a:avLst/>
              <a:gdLst/>
              <a:ahLst/>
              <a:cxnLst/>
              <a:rect l="l" t="t" r="r" b="b"/>
              <a:pathLst>
                <a:path w="1371" h="1336" extrusionOk="0">
                  <a:moveTo>
                    <a:pt x="469" y="1335"/>
                  </a:moveTo>
                  <a:cubicBezTo>
                    <a:pt x="0" y="1335"/>
                    <a:pt x="0" y="902"/>
                    <a:pt x="0" y="902"/>
                  </a:cubicBezTo>
                  <a:cubicBezTo>
                    <a:pt x="0" y="433"/>
                    <a:pt x="0" y="1"/>
                    <a:pt x="469" y="1"/>
                  </a:cubicBezTo>
                  <a:cubicBezTo>
                    <a:pt x="902" y="1"/>
                    <a:pt x="902" y="433"/>
                    <a:pt x="902" y="902"/>
                  </a:cubicBezTo>
                  <a:cubicBezTo>
                    <a:pt x="1371" y="902"/>
                    <a:pt x="902" y="1335"/>
                    <a:pt x="469" y="1335"/>
                  </a:cubicBezTo>
                  <a:close/>
                </a:path>
              </a:pathLst>
            </a:custGeom>
            <a:solidFill>
              <a:srgbClr val="3F2C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2" name="Google Shape;2932;p36"/>
            <p:cNvSpPr/>
            <p:nvPr/>
          </p:nvSpPr>
          <p:spPr>
            <a:xfrm>
              <a:off x="3640650" y="4295950"/>
              <a:ext cx="22550" cy="10825"/>
            </a:xfrm>
            <a:custGeom>
              <a:avLst/>
              <a:gdLst/>
              <a:ahLst/>
              <a:cxnLst/>
              <a:rect l="l" t="t" r="r" b="b"/>
              <a:pathLst>
                <a:path w="902" h="433" extrusionOk="0">
                  <a:moveTo>
                    <a:pt x="433" y="0"/>
                  </a:moveTo>
                  <a:lnTo>
                    <a:pt x="902" y="0"/>
                  </a:lnTo>
                  <a:lnTo>
                    <a:pt x="433" y="4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38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33" name="Google Shape;2933;p36"/>
          <p:cNvGrpSpPr/>
          <p:nvPr/>
        </p:nvGrpSpPr>
        <p:grpSpPr>
          <a:xfrm rot="-4042438">
            <a:off x="381158" y="2591913"/>
            <a:ext cx="1115357" cy="101921"/>
            <a:chOff x="3415050" y="486075"/>
            <a:chExt cx="1115400" cy="101925"/>
          </a:xfrm>
        </p:grpSpPr>
        <p:sp>
          <p:nvSpPr>
            <p:cNvPr id="2934" name="Google Shape;2934;p36"/>
            <p:cNvSpPr/>
            <p:nvPr/>
          </p:nvSpPr>
          <p:spPr>
            <a:xfrm>
              <a:off x="3854150" y="486075"/>
              <a:ext cx="45125" cy="34300"/>
            </a:xfrm>
            <a:custGeom>
              <a:avLst/>
              <a:gdLst/>
              <a:ahLst/>
              <a:cxnLst/>
              <a:rect l="l" t="t" r="r" b="b"/>
              <a:pathLst>
                <a:path w="1805" h="1372" extrusionOk="0">
                  <a:moveTo>
                    <a:pt x="1804" y="902"/>
                  </a:moveTo>
                  <a:cubicBezTo>
                    <a:pt x="1804" y="1371"/>
                    <a:pt x="1371" y="1371"/>
                    <a:pt x="902" y="1371"/>
                  </a:cubicBezTo>
                  <a:cubicBezTo>
                    <a:pt x="470" y="1371"/>
                    <a:pt x="1" y="1371"/>
                    <a:pt x="1" y="902"/>
                  </a:cubicBezTo>
                  <a:cubicBezTo>
                    <a:pt x="1" y="469"/>
                    <a:pt x="470" y="0"/>
                    <a:pt x="902" y="0"/>
                  </a:cubicBezTo>
                  <a:cubicBezTo>
                    <a:pt x="1371" y="0"/>
                    <a:pt x="1804" y="469"/>
                    <a:pt x="1804" y="902"/>
                  </a:cubicBezTo>
                  <a:close/>
                </a:path>
              </a:pathLst>
            </a:custGeom>
            <a:solidFill>
              <a:srgbClr val="3924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5" name="Google Shape;2935;p36"/>
            <p:cNvSpPr/>
            <p:nvPr/>
          </p:nvSpPr>
          <p:spPr>
            <a:xfrm>
              <a:off x="4327525" y="520350"/>
              <a:ext cx="34300" cy="22550"/>
            </a:xfrm>
            <a:custGeom>
              <a:avLst/>
              <a:gdLst/>
              <a:ahLst/>
              <a:cxnLst/>
              <a:rect l="l" t="t" r="r" b="b"/>
              <a:pathLst>
                <a:path w="1372" h="902" extrusionOk="0">
                  <a:moveTo>
                    <a:pt x="1372" y="433"/>
                  </a:moveTo>
                  <a:cubicBezTo>
                    <a:pt x="1372" y="902"/>
                    <a:pt x="903" y="902"/>
                    <a:pt x="903" y="902"/>
                  </a:cubicBezTo>
                  <a:cubicBezTo>
                    <a:pt x="470" y="902"/>
                    <a:pt x="1" y="902"/>
                    <a:pt x="1" y="433"/>
                  </a:cubicBezTo>
                  <a:cubicBezTo>
                    <a:pt x="1" y="0"/>
                    <a:pt x="470" y="0"/>
                    <a:pt x="470" y="0"/>
                  </a:cubicBezTo>
                  <a:cubicBezTo>
                    <a:pt x="903" y="0"/>
                    <a:pt x="1372" y="0"/>
                    <a:pt x="1372" y="433"/>
                  </a:cubicBezTo>
                  <a:close/>
                </a:path>
              </a:pathLst>
            </a:custGeom>
            <a:solidFill>
              <a:srgbClr val="432E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6" name="Google Shape;2936;p36"/>
            <p:cNvSpPr/>
            <p:nvPr/>
          </p:nvSpPr>
          <p:spPr>
            <a:xfrm>
              <a:off x="3415050" y="542875"/>
              <a:ext cx="33375" cy="22575"/>
            </a:xfrm>
            <a:custGeom>
              <a:avLst/>
              <a:gdLst/>
              <a:ahLst/>
              <a:cxnLst/>
              <a:rect l="l" t="t" r="r" b="b"/>
              <a:pathLst>
                <a:path w="1335" h="903" extrusionOk="0">
                  <a:moveTo>
                    <a:pt x="1335" y="433"/>
                  </a:moveTo>
                  <a:cubicBezTo>
                    <a:pt x="1335" y="902"/>
                    <a:pt x="902" y="902"/>
                    <a:pt x="433" y="902"/>
                  </a:cubicBezTo>
                  <a:cubicBezTo>
                    <a:pt x="433" y="902"/>
                    <a:pt x="0" y="902"/>
                    <a:pt x="0" y="433"/>
                  </a:cubicBezTo>
                  <a:cubicBezTo>
                    <a:pt x="0" y="1"/>
                    <a:pt x="433" y="1"/>
                    <a:pt x="433" y="1"/>
                  </a:cubicBezTo>
                  <a:cubicBezTo>
                    <a:pt x="902" y="1"/>
                    <a:pt x="1335" y="1"/>
                    <a:pt x="1335" y="433"/>
                  </a:cubicBezTo>
                  <a:close/>
                </a:path>
              </a:pathLst>
            </a:custGeom>
            <a:solidFill>
              <a:srgbClr val="3F2D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7" name="Google Shape;2937;p36"/>
            <p:cNvSpPr/>
            <p:nvPr/>
          </p:nvSpPr>
          <p:spPr>
            <a:xfrm>
              <a:off x="4507875" y="565425"/>
              <a:ext cx="22575" cy="22575"/>
            </a:xfrm>
            <a:custGeom>
              <a:avLst/>
              <a:gdLst/>
              <a:ahLst/>
              <a:cxnLst/>
              <a:rect l="l" t="t" r="r" b="b"/>
              <a:pathLst>
                <a:path w="903" h="903" extrusionOk="0">
                  <a:moveTo>
                    <a:pt x="469" y="0"/>
                  </a:moveTo>
                  <a:cubicBezTo>
                    <a:pt x="469" y="0"/>
                    <a:pt x="902" y="0"/>
                    <a:pt x="902" y="433"/>
                  </a:cubicBezTo>
                  <a:cubicBezTo>
                    <a:pt x="902" y="902"/>
                    <a:pt x="469" y="902"/>
                    <a:pt x="469" y="902"/>
                  </a:cubicBezTo>
                  <a:cubicBezTo>
                    <a:pt x="0" y="902"/>
                    <a:pt x="0" y="902"/>
                    <a:pt x="0" y="433"/>
                  </a:cubicBezTo>
                  <a:cubicBezTo>
                    <a:pt x="0" y="0"/>
                    <a:pt x="0" y="0"/>
                    <a:pt x="469" y="0"/>
                  </a:cubicBezTo>
                  <a:close/>
                </a:path>
              </a:pathLst>
            </a:custGeom>
            <a:solidFill>
              <a:srgbClr val="412E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8" name="Google Shape;2938;p36"/>
            <p:cNvSpPr/>
            <p:nvPr/>
          </p:nvSpPr>
          <p:spPr>
            <a:xfrm>
              <a:off x="4395175" y="565425"/>
              <a:ext cx="22550" cy="22575"/>
            </a:xfrm>
            <a:custGeom>
              <a:avLst/>
              <a:gdLst/>
              <a:ahLst/>
              <a:cxnLst/>
              <a:rect l="l" t="t" r="r" b="b"/>
              <a:pathLst>
                <a:path w="902" h="903" extrusionOk="0">
                  <a:moveTo>
                    <a:pt x="902" y="433"/>
                  </a:moveTo>
                  <a:cubicBezTo>
                    <a:pt x="469" y="433"/>
                    <a:pt x="469" y="902"/>
                    <a:pt x="469" y="902"/>
                  </a:cubicBezTo>
                  <a:cubicBezTo>
                    <a:pt x="0" y="902"/>
                    <a:pt x="0" y="433"/>
                    <a:pt x="0" y="433"/>
                  </a:cubicBezTo>
                  <a:cubicBezTo>
                    <a:pt x="0" y="0"/>
                    <a:pt x="0" y="0"/>
                    <a:pt x="469" y="0"/>
                  </a:cubicBezTo>
                  <a:cubicBezTo>
                    <a:pt x="469" y="0"/>
                    <a:pt x="902" y="0"/>
                    <a:pt x="902" y="433"/>
                  </a:cubicBezTo>
                  <a:close/>
                </a:path>
              </a:pathLst>
            </a:custGeom>
            <a:solidFill>
              <a:srgbClr val="4330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03" name="Google Shape;3203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5048288" y="2567279"/>
            <a:ext cx="937263" cy="9372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4" name="Google Shape;3204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8600" y="995325"/>
            <a:ext cx="961725" cy="961725"/>
          </a:xfrm>
          <a:prstGeom prst="rect">
            <a:avLst/>
          </a:prstGeom>
          <a:noFill/>
          <a:ln>
            <a:noFill/>
          </a:ln>
        </p:spPr>
      </p:pic>
      <p:sp>
        <p:nvSpPr>
          <p:cNvPr id="3205" name="Google Shape;3205;p54"/>
          <p:cNvSpPr txBox="1"/>
          <p:nvPr/>
        </p:nvSpPr>
        <p:spPr>
          <a:xfrm>
            <a:off x="5825400" y="2709588"/>
            <a:ext cx="21687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Test Dataset 20%</a:t>
            </a:r>
            <a:endParaRPr sz="19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206" name="Google Shape;3206;p5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/>
              <a:t>Test / Train split</a:t>
            </a:r>
            <a:endParaRPr sz="3600"/>
          </a:p>
          <a:p>
            <a:pPr marL="0" lvl="0" indent="0" algn="l" rtl="0">
              <a:spcBef>
                <a:spcPts val="7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7" name="Google Shape;3207;p54"/>
          <p:cNvSpPr txBox="1"/>
          <p:nvPr/>
        </p:nvSpPr>
        <p:spPr>
          <a:xfrm>
            <a:off x="5825400" y="3362788"/>
            <a:ext cx="21687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Size = 143</a:t>
            </a:r>
            <a:endParaRPr>
              <a:solidFill>
                <a:srgbClr val="783F0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08" name="Google Shape;3208;p54"/>
          <p:cNvSpPr txBox="1"/>
          <p:nvPr/>
        </p:nvSpPr>
        <p:spPr>
          <a:xfrm>
            <a:off x="5825400" y="1104400"/>
            <a:ext cx="21687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Train Dataset 80%</a:t>
            </a:r>
            <a:endParaRPr sz="19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209" name="Google Shape;3209;p54"/>
          <p:cNvSpPr txBox="1"/>
          <p:nvPr/>
        </p:nvSpPr>
        <p:spPr>
          <a:xfrm>
            <a:off x="5825400" y="1757600"/>
            <a:ext cx="21687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83F04"/>
                </a:solidFill>
                <a:latin typeface="Montserrat"/>
                <a:ea typeface="Montserrat"/>
                <a:cs typeface="Montserrat"/>
                <a:sym typeface="Montserrat"/>
              </a:rPr>
              <a:t>Size = 571</a:t>
            </a:r>
            <a:endParaRPr>
              <a:solidFill>
                <a:srgbClr val="783F0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3210" name="Google Shape;3210;p54"/>
          <p:cNvGrpSpPr/>
          <p:nvPr/>
        </p:nvGrpSpPr>
        <p:grpSpPr>
          <a:xfrm rot="-3130667">
            <a:off x="320284" y="2498039"/>
            <a:ext cx="535913" cy="221820"/>
            <a:chOff x="7620000" y="4927000"/>
            <a:chExt cx="535925" cy="221825"/>
          </a:xfrm>
        </p:grpSpPr>
        <p:sp>
          <p:nvSpPr>
            <p:cNvPr id="3211" name="Google Shape;3211;p54"/>
            <p:cNvSpPr/>
            <p:nvPr/>
          </p:nvSpPr>
          <p:spPr>
            <a:xfrm>
              <a:off x="7969500" y="5020200"/>
              <a:ext cx="57825" cy="82025"/>
            </a:xfrm>
            <a:custGeom>
              <a:avLst/>
              <a:gdLst/>
              <a:ahLst/>
              <a:cxnLst/>
              <a:rect l="l" t="t" r="r" b="b"/>
              <a:pathLst>
                <a:path w="2313" h="3281" extrusionOk="0">
                  <a:moveTo>
                    <a:pt x="2312" y="1417"/>
                  </a:moveTo>
                  <a:cubicBezTo>
                    <a:pt x="2312" y="2349"/>
                    <a:pt x="1865" y="3281"/>
                    <a:pt x="1380" y="3281"/>
                  </a:cubicBezTo>
                  <a:cubicBezTo>
                    <a:pt x="933" y="3281"/>
                    <a:pt x="1" y="2349"/>
                    <a:pt x="1" y="1864"/>
                  </a:cubicBezTo>
                  <a:cubicBezTo>
                    <a:pt x="1" y="932"/>
                    <a:pt x="448" y="0"/>
                    <a:pt x="1380" y="0"/>
                  </a:cubicBezTo>
                  <a:cubicBezTo>
                    <a:pt x="1865" y="0"/>
                    <a:pt x="2312" y="485"/>
                    <a:pt x="2312" y="1417"/>
                  </a:cubicBezTo>
                  <a:close/>
                </a:path>
              </a:pathLst>
            </a:custGeom>
            <a:solidFill>
              <a:srgbClr val="1C15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54"/>
            <p:cNvSpPr/>
            <p:nvPr/>
          </p:nvSpPr>
          <p:spPr>
            <a:xfrm>
              <a:off x="7840900" y="4985700"/>
              <a:ext cx="35425" cy="23325"/>
            </a:xfrm>
            <a:custGeom>
              <a:avLst/>
              <a:gdLst/>
              <a:ahLst/>
              <a:cxnLst/>
              <a:rect l="l" t="t" r="r" b="b"/>
              <a:pathLst>
                <a:path w="1417" h="933" extrusionOk="0">
                  <a:moveTo>
                    <a:pt x="485" y="1"/>
                  </a:moveTo>
                  <a:cubicBezTo>
                    <a:pt x="932" y="1"/>
                    <a:pt x="1417" y="1"/>
                    <a:pt x="1417" y="448"/>
                  </a:cubicBezTo>
                  <a:cubicBezTo>
                    <a:pt x="1417" y="933"/>
                    <a:pt x="932" y="933"/>
                    <a:pt x="485" y="933"/>
                  </a:cubicBezTo>
                  <a:cubicBezTo>
                    <a:pt x="485" y="933"/>
                    <a:pt x="0" y="933"/>
                    <a:pt x="0" y="448"/>
                  </a:cubicBezTo>
                  <a:cubicBezTo>
                    <a:pt x="0" y="1"/>
                    <a:pt x="485" y="1"/>
                    <a:pt x="485" y="1"/>
                  </a:cubicBezTo>
                  <a:close/>
                </a:path>
              </a:pathLst>
            </a:custGeom>
            <a:solidFill>
              <a:srgbClr val="3D37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Google Shape;3213;p54"/>
            <p:cNvSpPr/>
            <p:nvPr/>
          </p:nvSpPr>
          <p:spPr>
            <a:xfrm>
              <a:off x="7620000" y="5113400"/>
              <a:ext cx="23325" cy="35425"/>
            </a:xfrm>
            <a:custGeom>
              <a:avLst/>
              <a:gdLst/>
              <a:ahLst/>
              <a:cxnLst/>
              <a:rect l="l" t="t" r="r" b="b"/>
              <a:pathLst>
                <a:path w="933" h="1417" extrusionOk="0">
                  <a:moveTo>
                    <a:pt x="933" y="0"/>
                  </a:moveTo>
                  <a:lnTo>
                    <a:pt x="933" y="485"/>
                  </a:lnTo>
                  <a:cubicBezTo>
                    <a:pt x="933" y="485"/>
                    <a:pt x="933" y="932"/>
                    <a:pt x="448" y="932"/>
                  </a:cubicBezTo>
                  <a:cubicBezTo>
                    <a:pt x="448" y="1417"/>
                    <a:pt x="1" y="932"/>
                    <a:pt x="1" y="932"/>
                  </a:cubicBezTo>
                  <a:cubicBezTo>
                    <a:pt x="1" y="485"/>
                    <a:pt x="448" y="0"/>
                    <a:pt x="933" y="0"/>
                  </a:cubicBezTo>
                  <a:close/>
                </a:path>
              </a:pathLst>
            </a:custGeom>
            <a:solidFill>
              <a:srgbClr val="3932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3214;p54"/>
            <p:cNvSpPr/>
            <p:nvPr/>
          </p:nvSpPr>
          <p:spPr>
            <a:xfrm>
              <a:off x="7899600" y="4927000"/>
              <a:ext cx="23325" cy="23325"/>
            </a:xfrm>
            <a:custGeom>
              <a:avLst/>
              <a:gdLst/>
              <a:ahLst/>
              <a:cxnLst/>
              <a:rect l="l" t="t" r="r" b="b"/>
              <a:pathLst>
                <a:path w="933" h="933" extrusionOk="0">
                  <a:moveTo>
                    <a:pt x="448" y="932"/>
                  </a:moveTo>
                  <a:lnTo>
                    <a:pt x="1" y="485"/>
                  </a:lnTo>
                  <a:cubicBezTo>
                    <a:pt x="1" y="0"/>
                    <a:pt x="448" y="0"/>
                    <a:pt x="448" y="0"/>
                  </a:cubicBezTo>
                  <a:cubicBezTo>
                    <a:pt x="933" y="0"/>
                    <a:pt x="933" y="0"/>
                    <a:pt x="933" y="485"/>
                  </a:cubicBezTo>
                  <a:cubicBezTo>
                    <a:pt x="933" y="932"/>
                    <a:pt x="933" y="932"/>
                    <a:pt x="448" y="932"/>
                  </a:cubicBezTo>
                  <a:close/>
                </a:path>
              </a:pathLst>
            </a:custGeom>
            <a:solidFill>
              <a:srgbClr val="433D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54"/>
            <p:cNvSpPr/>
            <p:nvPr/>
          </p:nvSpPr>
          <p:spPr>
            <a:xfrm>
              <a:off x="8132600" y="5020200"/>
              <a:ext cx="23325" cy="23325"/>
            </a:xfrm>
            <a:custGeom>
              <a:avLst/>
              <a:gdLst/>
              <a:ahLst/>
              <a:cxnLst/>
              <a:rect l="l" t="t" r="r" b="b"/>
              <a:pathLst>
                <a:path w="933" h="933" extrusionOk="0">
                  <a:moveTo>
                    <a:pt x="933" y="485"/>
                  </a:moveTo>
                  <a:cubicBezTo>
                    <a:pt x="933" y="932"/>
                    <a:pt x="933" y="932"/>
                    <a:pt x="448" y="932"/>
                  </a:cubicBezTo>
                  <a:cubicBezTo>
                    <a:pt x="448" y="932"/>
                    <a:pt x="1" y="932"/>
                    <a:pt x="1" y="485"/>
                  </a:cubicBezTo>
                  <a:cubicBezTo>
                    <a:pt x="1" y="485"/>
                    <a:pt x="1" y="0"/>
                    <a:pt x="448" y="0"/>
                  </a:cubicBezTo>
                  <a:cubicBezTo>
                    <a:pt x="933" y="0"/>
                    <a:pt x="933" y="485"/>
                    <a:pt x="933" y="485"/>
                  </a:cubicBezTo>
                  <a:close/>
                </a:path>
              </a:pathLst>
            </a:custGeom>
            <a:solidFill>
              <a:srgbClr val="433C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16" name="Google Shape;3216;p54"/>
          <p:cNvGrpSpPr/>
          <p:nvPr/>
        </p:nvGrpSpPr>
        <p:grpSpPr>
          <a:xfrm>
            <a:off x="8367900" y="3400375"/>
            <a:ext cx="245125" cy="163125"/>
            <a:chOff x="6215950" y="401200"/>
            <a:chExt cx="245125" cy="163125"/>
          </a:xfrm>
        </p:grpSpPr>
        <p:sp>
          <p:nvSpPr>
            <p:cNvPr id="3217" name="Google Shape;3217;p54"/>
            <p:cNvSpPr/>
            <p:nvPr/>
          </p:nvSpPr>
          <p:spPr>
            <a:xfrm>
              <a:off x="6309150" y="517700"/>
              <a:ext cx="46625" cy="46625"/>
            </a:xfrm>
            <a:custGeom>
              <a:avLst/>
              <a:gdLst/>
              <a:ahLst/>
              <a:cxnLst/>
              <a:rect l="l" t="t" r="r" b="b"/>
              <a:pathLst>
                <a:path w="1865" h="1865" extrusionOk="0">
                  <a:moveTo>
                    <a:pt x="1864" y="933"/>
                  </a:moveTo>
                  <a:cubicBezTo>
                    <a:pt x="1864" y="1418"/>
                    <a:pt x="1417" y="1865"/>
                    <a:pt x="932" y="1865"/>
                  </a:cubicBezTo>
                  <a:cubicBezTo>
                    <a:pt x="485" y="1865"/>
                    <a:pt x="0" y="1418"/>
                    <a:pt x="0" y="933"/>
                  </a:cubicBezTo>
                  <a:cubicBezTo>
                    <a:pt x="0" y="486"/>
                    <a:pt x="485" y="1"/>
                    <a:pt x="932" y="1"/>
                  </a:cubicBezTo>
                  <a:cubicBezTo>
                    <a:pt x="1864" y="1"/>
                    <a:pt x="1864" y="486"/>
                    <a:pt x="1864" y="933"/>
                  </a:cubicBezTo>
                  <a:close/>
                </a:path>
              </a:pathLst>
            </a:custGeom>
            <a:solidFill>
              <a:srgbClr val="1E17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54"/>
            <p:cNvSpPr/>
            <p:nvPr/>
          </p:nvSpPr>
          <p:spPr>
            <a:xfrm>
              <a:off x="6355750" y="401200"/>
              <a:ext cx="35425" cy="46625"/>
            </a:xfrm>
            <a:custGeom>
              <a:avLst/>
              <a:gdLst/>
              <a:ahLst/>
              <a:cxnLst/>
              <a:rect l="l" t="t" r="r" b="b"/>
              <a:pathLst>
                <a:path w="1417" h="1865" extrusionOk="0">
                  <a:moveTo>
                    <a:pt x="1417" y="933"/>
                  </a:moveTo>
                  <a:cubicBezTo>
                    <a:pt x="1417" y="1418"/>
                    <a:pt x="1417" y="1865"/>
                    <a:pt x="932" y="1865"/>
                  </a:cubicBezTo>
                  <a:cubicBezTo>
                    <a:pt x="485" y="1865"/>
                    <a:pt x="0" y="1418"/>
                    <a:pt x="0" y="933"/>
                  </a:cubicBezTo>
                  <a:cubicBezTo>
                    <a:pt x="0" y="486"/>
                    <a:pt x="485" y="1"/>
                    <a:pt x="932" y="1"/>
                  </a:cubicBezTo>
                  <a:cubicBezTo>
                    <a:pt x="1417" y="1"/>
                    <a:pt x="1417" y="486"/>
                    <a:pt x="1417" y="933"/>
                  </a:cubicBezTo>
                  <a:close/>
                </a:path>
              </a:pathLst>
            </a:custGeom>
            <a:solidFill>
              <a:srgbClr val="2E2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54"/>
            <p:cNvSpPr/>
            <p:nvPr/>
          </p:nvSpPr>
          <p:spPr>
            <a:xfrm>
              <a:off x="6215950" y="447800"/>
              <a:ext cx="23325" cy="23325"/>
            </a:xfrm>
            <a:custGeom>
              <a:avLst/>
              <a:gdLst/>
              <a:ahLst/>
              <a:cxnLst/>
              <a:rect l="l" t="t" r="r" b="b"/>
              <a:pathLst>
                <a:path w="933" h="933" extrusionOk="0">
                  <a:moveTo>
                    <a:pt x="485" y="1"/>
                  </a:moveTo>
                  <a:lnTo>
                    <a:pt x="932" y="486"/>
                  </a:lnTo>
                  <a:cubicBezTo>
                    <a:pt x="932" y="933"/>
                    <a:pt x="485" y="933"/>
                    <a:pt x="485" y="933"/>
                  </a:cubicBezTo>
                  <a:cubicBezTo>
                    <a:pt x="0" y="933"/>
                    <a:pt x="0" y="933"/>
                    <a:pt x="0" y="486"/>
                  </a:cubicBezTo>
                  <a:cubicBezTo>
                    <a:pt x="0" y="486"/>
                    <a:pt x="0" y="1"/>
                    <a:pt x="485" y="1"/>
                  </a:cubicBezTo>
                  <a:close/>
                </a:path>
              </a:pathLst>
            </a:custGeom>
            <a:solidFill>
              <a:srgbClr val="3C3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3220;p54"/>
            <p:cNvSpPr/>
            <p:nvPr/>
          </p:nvSpPr>
          <p:spPr>
            <a:xfrm>
              <a:off x="6448950" y="553125"/>
              <a:ext cx="12125" cy="11200"/>
            </a:xfrm>
            <a:custGeom>
              <a:avLst/>
              <a:gdLst/>
              <a:ahLst/>
              <a:cxnLst/>
              <a:rect l="l" t="t" r="r" b="b"/>
              <a:pathLst>
                <a:path w="485" h="448" extrusionOk="0">
                  <a:moveTo>
                    <a:pt x="0" y="1"/>
                  </a:moveTo>
                  <a:lnTo>
                    <a:pt x="485" y="1"/>
                  </a:lnTo>
                  <a:cubicBezTo>
                    <a:pt x="485" y="448"/>
                    <a:pt x="485" y="448"/>
                    <a:pt x="0" y="44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342D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221" name="Google Shape;3221;p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2552123">
            <a:off x="7635849" y="418923"/>
            <a:ext cx="930228" cy="930228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2" name="Google Shape;3222;p54" title="Chart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5640" y="1429900"/>
            <a:ext cx="3813636" cy="2358098"/>
          </a:xfrm>
          <a:prstGeom prst="rect">
            <a:avLst/>
          </a:prstGeom>
          <a:noFill/>
          <a:ln>
            <a:noFill/>
          </a:ln>
        </p:spPr>
      </p:pic>
      <p:sp>
        <p:nvSpPr>
          <p:cNvPr id="3223" name="Google Shape;3223;p54"/>
          <p:cNvSpPr txBox="1"/>
          <p:nvPr/>
        </p:nvSpPr>
        <p:spPr>
          <a:xfrm>
            <a:off x="1029300" y="4054475"/>
            <a:ext cx="71922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81000" algn="ctr" rtl="0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SzPts val="2400"/>
              <a:buFont typeface="Oswald"/>
              <a:buChar char="❏"/>
            </a:pPr>
            <a:r>
              <a:rPr lang="en" sz="24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Rule : </a:t>
            </a:r>
            <a:r>
              <a:rPr lang="en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80/20 split randomly sampled</a:t>
            </a:r>
            <a:endParaRPr sz="24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28" name="Google Shape;3228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7712963" y="662300"/>
            <a:ext cx="984300" cy="98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9" name="Google Shape;3229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050" y="3089525"/>
            <a:ext cx="984300" cy="984300"/>
          </a:xfrm>
          <a:prstGeom prst="rect">
            <a:avLst/>
          </a:prstGeom>
          <a:noFill/>
          <a:ln>
            <a:noFill/>
          </a:ln>
        </p:spPr>
      </p:pic>
      <p:sp>
        <p:nvSpPr>
          <p:cNvPr id="3230" name="Google Shape;3230;p55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rPr lang="en"/>
              <a:t>Model Building -</a:t>
            </a:r>
            <a:r>
              <a:rPr lang="en" sz="3600"/>
              <a:t> </a:t>
            </a:r>
            <a:r>
              <a:rPr lang="en" sz="2300" b="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SVM Classifier(Linear)</a:t>
            </a:r>
            <a:endParaRPr sz="2300" b="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231" name="Google Shape;3231;p55"/>
          <p:cNvSpPr/>
          <p:nvPr/>
        </p:nvSpPr>
        <p:spPr>
          <a:xfrm>
            <a:off x="5987238" y="2886100"/>
            <a:ext cx="12125" cy="23325"/>
          </a:xfrm>
          <a:custGeom>
            <a:avLst/>
            <a:gdLst/>
            <a:ahLst/>
            <a:cxnLst/>
            <a:rect l="l" t="t" r="r" b="b"/>
            <a:pathLst>
              <a:path w="485" h="933" extrusionOk="0">
                <a:moveTo>
                  <a:pt x="485" y="448"/>
                </a:moveTo>
                <a:lnTo>
                  <a:pt x="485" y="932"/>
                </a:lnTo>
                <a:cubicBezTo>
                  <a:pt x="0" y="932"/>
                  <a:pt x="0" y="932"/>
                  <a:pt x="0" y="448"/>
                </a:cubicBezTo>
                <a:cubicBezTo>
                  <a:pt x="0" y="448"/>
                  <a:pt x="0" y="0"/>
                  <a:pt x="485" y="448"/>
                </a:cubicBezTo>
                <a:close/>
              </a:path>
            </a:pathLst>
          </a:custGeom>
          <a:solidFill>
            <a:srgbClr val="403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2" name="Google Shape;3232;p55"/>
          <p:cNvSpPr/>
          <p:nvPr/>
        </p:nvSpPr>
        <p:spPr>
          <a:xfrm>
            <a:off x="3144638" y="2583200"/>
            <a:ext cx="12150" cy="11200"/>
          </a:xfrm>
          <a:custGeom>
            <a:avLst/>
            <a:gdLst/>
            <a:ahLst/>
            <a:cxnLst/>
            <a:rect l="l" t="t" r="r" b="b"/>
            <a:pathLst>
              <a:path w="486" h="448" extrusionOk="0">
                <a:moveTo>
                  <a:pt x="485" y="448"/>
                </a:moveTo>
                <a:lnTo>
                  <a:pt x="485" y="448"/>
                </a:lnTo>
                <a:lnTo>
                  <a:pt x="1" y="448"/>
                </a:lnTo>
                <a:lnTo>
                  <a:pt x="485" y="0"/>
                </a:lnTo>
                <a:close/>
              </a:path>
            </a:pathLst>
          </a:custGeom>
          <a:solidFill>
            <a:srgbClr val="443D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3" name="Google Shape;3233;p55"/>
          <p:cNvSpPr/>
          <p:nvPr/>
        </p:nvSpPr>
        <p:spPr>
          <a:xfrm>
            <a:off x="5800838" y="3642875"/>
            <a:ext cx="12125" cy="12150"/>
          </a:xfrm>
          <a:custGeom>
            <a:avLst/>
            <a:gdLst/>
            <a:ahLst/>
            <a:cxnLst/>
            <a:rect l="l" t="t" r="r" b="b"/>
            <a:pathLst>
              <a:path w="485" h="486" extrusionOk="0">
                <a:moveTo>
                  <a:pt x="485" y="1"/>
                </a:moveTo>
                <a:cubicBezTo>
                  <a:pt x="485" y="485"/>
                  <a:pt x="485" y="485"/>
                  <a:pt x="0" y="485"/>
                </a:cubicBezTo>
                <a:close/>
              </a:path>
            </a:pathLst>
          </a:custGeom>
          <a:solidFill>
            <a:srgbClr val="7C352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4" name="Google Shape;3234;p55"/>
          <p:cNvSpPr/>
          <p:nvPr/>
        </p:nvSpPr>
        <p:spPr>
          <a:xfrm>
            <a:off x="3354338" y="3235600"/>
            <a:ext cx="23325" cy="23325"/>
          </a:xfrm>
          <a:custGeom>
            <a:avLst/>
            <a:gdLst/>
            <a:ahLst/>
            <a:cxnLst/>
            <a:rect l="l" t="t" r="r" b="b"/>
            <a:pathLst>
              <a:path w="933" h="933" extrusionOk="0">
                <a:moveTo>
                  <a:pt x="933" y="932"/>
                </a:moveTo>
                <a:lnTo>
                  <a:pt x="933" y="932"/>
                </a:lnTo>
                <a:lnTo>
                  <a:pt x="933" y="932"/>
                </a:lnTo>
                <a:cubicBezTo>
                  <a:pt x="485" y="932"/>
                  <a:pt x="1" y="932"/>
                  <a:pt x="1" y="448"/>
                </a:cubicBezTo>
                <a:lnTo>
                  <a:pt x="485" y="0"/>
                </a:lnTo>
                <a:cubicBezTo>
                  <a:pt x="485" y="448"/>
                  <a:pt x="933" y="932"/>
                  <a:pt x="933" y="932"/>
                </a:cubicBezTo>
                <a:close/>
              </a:path>
            </a:pathLst>
          </a:custGeom>
          <a:solidFill>
            <a:srgbClr val="9295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5" name="Google Shape;3235;p55"/>
          <p:cNvSpPr/>
          <p:nvPr/>
        </p:nvSpPr>
        <p:spPr>
          <a:xfrm>
            <a:off x="3331038" y="3212300"/>
            <a:ext cx="23325" cy="23325"/>
          </a:xfrm>
          <a:custGeom>
            <a:avLst/>
            <a:gdLst/>
            <a:ahLst/>
            <a:cxnLst/>
            <a:rect l="l" t="t" r="r" b="b"/>
            <a:pathLst>
              <a:path w="933" h="933" extrusionOk="0">
                <a:moveTo>
                  <a:pt x="485" y="0"/>
                </a:moveTo>
                <a:lnTo>
                  <a:pt x="485" y="448"/>
                </a:lnTo>
                <a:cubicBezTo>
                  <a:pt x="933" y="448"/>
                  <a:pt x="933" y="932"/>
                  <a:pt x="933" y="932"/>
                </a:cubicBezTo>
                <a:lnTo>
                  <a:pt x="485" y="932"/>
                </a:lnTo>
                <a:lnTo>
                  <a:pt x="1" y="448"/>
                </a:lnTo>
                <a:lnTo>
                  <a:pt x="1" y="448"/>
                </a:lnTo>
                <a:lnTo>
                  <a:pt x="485" y="448"/>
                </a:lnTo>
                <a:close/>
              </a:path>
            </a:pathLst>
          </a:custGeom>
          <a:solidFill>
            <a:srgbClr val="7578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6" name="Google Shape;3236;p55"/>
          <p:cNvSpPr/>
          <p:nvPr/>
        </p:nvSpPr>
        <p:spPr>
          <a:xfrm>
            <a:off x="3343163" y="3223475"/>
            <a:ext cx="11200" cy="12150"/>
          </a:xfrm>
          <a:custGeom>
            <a:avLst/>
            <a:gdLst/>
            <a:ahLst/>
            <a:cxnLst/>
            <a:rect l="l" t="t" r="r" b="b"/>
            <a:pathLst>
              <a:path w="448" h="486" extrusionOk="0">
                <a:moveTo>
                  <a:pt x="0" y="485"/>
                </a:moveTo>
                <a:lnTo>
                  <a:pt x="0" y="1"/>
                </a:lnTo>
                <a:cubicBezTo>
                  <a:pt x="448" y="1"/>
                  <a:pt x="448" y="485"/>
                  <a:pt x="448" y="485"/>
                </a:cubicBezTo>
                <a:lnTo>
                  <a:pt x="448" y="485"/>
                </a:lnTo>
                <a:close/>
              </a:path>
            </a:pathLst>
          </a:custGeom>
          <a:solidFill>
            <a:srgbClr val="8182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7" name="Google Shape;3237;p55"/>
          <p:cNvSpPr/>
          <p:nvPr/>
        </p:nvSpPr>
        <p:spPr>
          <a:xfrm>
            <a:off x="3354338" y="3235600"/>
            <a:ext cx="12150" cy="11200"/>
          </a:xfrm>
          <a:custGeom>
            <a:avLst/>
            <a:gdLst/>
            <a:ahLst/>
            <a:cxnLst/>
            <a:rect l="l" t="t" r="r" b="b"/>
            <a:pathLst>
              <a:path w="486" h="448" extrusionOk="0">
                <a:moveTo>
                  <a:pt x="1" y="0"/>
                </a:moveTo>
                <a:lnTo>
                  <a:pt x="1" y="0"/>
                </a:lnTo>
                <a:lnTo>
                  <a:pt x="485" y="0"/>
                </a:lnTo>
                <a:lnTo>
                  <a:pt x="1" y="448"/>
                </a:lnTo>
                <a:close/>
              </a:path>
            </a:pathLst>
          </a:custGeom>
          <a:solidFill>
            <a:srgbClr val="807F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8" name="Google Shape;3238;p55"/>
          <p:cNvSpPr/>
          <p:nvPr/>
        </p:nvSpPr>
        <p:spPr>
          <a:xfrm>
            <a:off x="3331038" y="3212300"/>
            <a:ext cx="12150" cy="11200"/>
          </a:xfrm>
          <a:custGeom>
            <a:avLst/>
            <a:gdLst/>
            <a:ahLst/>
            <a:cxnLst/>
            <a:rect l="l" t="t" r="r" b="b"/>
            <a:pathLst>
              <a:path w="486" h="448" extrusionOk="0">
                <a:moveTo>
                  <a:pt x="485" y="448"/>
                </a:moveTo>
                <a:cubicBezTo>
                  <a:pt x="1" y="448"/>
                  <a:pt x="1" y="448"/>
                  <a:pt x="1" y="0"/>
                </a:cubicBezTo>
                <a:cubicBezTo>
                  <a:pt x="1" y="0"/>
                  <a:pt x="1" y="448"/>
                  <a:pt x="485" y="448"/>
                </a:cubicBezTo>
                <a:close/>
              </a:path>
            </a:pathLst>
          </a:custGeom>
          <a:solidFill>
            <a:srgbClr val="7273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9" name="Google Shape;3239;p55"/>
          <p:cNvSpPr/>
          <p:nvPr/>
        </p:nvSpPr>
        <p:spPr>
          <a:xfrm>
            <a:off x="3331038" y="3235600"/>
            <a:ext cx="12150" cy="23325"/>
          </a:xfrm>
          <a:custGeom>
            <a:avLst/>
            <a:gdLst/>
            <a:ahLst/>
            <a:cxnLst/>
            <a:rect l="l" t="t" r="r" b="b"/>
            <a:pathLst>
              <a:path w="486" h="933" extrusionOk="0">
                <a:moveTo>
                  <a:pt x="485" y="932"/>
                </a:moveTo>
                <a:lnTo>
                  <a:pt x="1" y="932"/>
                </a:lnTo>
                <a:lnTo>
                  <a:pt x="1" y="448"/>
                </a:lnTo>
                <a:lnTo>
                  <a:pt x="485" y="448"/>
                </a:lnTo>
                <a:cubicBezTo>
                  <a:pt x="485" y="0"/>
                  <a:pt x="485" y="448"/>
                  <a:pt x="485" y="448"/>
                </a:cubicBezTo>
                <a:close/>
              </a:path>
            </a:pathLst>
          </a:custGeom>
          <a:solidFill>
            <a:srgbClr val="B0D97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0" name="Google Shape;3240;p55"/>
          <p:cNvSpPr/>
          <p:nvPr/>
        </p:nvSpPr>
        <p:spPr>
          <a:xfrm>
            <a:off x="5719738" y="2850675"/>
            <a:ext cx="57825" cy="69925"/>
          </a:xfrm>
          <a:custGeom>
            <a:avLst/>
            <a:gdLst/>
            <a:ahLst/>
            <a:cxnLst/>
            <a:rect l="l" t="t" r="r" b="b"/>
            <a:pathLst>
              <a:path w="2313" h="2797" extrusionOk="0">
                <a:moveTo>
                  <a:pt x="2312" y="485"/>
                </a:moveTo>
                <a:cubicBezTo>
                  <a:pt x="1865" y="1417"/>
                  <a:pt x="933" y="2349"/>
                  <a:pt x="1" y="2797"/>
                </a:cubicBezTo>
                <a:lnTo>
                  <a:pt x="1" y="2797"/>
                </a:lnTo>
                <a:cubicBezTo>
                  <a:pt x="1" y="1865"/>
                  <a:pt x="933" y="933"/>
                  <a:pt x="1865" y="485"/>
                </a:cubicBezTo>
                <a:cubicBezTo>
                  <a:pt x="1865" y="1"/>
                  <a:pt x="1865" y="1"/>
                  <a:pt x="2312" y="1"/>
                </a:cubicBezTo>
                <a:lnTo>
                  <a:pt x="2312" y="485"/>
                </a:lnTo>
                <a:close/>
              </a:path>
            </a:pathLst>
          </a:custGeom>
          <a:solidFill>
            <a:srgbClr val="6D59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1" name="Google Shape;3241;p55"/>
          <p:cNvSpPr/>
          <p:nvPr/>
        </p:nvSpPr>
        <p:spPr>
          <a:xfrm>
            <a:off x="3727138" y="2093900"/>
            <a:ext cx="35450" cy="57800"/>
          </a:xfrm>
          <a:custGeom>
            <a:avLst/>
            <a:gdLst/>
            <a:ahLst/>
            <a:cxnLst/>
            <a:rect l="l" t="t" r="r" b="b"/>
            <a:pathLst>
              <a:path w="1418" h="2312" extrusionOk="0">
                <a:moveTo>
                  <a:pt x="485" y="2312"/>
                </a:moveTo>
                <a:lnTo>
                  <a:pt x="1" y="2312"/>
                </a:lnTo>
                <a:cubicBezTo>
                  <a:pt x="485" y="1380"/>
                  <a:pt x="485" y="932"/>
                  <a:pt x="485" y="448"/>
                </a:cubicBezTo>
                <a:cubicBezTo>
                  <a:pt x="933" y="448"/>
                  <a:pt x="933" y="448"/>
                  <a:pt x="933" y="0"/>
                </a:cubicBezTo>
                <a:lnTo>
                  <a:pt x="933" y="0"/>
                </a:lnTo>
                <a:lnTo>
                  <a:pt x="933" y="0"/>
                </a:lnTo>
                <a:lnTo>
                  <a:pt x="1417" y="0"/>
                </a:lnTo>
                <a:lnTo>
                  <a:pt x="1417" y="932"/>
                </a:lnTo>
                <a:cubicBezTo>
                  <a:pt x="933" y="1380"/>
                  <a:pt x="933" y="1864"/>
                  <a:pt x="485" y="2312"/>
                </a:cubicBezTo>
                <a:close/>
              </a:path>
            </a:pathLst>
          </a:custGeom>
          <a:solidFill>
            <a:srgbClr val="856F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2" name="Google Shape;3242;p55"/>
          <p:cNvSpPr/>
          <p:nvPr/>
        </p:nvSpPr>
        <p:spPr>
          <a:xfrm>
            <a:off x="5777538" y="2839500"/>
            <a:ext cx="23325" cy="23325"/>
          </a:xfrm>
          <a:custGeom>
            <a:avLst/>
            <a:gdLst/>
            <a:ahLst/>
            <a:cxnLst/>
            <a:rect l="l" t="t" r="r" b="b"/>
            <a:pathLst>
              <a:path w="933" h="933" extrusionOk="0">
                <a:moveTo>
                  <a:pt x="932" y="0"/>
                </a:moveTo>
                <a:lnTo>
                  <a:pt x="0" y="932"/>
                </a:lnTo>
                <a:lnTo>
                  <a:pt x="0" y="932"/>
                </a:lnTo>
                <a:lnTo>
                  <a:pt x="0" y="932"/>
                </a:lnTo>
                <a:lnTo>
                  <a:pt x="0" y="932"/>
                </a:lnTo>
                <a:lnTo>
                  <a:pt x="0" y="448"/>
                </a:lnTo>
                <a:cubicBezTo>
                  <a:pt x="0" y="448"/>
                  <a:pt x="0" y="0"/>
                  <a:pt x="485" y="0"/>
                </a:cubicBezTo>
                <a:lnTo>
                  <a:pt x="485" y="0"/>
                </a:lnTo>
                <a:lnTo>
                  <a:pt x="932" y="0"/>
                </a:lnTo>
                <a:close/>
              </a:path>
            </a:pathLst>
          </a:custGeom>
          <a:solidFill>
            <a:srgbClr val="9684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3" name="Google Shape;3243;p55"/>
          <p:cNvSpPr/>
          <p:nvPr/>
        </p:nvSpPr>
        <p:spPr>
          <a:xfrm>
            <a:off x="3762563" y="2058475"/>
            <a:ext cx="11200" cy="23325"/>
          </a:xfrm>
          <a:custGeom>
            <a:avLst/>
            <a:gdLst/>
            <a:ahLst/>
            <a:cxnLst/>
            <a:rect l="l" t="t" r="r" b="b"/>
            <a:pathLst>
              <a:path w="448" h="933" extrusionOk="0">
                <a:moveTo>
                  <a:pt x="448" y="1"/>
                </a:moveTo>
                <a:lnTo>
                  <a:pt x="448" y="485"/>
                </a:lnTo>
                <a:cubicBezTo>
                  <a:pt x="448" y="933"/>
                  <a:pt x="448" y="933"/>
                  <a:pt x="0" y="933"/>
                </a:cubicBezTo>
                <a:lnTo>
                  <a:pt x="0" y="933"/>
                </a:lnTo>
                <a:cubicBezTo>
                  <a:pt x="0" y="485"/>
                  <a:pt x="0" y="1"/>
                  <a:pt x="448" y="1"/>
                </a:cubicBezTo>
                <a:close/>
              </a:path>
            </a:pathLst>
          </a:custGeom>
          <a:solidFill>
            <a:srgbClr val="96828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4" name="Google Shape;3244;p55"/>
          <p:cNvSpPr/>
          <p:nvPr/>
        </p:nvSpPr>
        <p:spPr>
          <a:xfrm>
            <a:off x="5812938" y="2769600"/>
            <a:ext cx="23325" cy="23325"/>
          </a:xfrm>
          <a:custGeom>
            <a:avLst/>
            <a:gdLst/>
            <a:ahLst/>
            <a:cxnLst/>
            <a:rect l="l" t="t" r="r" b="b"/>
            <a:pathLst>
              <a:path w="933" h="933" extrusionOk="0">
                <a:moveTo>
                  <a:pt x="448" y="448"/>
                </a:moveTo>
                <a:lnTo>
                  <a:pt x="448" y="0"/>
                </a:lnTo>
                <a:lnTo>
                  <a:pt x="933" y="0"/>
                </a:lnTo>
                <a:cubicBezTo>
                  <a:pt x="448" y="448"/>
                  <a:pt x="448" y="932"/>
                  <a:pt x="448" y="932"/>
                </a:cubicBezTo>
                <a:lnTo>
                  <a:pt x="448" y="932"/>
                </a:lnTo>
                <a:lnTo>
                  <a:pt x="1" y="932"/>
                </a:lnTo>
                <a:lnTo>
                  <a:pt x="1" y="448"/>
                </a:lnTo>
                <a:close/>
              </a:path>
            </a:pathLst>
          </a:custGeom>
          <a:solidFill>
            <a:srgbClr val="A493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5" name="Google Shape;3245;p55"/>
          <p:cNvSpPr/>
          <p:nvPr/>
        </p:nvSpPr>
        <p:spPr>
          <a:xfrm>
            <a:off x="5789638" y="2816200"/>
            <a:ext cx="23325" cy="23325"/>
          </a:xfrm>
          <a:custGeom>
            <a:avLst/>
            <a:gdLst/>
            <a:ahLst/>
            <a:cxnLst/>
            <a:rect l="l" t="t" r="r" b="b"/>
            <a:pathLst>
              <a:path w="933" h="933" extrusionOk="0">
                <a:moveTo>
                  <a:pt x="933" y="0"/>
                </a:moveTo>
                <a:lnTo>
                  <a:pt x="448" y="448"/>
                </a:lnTo>
                <a:lnTo>
                  <a:pt x="448" y="932"/>
                </a:lnTo>
                <a:lnTo>
                  <a:pt x="448" y="932"/>
                </a:lnTo>
                <a:lnTo>
                  <a:pt x="448" y="932"/>
                </a:lnTo>
                <a:lnTo>
                  <a:pt x="1" y="932"/>
                </a:lnTo>
                <a:lnTo>
                  <a:pt x="1" y="932"/>
                </a:lnTo>
                <a:lnTo>
                  <a:pt x="1" y="448"/>
                </a:lnTo>
                <a:lnTo>
                  <a:pt x="448" y="0"/>
                </a:lnTo>
                <a:lnTo>
                  <a:pt x="448" y="0"/>
                </a:lnTo>
                <a:lnTo>
                  <a:pt x="448" y="0"/>
                </a:lnTo>
                <a:close/>
              </a:path>
            </a:pathLst>
          </a:custGeom>
          <a:solidFill>
            <a:srgbClr val="917D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6" name="Google Shape;3246;p55"/>
          <p:cNvSpPr/>
          <p:nvPr/>
        </p:nvSpPr>
        <p:spPr>
          <a:xfrm>
            <a:off x="3750438" y="2081775"/>
            <a:ext cx="23325" cy="12150"/>
          </a:xfrm>
          <a:custGeom>
            <a:avLst/>
            <a:gdLst/>
            <a:ahLst/>
            <a:cxnLst/>
            <a:rect l="l" t="t" r="r" b="b"/>
            <a:pathLst>
              <a:path w="933" h="486" extrusionOk="0">
                <a:moveTo>
                  <a:pt x="485" y="1"/>
                </a:moveTo>
                <a:lnTo>
                  <a:pt x="485" y="1"/>
                </a:lnTo>
                <a:cubicBezTo>
                  <a:pt x="933" y="485"/>
                  <a:pt x="485" y="485"/>
                  <a:pt x="485" y="485"/>
                </a:cubicBezTo>
                <a:lnTo>
                  <a:pt x="1" y="485"/>
                </a:lnTo>
                <a:lnTo>
                  <a:pt x="1" y="1"/>
                </a:lnTo>
                <a:close/>
              </a:path>
            </a:pathLst>
          </a:custGeom>
          <a:solidFill>
            <a:srgbClr val="7E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7" name="Google Shape;3247;p55"/>
          <p:cNvSpPr/>
          <p:nvPr/>
        </p:nvSpPr>
        <p:spPr>
          <a:xfrm>
            <a:off x="5800838" y="2792900"/>
            <a:ext cx="23325" cy="23325"/>
          </a:xfrm>
          <a:custGeom>
            <a:avLst/>
            <a:gdLst/>
            <a:ahLst/>
            <a:cxnLst/>
            <a:rect l="l" t="t" r="r" b="b"/>
            <a:pathLst>
              <a:path w="933" h="933" extrusionOk="0">
                <a:moveTo>
                  <a:pt x="932" y="0"/>
                </a:moveTo>
                <a:cubicBezTo>
                  <a:pt x="932" y="448"/>
                  <a:pt x="485" y="448"/>
                  <a:pt x="485" y="932"/>
                </a:cubicBezTo>
                <a:lnTo>
                  <a:pt x="0" y="932"/>
                </a:lnTo>
                <a:lnTo>
                  <a:pt x="0" y="448"/>
                </a:lnTo>
                <a:lnTo>
                  <a:pt x="0" y="448"/>
                </a:lnTo>
                <a:lnTo>
                  <a:pt x="485" y="0"/>
                </a:lnTo>
                <a:lnTo>
                  <a:pt x="485" y="0"/>
                </a:lnTo>
                <a:close/>
              </a:path>
            </a:pathLst>
          </a:custGeom>
          <a:solidFill>
            <a:srgbClr val="8E7A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8" name="Google Shape;3248;p55"/>
          <p:cNvSpPr/>
          <p:nvPr/>
        </p:nvSpPr>
        <p:spPr>
          <a:xfrm>
            <a:off x="3739263" y="2093900"/>
            <a:ext cx="11200" cy="11200"/>
          </a:xfrm>
          <a:custGeom>
            <a:avLst/>
            <a:gdLst/>
            <a:ahLst/>
            <a:cxnLst/>
            <a:rect l="l" t="t" r="r" b="b"/>
            <a:pathLst>
              <a:path w="448" h="448" extrusionOk="0">
                <a:moveTo>
                  <a:pt x="448" y="0"/>
                </a:moveTo>
                <a:cubicBezTo>
                  <a:pt x="448" y="448"/>
                  <a:pt x="448" y="448"/>
                  <a:pt x="0" y="448"/>
                </a:cubicBezTo>
                <a:cubicBezTo>
                  <a:pt x="0" y="448"/>
                  <a:pt x="0" y="0"/>
                  <a:pt x="448" y="0"/>
                </a:cubicBezTo>
                <a:close/>
              </a:path>
            </a:pathLst>
          </a:custGeom>
          <a:solidFill>
            <a:srgbClr val="DACEC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9" name="Google Shape;3249;p55"/>
          <p:cNvSpPr/>
          <p:nvPr/>
        </p:nvSpPr>
        <p:spPr>
          <a:xfrm>
            <a:off x="5824138" y="2757475"/>
            <a:ext cx="12125" cy="12150"/>
          </a:xfrm>
          <a:custGeom>
            <a:avLst/>
            <a:gdLst/>
            <a:ahLst/>
            <a:cxnLst/>
            <a:rect l="l" t="t" r="r" b="b"/>
            <a:pathLst>
              <a:path w="485" h="486" extrusionOk="0">
                <a:moveTo>
                  <a:pt x="485" y="485"/>
                </a:moveTo>
                <a:lnTo>
                  <a:pt x="0" y="485"/>
                </a:lnTo>
                <a:lnTo>
                  <a:pt x="0" y="1"/>
                </a:lnTo>
                <a:lnTo>
                  <a:pt x="485" y="485"/>
                </a:lnTo>
                <a:close/>
              </a:path>
            </a:pathLst>
          </a:custGeom>
          <a:solidFill>
            <a:srgbClr val="8069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0" name="Google Shape;3250;p55"/>
          <p:cNvSpPr/>
          <p:nvPr/>
        </p:nvSpPr>
        <p:spPr>
          <a:xfrm>
            <a:off x="3750438" y="2081775"/>
            <a:ext cx="25" cy="12150"/>
          </a:xfrm>
          <a:custGeom>
            <a:avLst/>
            <a:gdLst/>
            <a:ahLst/>
            <a:cxnLst/>
            <a:rect l="l" t="t" r="r" b="b"/>
            <a:pathLst>
              <a:path w="1" h="486" extrusionOk="0">
                <a:moveTo>
                  <a:pt x="1" y="1"/>
                </a:moveTo>
                <a:lnTo>
                  <a:pt x="1" y="485"/>
                </a:lnTo>
                <a:lnTo>
                  <a:pt x="1" y="485"/>
                </a:lnTo>
                <a:close/>
              </a:path>
            </a:pathLst>
          </a:custGeom>
          <a:solidFill>
            <a:srgbClr val="DACEC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1" name="Google Shape;3251;p55"/>
          <p:cNvSpPr/>
          <p:nvPr/>
        </p:nvSpPr>
        <p:spPr>
          <a:xfrm>
            <a:off x="5789638" y="2839500"/>
            <a:ext cx="11225" cy="25"/>
          </a:xfrm>
          <a:custGeom>
            <a:avLst/>
            <a:gdLst/>
            <a:ahLst/>
            <a:cxnLst/>
            <a:rect l="l" t="t" r="r" b="b"/>
            <a:pathLst>
              <a:path w="449" h="1" extrusionOk="0">
                <a:moveTo>
                  <a:pt x="448" y="0"/>
                </a:moveTo>
                <a:lnTo>
                  <a:pt x="448" y="0"/>
                </a:lnTo>
                <a:lnTo>
                  <a:pt x="448" y="0"/>
                </a:lnTo>
                <a:lnTo>
                  <a:pt x="1" y="0"/>
                </a:lnTo>
                <a:close/>
              </a:path>
            </a:pathLst>
          </a:custGeom>
          <a:solidFill>
            <a:srgbClr val="E2DE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2" name="Google Shape;3252;p55"/>
          <p:cNvSpPr/>
          <p:nvPr/>
        </p:nvSpPr>
        <p:spPr>
          <a:xfrm>
            <a:off x="5800838" y="2827375"/>
            <a:ext cx="25" cy="12150"/>
          </a:xfrm>
          <a:custGeom>
            <a:avLst/>
            <a:gdLst/>
            <a:ahLst/>
            <a:cxnLst/>
            <a:rect l="l" t="t" r="r" b="b"/>
            <a:pathLst>
              <a:path w="1" h="486" extrusionOk="0">
                <a:moveTo>
                  <a:pt x="0" y="485"/>
                </a:moveTo>
                <a:lnTo>
                  <a:pt x="0" y="1"/>
                </a:lnTo>
                <a:close/>
              </a:path>
            </a:pathLst>
          </a:custGeom>
          <a:solidFill>
            <a:srgbClr val="E2DE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3" name="Google Shape;3253;p55"/>
          <p:cNvSpPr/>
          <p:nvPr/>
        </p:nvSpPr>
        <p:spPr>
          <a:xfrm>
            <a:off x="5800838" y="2816200"/>
            <a:ext cx="12125" cy="25"/>
          </a:xfrm>
          <a:custGeom>
            <a:avLst/>
            <a:gdLst/>
            <a:ahLst/>
            <a:cxnLst/>
            <a:rect l="l" t="t" r="r" b="b"/>
            <a:pathLst>
              <a:path w="485" h="1" extrusionOk="0">
                <a:moveTo>
                  <a:pt x="485" y="0"/>
                </a:moveTo>
                <a:lnTo>
                  <a:pt x="485" y="0"/>
                </a:lnTo>
                <a:lnTo>
                  <a:pt x="485" y="0"/>
                </a:lnTo>
                <a:lnTo>
                  <a:pt x="485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7E6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4" name="Google Shape;3254;p55"/>
          <p:cNvSpPr/>
          <p:nvPr/>
        </p:nvSpPr>
        <p:spPr>
          <a:xfrm>
            <a:off x="5800838" y="2746300"/>
            <a:ext cx="12125" cy="23325"/>
          </a:xfrm>
          <a:custGeom>
            <a:avLst/>
            <a:gdLst/>
            <a:ahLst/>
            <a:cxnLst/>
            <a:rect l="l" t="t" r="r" b="b"/>
            <a:pathLst>
              <a:path w="485" h="933" extrusionOk="0">
                <a:moveTo>
                  <a:pt x="485" y="0"/>
                </a:moveTo>
                <a:lnTo>
                  <a:pt x="485" y="932"/>
                </a:lnTo>
                <a:lnTo>
                  <a:pt x="485" y="932"/>
                </a:lnTo>
                <a:cubicBezTo>
                  <a:pt x="0" y="448"/>
                  <a:pt x="0" y="448"/>
                  <a:pt x="485" y="0"/>
                </a:cubicBezTo>
                <a:close/>
              </a:path>
            </a:pathLst>
          </a:custGeom>
          <a:solidFill>
            <a:srgbClr val="7975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5" name="Google Shape;3255;p55"/>
          <p:cNvSpPr/>
          <p:nvPr/>
        </p:nvSpPr>
        <p:spPr>
          <a:xfrm>
            <a:off x="5812938" y="2780775"/>
            <a:ext cx="11225" cy="25"/>
          </a:xfrm>
          <a:custGeom>
            <a:avLst/>
            <a:gdLst/>
            <a:ahLst/>
            <a:cxnLst/>
            <a:rect l="l" t="t" r="r" b="b"/>
            <a:pathLst>
              <a:path w="449" h="1" extrusionOk="0">
                <a:moveTo>
                  <a:pt x="448" y="1"/>
                </a:moveTo>
                <a:lnTo>
                  <a:pt x="1" y="1"/>
                </a:ln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E2DE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6" name="Google Shape;3256;p55"/>
          <p:cNvSpPr/>
          <p:nvPr/>
        </p:nvSpPr>
        <p:spPr>
          <a:xfrm>
            <a:off x="5812938" y="2769600"/>
            <a:ext cx="25" cy="11200"/>
          </a:xfrm>
          <a:custGeom>
            <a:avLst/>
            <a:gdLst/>
            <a:ahLst/>
            <a:cxnLst/>
            <a:rect l="l" t="t" r="r" b="b"/>
            <a:pathLst>
              <a:path w="1" h="448" extrusionOk="0">
                <a:moveTo>
                  <a:pt x="1" y="0"/>
                </a:moveTo>
                <a:lnTo>
                  <a:pt x="1" y="0"/>
                </a:lnTo>
                <a:lnTo>
                  <a:pt x="1" y="448"/>
                </a:lnTo>
                <a:lnTo>
                  <a:pt x="1" y="448"/>
                </a:lnTo>
                <a:lnTo>
                  <a:pt x="1" y="448"/>
                </a:lnTo>
                <a:close/>
              </a:path>
            </a:pathLst>
          </a:custGeom>
          <a:solidFill>
            <a:srgbClr val="E2DE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7" name="Google Shape;3257;p55"/>
          <p:cNvSpPr/>
          <p:nvPr/>
        </p:nvSpPr>
        <p:spPr>
          <a:xfrm>
            <a:off x="5777538" y="2862800"/>
            <a:ext cx="25" cy="25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5F464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8" name="Google Shape;3258;p55"/>
          <p:cNvSpPr/>
          <p:nvPr/>
        </p:nvSpPr>
        <p:spPr>
          <a:xfrm>
            <a:off x="3750438" y="2070600"/>
            <a:ext cx="23325" cy="57800"/>
          </a:xfrm>
          <a:custGeom>
            <a:avLst/>
            <a:gdLst/>
            <a:ahLst/>
            <a:cxnLst/>
            <a:rect l="l" t="t" r="r" b="b"/>
            <a:pathLst>
              <a:path w="933" h="2312" extrusionOk="0">
                <a:moveTo>
                  <a:pt x="933" y="0"/>
                </a:moveTo>
                <a:cubicBezTo>
                  <a:pt x="933" y="448"/>
                  <a:pt x="933" y="932"/>
                  <a:pt x="485" y="1864"/>
                </a:cubicBezTo>
                <a:lnTo>
                  <a:pt x="485" y="2312"/>
                </a:lnTo>
                <a:cubicBezTo>
                  <a:pt x="485" y="1864"/>
                  <a:pt x="485" y="1864"/>
                  <a:pt x="1" y="1864"/>
                </a:cubicBezTo>
                <a:cubicBezTo>
                  <a:pt x="1" y="1380"/>
                  <a:pt x="485" y="1380"/>
                  <a:pt x="485" y="932"/>
                </a:cubicBezTo>
                <a:lnTo>
                  <a:pt x="485" y="448"/>
                </a:lnTo>
                <a:lnTo>
                  <a:pt x="933" y="0"/>
                </a:lnTo>
                <a:close/>
              </a:path>
            </a:pathLst>
          </a:custGeom>
          <a:solidFill>
            <a:srgbClr val="DACEC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9" name="Google Shape;3259;p55"/>
          <p:cNvSpPr/>
          <p:nvPr/>
        </p:nvSpPr>
        <p:spPr>
          <a:xfrm>
            <a:off x="3773738" y="2047300"/>
            <a:ext cx="25" cy="25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8D78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0" name="Google Shape;3260;p55"/>
          <p:cNvSpPr/>
          <p:nvPr/>
        </p:nvSpPr>
        <p:spPr>
          <a:xfrm>
            <a:off x="5789638" y="2839500"/>
            <a:ext cx="11225" cy="25"/>
          </a:xfrm>
          <a:custGeom>
            <a:avLst/>
            <a:gdLst/>
            <a:ahLst/>
            <a:cxnLst/>
            <a:rect l="l" t="t" r="r" b="b"/>
            <a:pathLst>
              <a:path w="449" h="1" extrusionOk="0">
                <a:moveTo>
                  <a:pt x="448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7E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1" name="Google Shape;3261;p55"/>
          <p:cNvSpPr/>
          <p:nvPr/>
        </p:nvSpPr>
        <p:spPr>
          <a:xfrm>
            <a:off x="5812938" y="2792900"/>
            <a:ext cx="11225" cy="25"/>
          </a:xfrm>
          <a:custGeom>
            <a:avLst/>
            <a:gdLst/>
            <a:ahLst/>
            <a:cxnLst/>
            <a:rect l="l" t="t" r="r" b="b"/>
            <a:pathLst>
              <a:path w="449" h="1" extrusionOk="0">
                <a:moveTo>
                  <a:pt x="448" y="0"/>
                </a:moveTo>
                <a:lnTo>
                  <a:pt x="1" y="0"/>
                </a:lnTo>
                <a:lnTo>
                  <a:pt x="1" y="0"/>
                </a:ln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6F55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2" name="Google Shape;3262;p55"/>
          <p:cNvSpPr/>
          <p:nvPr/>
        </p:nvSpPr>
        <p:spPr>
          <a:xfrm>
            <a:off x="5800838" y="2816200"/>
            <a:ext cx="25" cy="11200"/>
          </a:xfrm>
          <a:custGeom>
            <a:avLst/>
            <a:gdLst/>
            <a:ahLst/>
            <a:cxnLst/>
            <a:rect l="l" t="t" r="r" b="b"/>
            <a:pathLst>
              <a:path w="1" h="448" extrusionOk="0">
                <a:moveTo>
                  <a:pt x="0" y="448"/>
                </a:moveTo>
                <a:lnTo>
                  <a:pt x="0" y="0"/>
                </a:lnTo>
                <a:close/>
              </a:path>
            </a:pathLst>
          </a:custGeom>
          <a:solidFill>
            <a:srgbClr val="E2DE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3" name="Google Shape;3263;p55"/>
          <p:cNvSpPr/>
          <p:nvPr/>
        </p:nvSpPr>
        <p:spPr>
          <a:xfrm>
            <a:off x="5800838" y="2816200"/>
            <a:ext cx="25" cy="25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E2DE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4" name="Google Shape;3264;p55"/>
          <p:cNvSpPr/>
          <p:nvPr/>
        </p:nvSpPr>
        <p:spPr>
          <a:xfrm>
            <a:off x="5812938" y="2792900"/>
            <a:ext cx="25" cy="25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E2DE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5" name="Google Shape;3265;p55"/>
          <p:cNvSpPr/>
          <p:nvPr/>
        </p:nvSpPr>
        <p:spPr>
          <a:xfrm>
            <a:off x="5800838" y="2804075"/>
            <a:ext cx="12125" cy="25"/>
          </a:xfrm>
          <a:custGeom>
            <a:avLst/>
            <a:gdLst/>
            <a:ahLst/>
            <a:cxnLst/>
            <a:rect l="l" t="t" r="r" b="b"/>
            <a:pathLst>
              <a:path w="485" h="1" extrusionOk="0">
                <a:moveTo>
                  <a:pt x="0" y="1"/>
                </a:moveTo>
                <a:lnTo>
                  <a:pt x="485" y="1"/>
                </a:lnTo>
                <a:close/>
              </a:path>
            </a:pathLst>
          </a:custGeom>
          <a:solidFill>
            <a:srgbClr val="E2DE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6" name="Google Shape;3266;p55"/>
          <p:cNvSpPr/>
          <p:nvPr/>
        </p:nvSpPr>
        <p:spPr>
          <a:xfrm>
            <a:off x="5789638" y="2723000"/>
            <a:ext cx="23325" cy="57800"/>
          </a:xfrm>
          <a:custGeom>
            <a:avLst/>
            <a:gdLst/>
            <a:ahLst/>
            <a:cxnLst/>
            <a:rect l="l" t="t" r="r" b="b"/>
            <a:pathLst>
              <a:path w="933" h="2312" extrusionOk="0">
                <a:moveTo>
                  <a:pt x="933" y="1864"/>
                </a:moveTo>
                <a:lnTo>
                  <a:pt x="933" y="2312"/>
                </a:lnTo>
                <a:lnTo>
                  <a:pt x="933" y="2312"/>
                </a:lnTo>
                <a:cubicBezTo>
                  <a:pt x="1" y="2312"/>
                  <a:pt x="1" y="1864"/>
                  <a:pt x="1" y="1380"/>
                </a:cubicBezTo>
                <a:cubicBezTo>
                  <a:pt x="1" y="932"/>
                  <a:pt x="1" y="448"/>
                  <a:pt x="448" y="0"/>
                </a:cubicBezTo>
                <a:lnTo>
                  <a:pt x="448" y="0"/>
                </a:lnTo>
                <a:cubicBezTo>
                  <a:pt x="448" y="0"/>
                  <a:pt x="933" y="448"/>
                  <a:pt x="448" y="932"/>
                </a:cubicBezTo>
                <a:lnTo>
                  <a:pt x="448" y="932"/>
                </a:lnTo>
                <a:lnTo>
                  <a:pt x="933" y="932"/>
                </a:lnTo>
                <a:close/>
              </a:path>
            </a:pathLst>
          </a:custGeom>
          <a:solidFill>
            <a:srgbClr val="6C66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7" name="Google Shape;3267;p55"/>
          <p:cNvSpPr/>
          <p:nvPr/>
        </p:nvSpPr>
        <p:spPr>
          <a:xfrm>
            <a:off x="5800838" y="2710875"/>
            <a:ext cx="12125" cy="12150"/>
          </a:xfrm>
          <a:custGeom>
            <a:avLst/>
            <a:gdLst/>
            <a:ahLst/>
            <a:cxnLst/>
            <a:rect l="l" t="t" r="r" b="b"/>
            <a:pathLst>
              <a:path w="485" h="486" extrusionOk="0">
                <a:moveTo>
                  <a:pt x="485" y="1"/>
                </a:moveTo>
                <a:lnTo>
                  <a:pt x="485" y="485"/>
                </a:lnTo>
                <a:lnTo>
                  <a:pt x="0" y="485"/>
                </a:lnTo>
                <a:lnTo>
                  <a:pt x="0" y="1"/>
                </a:lnTo>
                <a:close/>
              </a:path>
            </a:pathLst>
          </a:custGeom>
          <a:solidFill>
            <a:srgbClr val="928E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8" name="Google Shape;3268;p55"/>
          <p:cNvSpPr/>
          <p:nvPr/>
        </p:nvSpPr>
        <p:spPr>
          <a:xfrm>
            <a:off x="5754238" y="2723000"/>
            <a:ext cx="58725" cy="116525"/>
          </a:xfrm>
          <a:custGeom>
            <a:avLst/>
            <a:gdLst/>
            <a:ahLst/>
            <a:cxnLst/>
            <a:rect l="l" t="t" r="r" b="b"/>
            <a:pathLst>
              <a:path w="2349" h="4661" extrusionOk="0">
                <a:moveTo>
                  <a:pt x="1864" y="0"/>
                </a:moveTo>
                <a:cubicBezTo>
                  <a:pt x="1864" y="448"/>
                  <a:pt x="1417" y="448"/>
                  <a:pt x="1417" y="932"/>
                </a:cubicBezTo>
                <a:cubicBezTo>
                  <a:pt x="1417" y="1864"/>
                  <a:pt x="1417" y="1864"/>
                  <a:pt x="2349" y="2312"/>
                </a:cubicBezTo>
                <a:lnTo>
                  <a:pt x="1864" y="2796"/>
                </a:lnTo>
                <a:lnTo>
                  <a:pt x="1864" y="2796"/>
                </a:lnTo>
                <a:lnTo>
                  <a:pt x="1864" y="3244"/>
                </a:lnTo>
                <a:lnTo>
                  <a:pt x="1864" y="3244"/>
                </a:lnTo>
                <a:lnTo>
                  <a:pt x="1864" y="3728"/>
                </a:lnTo>
                <a:lnTo>
                  <a:pt x="1417" y="3728"/>
                </a:lnTo>
                <a:cubicBezTo>
                  <a:pt x="932" y="3728"/>
                  <a:pt x="932" y="4660"/>
                  <a:pt x="485" y="4176"/>
                </a:cubicBezTo>
                <a:cubicBezTo>
                  <a:pt x="0" y="3728"/>
                  <a:pt x="0" y="3244"/>
                  <a:pt x="485" y="2796"/>
                </a:cubicBezTo>
                <a:lnTo>
                  <a:pt x="485" y="2796"/>
                </a:lnTo>
                <a:lnTo>
                  <a:pt x="485" y="2796"/>
                </a:lnTo>
                <a:lnTo>
                  <a:pt x="932" y="2796"/>
                </a:lnTo>
                <a:cubicBezTo>
                  <a:pt x="1417" y="2312"/>
                  <a:pt x="932" y="2312"/>
                  <a:pt x="932" y="2312"/>
                </a:cubicBezTo>
                <a:lnTo>
                  <a:pt x="932" y="1864"/>
                </a:lnTo>
                <a:lnTo>
                  <a:pt x="932" y="1864"/>
                </a:lnTo>
                <a:cubicBezTo>
                  <a:pt x="932" y="1864"/>
                  <a:pt x="932" y="1380"/>
                  <a:pt x="1417" y="932"/>
                </a:cubicBezTo>
                <a:cubicBezTo>
                  <a:pt x="1417" y="448"/>
                  <a:pt x="1417" y="0"/>
                  <a:pt x="1864" y="0"/>
                </a:cubicBezTo>
                <a:close/>
              </a:path>
            </a:pathLst>
          </a:custGeom>
          <a:solidFill>
            <a:srgbClr val="7975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9" name="Google Shape;3269;p55"/>
          <p:cNvSpPr/>
          <p:nvPr/>
        </p:nvSpPr>
        <p:spPr>
          <a:xfrm>
            <a:off x="5743038" y="2792900"/>
            <a:ext cx="46625" cy="57800"/>
          </a:xfrm>
          <a:custGeom>
            <a:avLst/>
            <a:gdLst/>
            <a:ahLst/>
            <a:cxnLst/>
            <a:rect l="l" t="t" r="r" b="b"/>
            <a:pathLst>
              <a:path w="1865" h="2312" extrusionOk="0">
                <a:moveTo>
                  <a:pt x="933" y="0"/>
                </a:moveTo>
                <a:lnTo>
                  <a:pt x="933" y="932"/>
                </a:lnTo>
                <a:cubicBezTo>
                  <a:pt x="933" y="932"/>
                  <a:pt x="933" y="1380"/>
                  <a:pt x="1380" y="1380"/>
                </a:cubicBezTo>
                <a:lnTo>
                  <a:pt x="1380" y="932"/>
                </a:lnTo>
                <a:lnTo>
                  <a:pt x="1865" y="932"/>
                </a:lnTo>
                <a:lnTo>
                  <a:pt x="1865" y="932"/>
                </a:lnTo>
                <a:lnTo>
                  <a:pt x="1865" y="932"/>
                </a:lnTo>
                <a:lnTo>
                  <a:pt x="1865" y="1380"/>
                </a:lnTo>
                <a:cubicBezTo>
                  <a:pt x="1380" y="1380"/>
                  <a:pt x="1380" y="1864"/>
                  <a:pt x="933" y="2312"/>
                </a:cubicBezTo>
                <a:lnTo>
                  <a:pt x="1" y="1380"/>
                </a:lnTo>
                <a:lnTo>
                  <a:pt x="1" y="932"/>
                </a:lnTo>
                <a:lnTo>
                  <a:pt x="448" y="448"/>
                </a:lnTo>
                <a:lnTo>
                  <a:pt x="448" y="0"/>
                </a:lnTo>
                <a:lnTo>
                  <a:pt x="448" y="0"/>
                </a:lnTo>
                <a:close/>
              </a:path>
            </a:pathLst>
          </a:custGeom>
          <a:solidFill>
            <a:srgbClr val="8E8A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0" name="Google Shape;3270;p55"/>
          <p:cNvSpPr/>
          <p:nvPr/>
        </p:nvSpPr>
        <p:spPr>
          <a:xfrm>
            <a:off x="5743038" y="2816200"/>
            <a:ext cx="23325" cy="46625"/>
          </a:xfrm>
          <a:custGeom>
            <a:avLst/>
            <a:gdLst/>
            <a:ahLst/>
            <a:cxnLst/>
            <a:rect l="l" t="t" r="r" b="b"/>
            <a:pathLst>
              <a:path w="933" h="1865" extrusionOk="0">
                <a:moveTo>
                  <a:pt x="448" y="0"/>
                </a:moveTo>
                <a:cubicBezTo>
                  <a:pt x="448" y="448"/>
                  <a:pt x="933" y="932"/>
                  <a:pt x="933" y="1380"/>
                </a:cubicBezTo>
                <a:lnTo>
                  <a:pt x="933" y="1380"/>
                </a:lnTo>
                <a:cubicBezTo>
                  <a:pt x="933" y="1380"/>
                  <a:pt x="448" y="1380"/>
                  <a:pt x="448" y="1864"/>
                </a:cubicBezTo>
                <a:lnTo>
                  <a:pt x="448" y="1864"/>
                </a:lnTo>
                <a:lnTo>
                  <a:pt x="1" y="1864"/>
                </a:lnTo>
                <a:lnTo>
                  <a:pt x="1" y="1380"/>
                </a:lnTo>
                <a:lnTo>
                  <a:pt x="1" y="1380"/>
                </a:lnTo>
                <a:lnTo>
                  <a:pt x="1" y="932"/>
                </a:lnTo>
                <a:lnTo>
                  <a:pt x="1" y="448"/>
                </a:lnTo>
                <a:close/>
              </a:path>
            </a:pathLst>
          </a:custGeom>
          <a:solidFill>
            <a:srgbClr val="827D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1" name="Google Shape;3271;p55"/>
          <p:cNvSpPr/>
          <p:nvPr/>
        </p:nvSpPr>
        <p:spPr>
          <a:xfrm>
            <a:off x="5719738" y="2862800"/>
            <a:ext cx="23325" cy="23325"/>
          </a:xfrm>
          <a:custGeom>
            <a:avLst/>
            <a:gdLst/>
            <a:ahLst/>
            <a:cxnLst/>
            <a:rect l="l" t="t" r="r" b="b"/>
            <a:pathLst>
              <a:path w="933" h="933" extrusionOk="0">
                <a:moveTo>
                  <a:pt x="448" y="932"/>
                </a:moveTo>
                <a:cubicBezTo>
                  <a:pt x="448" y="448"/>
                  <a:pt x="1" y="932"/>
                  <a:pt x="1" y="448"/>
                </a:cubicBezTo>
                <a:lnTo>
                  <a:pt x="448" y="0"/>
                </a:lnTo>
                <a:lnTo>
                  <a:pt x="933" y="0"/>
                </a:lnTo>
                <a:lnTo>
                  <a:pt x="933" y="448"/>
                </a:lnTo>
                <a:close/>
              </a:path>
            </a:pathLst>
          </a:custGeom>
          <a:solidFill>
            <a:srgbClr val="9591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2" name="Google Shape;3272;p55"/>
          <p:cNvSpPr/>
          <p:nvPr/>
        </p:nvSpPr>
        <p:spPr>
          <a:xfrm>
            <a:off x="5754238" y="2850675"/>
            <a:ext cx="12125" cy="12150"/>
          </a:xfrm>
          <a:custGeom>
            <a:avLst/>
            <a:gdLst/>
            <a:ahLst/>
            <a:cxnLst/>
            <a:rect l="l" t="t" r="r" b="b"/>
            <a:pathLst>
              <a:path w="485" h="486" extrusionOk="0">
                <a:moveTo>
                  <a:pt x="0" y="485"/>
                </a:moveTo>
                <a:cubicBezTo>
                  <a:pt x="0" y="1"/>
                  <a:pt x="0" y="1"/>
                  <a:pt x="485" y="1"/>
                </a:cubicBezTo>
                <a:lnTo>
                  <a:pt x="0" y="485"/>
                </a:lnTo>
                <a:close/>
              </a:path>
            </a:pathLst>
          </a:custGeom>
          <a:solidFill>
            <a:srgbClr val="8E898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3" name="Google Shape;3273;p55"/>
          <p:cNvSpPr/>
          <p:nvPr/>
        </p:nvSpPr>
        <p:spPr>
          <a:xfrm>
            <a:off x="5743038" y="2862800"/>
            <a:ext cx="11225" cy="11200"/>
          </a:xfrm>
          <a:custGeom>
            <a:avLst/>
            <a:gdLst/>
            <a:ahLst/>
            <a:cxnLst/>
            <a:rect l="l" t="t" r="r" b="b"/>
            <a:pathLst>
              <a:path w="449" h="448" extrusionOk="0">
                <a:moveTo>
                  <a:pt x="448" y="0"/>
                </a:moveTo>
                <a:lnTo>
                  <a:pt x="448" y="0"/>
                </a:lnTo>
                <a:cubicBezTo>
                  <a:pt x="448" y="0"/>
                  <a:pt x="448" y="448"/>
                  <a:pt x="1" y="448"/>
                </a:cubicBezTo>
                <a:lnTo>
                  <a:pt x="1" y="448"/>
                </a:lnTo>
                <a:cubicBezTo>
                  <a:pt x="1" y="0"/>
                  <a:pt x="1" y="0"/>
                  <a:pt x="448" y="0"/>
                </a:cubicBezTo>
                <a:close/>
              </a:path>
            </a:pathLst>
          </a:custGeom>
          <a:solidFill>
            <a:srgbClr val="ABA8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4" name="Google Shape;3274;p55"/>
          <p:cNvSpPr/>
          <p:nvPr/>
        </p:nvSpPr>
        <p:spPr>
          <a:xfrm>
            <a:off x="5707638" y="2897275"/>
            <a:ext cx="12125" cy="25"/>
          </a:xfrm>
          <a:custGeom>
            <a:avLst/>
            <a:gdLst/>
            <a:ahLst/>
            <a:cxnLst/>
            <a:rect l="l" t="t" r="r" b="b"/>
            <a:pathLst>
              <a:path w="485" h="1" extrusionOk="0">
                <a:moveTo>
                  <a:pt x="0" y="1"/>
                </a:moveTo>
                <a:lnTo>
                  <a:pt x="485" y="1"/>
                </a:lnTo>
                <a:lnTo>
                  <a:pt x="485" y="1"/>
                </a:lnTo>
                <a:close/>
              </a:path>
            </a:pathLst>
          </a:custGeom>
          <a:solidFill>
            <a:srgbClr val="9591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5" name="Google Shape;3275;p55"/>
          <p:cNvSpPr/>
          <p:nvPr/>
        </p:nvSpPr>
        <p:spPr>
          <a:xfrm>
            <a:off x="5800838" y="2804075"/>
            <a:ext cx="25" cy="25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close/>
              </a:path>
            </a:pathLst>
          </a:custGeom>
          <a:solidFill>
            <a:srgbClr val="E2DE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6" name="Google Shape;3276;p55"/>
          <p:cNvSpPr/>
          <p:nvPr/>
        </p:nvSpPr>
        <p:spPr>
          <a:xfrm>
            <a:off x="5800838" y="2792900"/>
            <a:ext cx="25" cy="25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E2DE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7" name="Google Shape;3277;p55"/>
          <p:cNvSpPr/>
          <p:nvPr/>
        </p:nvSpPr>
        <p:spPr>
          <a:xfrm>
            <a:off x="5789638" y="2816200"/>
            <a:ext cx="25" cy="11200"/>
          </a:xfrm>
          <a:custGeom>
            <a:avLst/>
            <a:gdLst/>
            <a:ahLst/>
            <a:cxnLst/>
            <a:rect l="l" t="t" r="r" b="b"/>
            <a:pathLst>
              <a:path w="1" h="448" extrusionOk="0">
                <a:moveTo>
                  <a:pt x="1" y="448"/>
                </a:moveTo>
                <a:lnTo>
                  <a:pt x="1" y="0"/>
                </a:lnTo>
                <a:close/>
              </a:path>
            </a:pathLst>
          </a:custGeom>
          <a:solidFill>
            <a:srgbClr val="E2DE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8" name="Google Shape;3278;p55"/>
          <p:cNvSpPr/>
          <p:nvPr/>
        </p:nvSpPr>
        <p:spPr>
          <a:xfrm>
            <a:off x="5789638" y="2816200"/>
            <a:ext cx="11225" cy="25"/>
          </a:xfrm>
          <a:custGeom>
            <a:avLst/>
            <a:gdLst/>
            <a:ahLst/>
            <a:cxnLst/>
            <a:rect l="l" t="t" r="r" b="b"/>
            <a:pathLst>
              <a:path w="449" h="1" extrusionOk="0">
                <a:moveTo>
                  <a:pt x="1" y="0"/>
                </a:moveTo>
                <a:lnTo>
                  <a:pt x="1" y="0"/>
                </a:lnTo>
                <a:lnTo>
                  <a:pt x="448" y="0"/>
                </a:lnTo>
                <a:close/>
              </a:path>
            </a:pathLst>
          </a:custGeom>
          <a:solidFill>
            <a:srgbClr val="E2DE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9" name="Google Shape;3279;p55"/>
          <p:cNvSpPr/>
          <p:nvPr/>
        </p:nvSpPr>
        <p:spPr>
          <a:xfrm>
            <a:off x="5707638" y="2723000"/>
            <a:ext cx="35425" cy="34500"/>
          </a:xfrm>
          <a:custGeom>
            <a:avLst/>
            <a:gdLst/>
            <a:ahLst/>
            <a:cxnLst/>
            <a:rect l="l" t="t" r="r" b="b"/>
            <a:pathLst>
              <a:path w="1417" h="1380" extrusionOk="0">
                <a:moveTo>
                  <a:pt x="0" y="932"/>
                </a:moveTo>
                <a:cubicBezTo>
                  <a:pt x="0" y="448"/>
                  <a:pt x="0" y="448"/>
                  <a:pt x="485" y="0"/>
                </a:cubicBezTo>
                <a:lnTo>
                  <a:pt x="932" y="0"/>
                </a:lnTo>
                <a:cubicBezTo>
                  <a:pt x="1417" y="448"/>
                  <a:pt x="932" y="448"/>
                  <a:pt x="932" y="932"/>
                </a:cubicBezTo>
                <a:cubicBezTo>
                  <a:pt x="485" y="932"/>
                  <a:pt x="485" y="1380"/>
                  <a:pt x="0" y="932"/>
                </a:cubicBezTo>
                <a:close/>
              </a:path>
            </a:pathLst>
          </a:custGeom>
          <a:solidFill>
            <a:srgbClr val="C1BFB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0" name="Google Shape;3280;p55"/>
          <p:cNvSpPr/>
          <p:nvPr/>
        </p:nvSpPr>
        <p:spPr>
          <a:xfrm>
            <a:off x="5707638" y="2734175"/>
            <a:ext cx="23325" cy="23325"/>
          </a:xfrm>
          <a:custGeom>
            <a:avLst/>
            <a:gdLst/>
            <a:ahLst/>
            <a:cxnLst/>
            <a:rect l="l" t="t" r="r" b="b"/>
            <a:pathLst>
              <a:path w="933" h="933" extrusionOk="0">
                <a:moveTo>
                  <a:pt x="0" y="485"/>
                </a:moveTo>
                <a:cubicBezTo>
                  <a:pt x="485" y="485"/>
                  <a:pt x="485" y="1"/>
                  <a:pt x="932" y="485"/>
                </a:cubicBezTo>
                <a:lnTo>
                  <a:pt x="932" y="485"/>
                </a:lnTo>
                <a:cubicBezTo>
                  <a:pt x="485" y="485"/>
                  <a:pt x="0" y="933"/>
                  <a:pt x="0" y="933"/>
                </a:cubicBezTo>
                <a:close/>
              </a:path>
            </a:pathLst>
          </a:custGeom>
          <a:solidFill>
            <a:srgbClr val="CDCBC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1" name="Google Shape;3281;p55"/>
          <p:cNvSpPr/>
          <p:nvPr/>
        </p:nvSpPr>
        <p:spPr>
          <a:xfrm>
            <a:off x="5777538" y="2746300"/>
            <a:ext cx="12125" cy="23325"/>
          </a:xfrm>
          <a:custGeom>
            <a:avLst/>
            <a:gdLst/>
            <a:ahLst/>
            <a:cxnLst/>
            <a:rect l="l" t="t" r="r" b="b"/>
            <a:pathLst>
              <a:path w="485" h="933" extrusionOk="0">
                <a:moveTo>
                  <a:pt x="485" y="0"/>
                </a:moveTo>
                <a:cubicBezTo>
                  <a:pt x="0" y="448"/>
                  <a:pt x="485" y="932"/>
                  <a:pt x="0" y="932"/>
                </a:cubicBezTo>
                <a:cubicBezTo>
                  <a:pt x="0" y="448"/>
                  <a:pt x="0" y="448"/>
                  <a:pt x="485" y="0"/>
                </a:cubicBezTo>
                <a:close/>
              </a:path>
            </a:pathLst>
          </a:custGeom>
          <a:solidFill>
            <a:srgbClr val="8B87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2" name="Google Shape;3282;p55"/>
          <p:cNvSpPr/>
          <p:nvPr/>
        </p:nvSpPr>
        <p:spPr>
          <a:xfrm>
            <a:off x="5766338" y="2769600"/>
            <a:ext cx="11225" cy="23325"/>
          </a:xfrm>
          <a:custGeom>
            <a:avLst/>
            <a:gdLst/>
            <a:ahLst/>
            <a:cxnLst/>
            <a:rect l="l" t="t" r="r" b="b"/>
            <a:pathLst>
              <a:path w="449" h="933" extrusionOk="0">
                <a:moveTo>
                  <a:pt x="1" y="932"/>
                </a:moveTo>
                <a:lnTo>
                  <a:pt x="1" y="932"/>
                </a:lnTo>
                <a:cubicBezTo>
                  <a:pt x="1" y="448"/>
                  <a:pt x="1" y="0"/>
                  <a:pt x="448" y="0"/>
                </a:cubicBezTo>
                <a:lnTo>
                  <a:pt x="448" y="448"/>
                </a:lnTo>
                <a:lnTo>
                  <a:pt x="448" y="448"/>
                </a:lnTo>
                <a:lnTo>
                  <a:pt x="448" y="932"/>
                </a:lnTo>
                <a:close/>
              </a:path>
            </a:pathLst>
          </a:custGeom>
          <a:solidFill>
            <a:srgbClr val="8E8A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3" name="Google Shape;3283;p55"/>
          <p:cNvSpPr/>
          <p:nvPr/>
        </p:nvSpPr>
        <p:spPr>
          <a:xfrm>
            <a:off x="3762563" y="2163800"/>
            <a:ext cx="11200" cy="25"/>
          </a:xfrm>
          <a:custGeom>
            <a:avLst/>
            <a:gdLst/>
            <a:ahLst/>
            <a:cxnLst/>
            <a:rect l="l" t="t" r="r" b="b"/>
            <a:pathLst>
              <a:path w="448" h="1" extrusionOk="0">
                <a:moveTo>
                  <a:pt x="448" y="0"/>
                </a:moveTo>
                <a:lnTo>
                  <a:pt x="448" y="0"/>
                </a:lnTo>
                <a:lnTo>
                  <a:pt x="0" y="0"/>
                </a:lnTo>
                <a:lnTo>
                  <a:pt x="448" y="0"/>
                </a:lnTo>
                <a:close/>
              </a:path>
            </a:pathLst>
          </a:custGeom>
          <a:solidFill>
            <a:srgbClr val="AE5F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4" name="Google Shape;3284;p55"/>
          <p:cNvSpPr/>
          <p:nvPr/>
        </p:nvSpPr>
        <p:spPr>
          <a:xfrm>
            <a:off x="5777538" y="2780775"/>
            <a:ext cx="12125" cy="23325"/>
          </a:xfrm>
          <a:custGeom>
            <a:avLst/>
            <a:gdLst/>
            <a:ahLst/>
            <a:cxnLst/>
            <a:rect l="l" t="t" r="r" b="b"/>
            <a:pathLst>
              <a:path w="485" h="933" extrusionOk="0">
                <a:moveTo>
                  <a:pt x="0" y="1"/>
                </a:moveTo>
                <a:lnTo>
                  <a:pt x="0" y="1"/>
                </a:lnTo>
                <a:lnTo>
                  <a:pt x="485" y="1"/>
                </a:lnTo>
                <a:cubicBezTo>
                  <a:pt x="485" y="485"/>
                  <a:pt x="485" y="933"/>
                  <a:pt x="0" y="485"/>
                </a:cubicBezTo>
                <a:lnTo>
                  <a:pt x="0" y="485"/>
                </a:lnTo>
                <a:close/>
              </a:path>
            </a:pathLst>
          </a:custGeom>
          <a:solidFill>
            <a:srgbClr val="6B66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5" name="Google Shape;3285;p55"/>
          <p:cNvSpPr/>
          <p:nvPr/>
        </p:nvSpPr>
        <p:spPr>
          <a:xfrm>
            <a:off x="5766338" y="2792900"/>
            <a:ext cx="11225" cy="25"/>
          </a:xfrm>
          <a:custGeom>
            <a:avLst/>
            <a:gdLst/>
            <a:ahLst/>
            <a:cxnLst/>
            <a:rect l="l" t="t" r="r" b="b"/>
            <a:pathLst>
              <a:path w="449" h="1" extrusionOk="0">
                <a:moveTo>
                  <a:pt x="448" y="0"/>
                </a:moveTo>
                <a:lnTo>
                  <a:pt x="448" y="0"/>
                </a:ln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8E8A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6" name="Google Shape;3286;p55"/>
          <p:cNvSpPr/>
          <p:nvPr/>
        </p:nvSpPr>
        <p:spPr>
          <a:xfrm>
            <a:off x="5754238" y="2792900"/>
            <a:ext cx="25" cy="11200"/>
          </a:xfrm>
          <a:custGeom>
            <a:avLst/>
            <a:gdLst/>
            <a:ahLst/>
            <a:cxnLst/>
            <a:rect l="l" t="t" r="r" b="b"/>
            <a:pathLst>
              <a:path w="1" h="448" extrusionOk="0">
                <a:moveTo>
                  <a:pt x="0" y="448"/>
                </a:moveTo>
                <a:lnTo>
                  <a:pt x="0" y="0"/>
                </a:lnTo>
                <a:close/>
              </a:path>
            </a:pathLst>
          </a:custGeom>
          <a:solidFill>
            <a:srgbClr val="A9A6A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7" name="Google Shape;3287;p55"/>
          <p:cNvSpPr/>
          <p:nvPr/>
        </p:nvSpPr>
        <p:spPr>
          <a:xfrm>
            <a:off x="5743038" y="2816200"/>
            <a:ext cx="11225" cy="11200"/>
          </a:xfrm>
          <a:custGeom>
            <a:avLst/>
            <a:gdLst/>
            <a:ahLst/>
            <a:cxnLst/>
            <a:rect l="l" t="t" r="r" b="b"/>
            <a:pathLst>
              <a:path w="449" h="448" extrusionOk="0">
                <a:moveTo>
                  <a:pt x="448" y="0"/>
                </a:moveTo>
                <a:lnTo>
                  <a:pt x="448" y="0"/>
                </a:lnTo>
                <a:lnTo>
                  <a:pt x="448" y="0"/>
                </a:lnTo>
                <a:cubicBezTo>
                  <a:pt x="1" y="448"/>
                  <a:pt x="1" y="448"/>
                  <a:pt x="1" y="0"/>
                </a:cubicBezTo>
                <a:close/>
              </a:path>
            </a:pathLst>
          </a:custGeom>
          <a:solidFill>
            <a:srgbClr val="BDBA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8" name="Google Shape;3288;p55"/>
          <p:cNvSpPr/>
          <p:nvPr/>
        </p:nvSpPr>
        <p:spPr>
          <a:xfrm>
            <a:off x="5707638" y="2839500"/>
            <a:ext cx="35425" cy="34500"/>
          </a:xfrm>
          <a:custGeom>
            <a:avLst/>
            <a:gdLst/>
            <a:ahLst/>
            <a:cxnLst/>
            <a:rect l="l" t="t" r="r" b="b"/>
            <a:pathLst>
              <a:path w="1417" h="1380" extrusionOk="0">
                <a:moveTo>
                  <a:pt x="0" y="1380"/>
                </a:moveTo>
                <a:cubicBezTo>
                  <a:pt x="485" y="932"/>
                  <a:pt x="485" y="448"/>
                  <a:pt x="485" y="448"/>
                </a:cubicBezTo>
                <a:cubicBezTo>
                  <a:pt x="932" y="448"/>
                  <a:pt x="932" y="0"/>
                  <a:pt x="932" y="0"/>
                </a:cubicBezTo>
                <a:lnTo>
                  <a:pt x="1417" y="448"/>
                </a:lnTo>
                <a:lnTo>
                  <a:pt x="1417" y="448"/>
                </a:lnTo>
                <a:lnTo>
                  <a:pt x="1417" y="448"/>
                </a:lnTo>
                <a:lnTo>
                  <a:pt x="1417" y="448"/>
                </a:lnTo>
                <a:lnTo>
                  <a:pt x="1417" y="932"/>
                </a:lnTo>
                <a:cubicBezTo>
                  <a:pt x="1417" y="932"/>
                  <a:pt x="932" y="932"/>
                  <a:pt x="932" y="1380"/>
                </a:cubicBezTo>
                <a:lnTo>
                  <a:pt x="485" y="1380"/>
                </a:lnTo>
                <a:lnTo>
                  <a:pt x="485" y="1380"/>
                </a:lnTo>
                <a:close/>
              </a:path>
            </a:pathLst>
          </a:custGeom>
          <a:solidFill>
            <a:srgbClr val="A09D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9" name="Google Shape;3289;p55"/>
          <p:cNvSpPr/>
          <p:nvPr/>
        </p:nvSpPr>
        <p:spPr>
          <a:xfrm>
            <a:off x="5730938" y="2816200"/>
            <a:ext cx="23325" cy="34500"/>
          </a:xfrm>
          <a:custGeom>
            <a:avLst/>
            <a:gdLst/>
            <a:ahLst/>
            <a:cxnLst/>
            <a:rect l="l" t="t" r="r" b="b"/>
            <a:pathLst>
              <a:path w="933" h="1380" extrusionOk="0">
                <a:moveTo>
                  <a:pt x="485" y="1380"/>
                </a:moveTo>
                <a:lnTo>
                  <a:pt x="0" y="1380"/>
                </a:lnTo>
                <a:cubicBezTo>
                  <a:pt x="0" y="932"/>
                  <a:pt x="0" y="448"/>
                  <a:pt x="485" y="0"/>
                </a:cubicBezTo>
                <a:lnTo>
                  <a:pt x="932" y="0"/>
                </a:lnTo>
                <a:cubicBezTo>
                  <a:pt x="932" y="448"/>
                  <a:pt x="485" y="932"/>
                  <a:pt x="485" y="1380"/>
                </a:cubicBezTo>
                <a:close/>
              </a:path>
            </a:pathLst>
          </a:custGeom>
          <a:solidFill>
            <a:srgbClr val="8E898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0" name="Google Shape;3290;p55"/>
          <p:cNvSpPr/>
          <p:nvPr/>
        </p:nvSpPr>
        <p:spPr>
          <a:xfrm>
            <a:off x="5730938" y="2862800"/>
            <a:ext cx="23325" cy="11200"/>
          </a:xfrm>
          <a:custGeom>
            <a:avLst/>
            <a:gdLst/>
            <a:ahLst/>
            <a:cxnLst/>
            <a:rect l="l" t="t" r="r" b="b"/>
            <a:pathLst>
              <a:path w="933" h="448" extrusionOk="0">
                <a:moveTo>
                  <a:pt x="0" y="448"/>
                </a:moveTo>
                <a:cubicBezTo>
                  <a:pt x="0" y="0"/>
                  <a:pt x="0" y="0"/>
                  <a:pt x="485" y="0"/>
                </a:cubicBezTo>
                <a:lnTo>
                  <a:pt x="932" y="0"/>
                </a:lnTo>
                <a:cubicBezTo>
                  <a:pt x="485" y="0"/>
                  <a:pt x="485" y="0"/>
                  <a:pt x="485" y="448"/>
                </a:cubicBezTo>
                <a:close/>
              </a:path>
            </a:pathLst>
          </a:custGeom>
          <a:solidFill>
            <a:srgbClr val="8E898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1" name="Google Shape;3291;p55"/>
          <p:cNvSpPr/>
          <p:nvPr/>
        </p:nvSpPr>
        <p:spPr>
          <a:xfrm>
            <a:off x="5754238" y="2839500"/>
            <a:ext cx="25" cy="11200"/>
          </a:xfrm>
          <a:custGeom>
            <a:avLst/>
            <a:gdLst/>
            <a:ahLst/>
            <a:cxnLst/>
            <a:rect l="l" t="t" r="r" b="b"/>
            <a:pathLst>
              <a:path w="1" h="448" extrusionOk="0">
                <a:moveTo>
                  <a:pt x="0" y="0"/>
                </a:moveTo>
                <a:lnTo>
                  <a:pt x="0" y="448"/>
                </a:lnTo>
                <a:lnTo>
                  <a:pt x="0" y="0"/>
                </a:lnTo>
                <a:close/>
              </a:path>
            </a:pathLst>
          </a:custGeom>
          <a:solidFill>
            <a:srgbClr val="8E898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2" name="Google Shape;3292;p55"/>
          <p:cNvSpPr/>
          <p:nvPr/>
        </p:nvSpPr>
        <p:spPr>
          <a:xfrm>
            <a:off x="5743038" y="2850675"/>
            <a:ext cx="25" cy="25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1"/>
                </a:moveTo>
                <a:lnTo>
                  <a:pt x="1" y="1"/>
                </a:lnTo>
                <a:close/>
              </a:path>
            </a:pathLst>
          </a:custGeom>
          <a:solidFill>
            <a:srgbClr val="8E898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3" name="Google Shape;3293;p55"/>
          <p:cNvSpPr/>
          <p:nvPr/>
        </p:nvSpPr>
        <p:spPr>
          <a:xfrm>
            <a:off x="5707638" y="2873975"/>
            <a:ext cx="12125" cy="12150"/>
          </a:xfrm>
          <a:custGeom>
            <a:avLst/>
            <a:gdLst/>
            <a:ahLst/>
            <a:cxnLst/>
            <a:rect l="l" t="t" r="r" b="b"/>
            <a:pathLst>
              <a:path w="485" h="486" extrusionOk="0">
                <a:moveTo>
                  <a:pt x="0" y="1"/>
                </a:moveTo>
                <a:lnTo>
                  <a:pt x="485" y="1"/>
                </a:lnTo>
                <a:cubicBezTo>
                  <a:pt x="0" y="485"/>
                  <a:pt x="0" y="485"/>
                  <a:pt x="0" y="1"/>
                </a:cubicBezTo>
                <a:lnTo>
                  <a:pt x="0" y="1"/>
                </a:lnTo>
                <a:close/>
              </a:path>
            </a:pathLst>
          </a:custGeom>
          <a:solidFill>
            <a:srgbClr val="9591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4" name="Google Shape;3294;p55"/>
          <p:cNvSpPr/>
          <p:nvPr/>
        </p:nvSpPr>
        <p:spPr>
          <a:xfrm>
            <a:off x="5707638" y="2873975"/>
            <a:ext cx="25" cy="25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A09D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5" name="Google Shape;3295;p55"/>
          <p:cNvSpPr/>
          <p:nvPr/>
        </p:nvSpPr>
        <p:spPr>
          <a:xfrm>
            <a:off x="5719738" y="2757475"/>
            <a:ext cx="34525" cy="23325"/>
          </a:xfrm>
          <a:custGeom>
            <a:avLst/>
            <a:gdLst/>
            <a:ahLst/>
            <a:cxnLst/>
            <a:rect l="l" t="t" r="r" b="b"/>
            <a:pathLst>
              <a:path w="1381" h="933" extrusionOk="0">
                <a:moveTo>
                  <a:pt x="933" y="1"/>
                </a:moveTo>
                <a:cubicBezTo>
                  <a:pt x="933" y="485"/>
                  <a:pt x="933" y="485"/>
                  <a:pt x="1380" y="485"/>
                </a:cubicBezTo>
                <a:lnTo>
                  <a:pt x="1380" y="485"/>
                </a:lnTo>
                <a:lnTo>
                  <a:pt x="1380" y="933"/>
                </a:lnTo>
                <a:cubicBezTo>
                  <a:pt x="933" y="485"/>
                  <a:pt x="448" y="485"/>
                  <a:pt x="1" y="485"/>
                </a:cubicBezTo>
                <a:cubicBezTo>
                  <a:pt x="448" y="1"/>
                  <a:pt x="448" y="1"/>
                  <a:pt x="933" y="1"/>
                </a:cubicBezTo>
                <a:close/>
              </a:path>
            </a:pathLst>
          </a:custGeom>
          <a:solidFill>
            <a:srgbClr val="A7A3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6" name="Google Shape;3296;p55"/>
          <p:cNvSpPr/>
          <p:nvPr/>
        </p:nvSpPr>
        <p:spPr>
          <a:xfrm>
            <a:off x="5754238" y="2769600"/>
            <a:ext cx="25" cy="11200"/>
          </a:xfrm>
          <a:custGeom>
            <a:avLst/>
            <a:gdLst/>
            <a:ahLst/>
            <a:cxnLst/>
            <a:rect l="l" t="t" r="r" b="b"/>
            <a:pathLst>
              <a:path w="1" h="448" extrusionOk="0">
                <a:moveTo>
                  <a:pt x="0" y="448"/>
                </a:moveTo>
                <a:lnTo>
                  <a:pt x="0" y="0"/>
                </a:lnTo>
                <a:close/>
              </a:path>
            </a:pathLst>
          </a:custGeom>
          <a:solidFill>
            <a:srgbClr val="A9A6A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7" name="Google Shape;3297;p55"/>
          <p:cNvSpPr/>
          <p:nvPr/>
        </p:nvSpPr>
        <p:spPr>
          <a:xfrm>
            <a:off x="5743038" y="2757475"/>
            <a:ext cx="25" cy="25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1"/>
                </a:moveTo>
                <a:lnTo>
                  <a:pt x="1" y="1"/>
                </a:lnTo>
                <a:close/>
              </a:path>
            </a:pathLst>
          </a:custGeom>
          <a:solidFill>
            <a:srgbClr val="A9A6A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8" name="Google Shape;3298;p55"/>
          <p:cNvSpPr/>
          <p:nvPr/>
        </p:nvSpPr>
        <p:spPr>
          <a:xfrm>
            <a:off x="5766338" y="2780775"/>
            <a:ext cx="11225" cy="12150"/>
          </a:xfrm>
          <a:custGeom>
            <a:avLst/>
            <a:gdLst/>
            <a:ahLst/>
            <a:cxnLst/>
            <a:rect l="l" t="t" r="r" b="b"/>
            <a:pathLst>
              <a:path w="449" h="486" extrusionOk="0">
                <a:moveTo>
                  <a:pt x="448" y="485"/>
                </a:moveTo>
                <a:lnTo>
                  <a:pt x="448" y="485"/>
                </a:lnTo>
                <a:lnTo>
                  <a:pt x="1" y="485"/>
                </a:lnTo>
                <a:cubicBezTo>
                  <a:pt x="1" y="485"/>
                  <a:pt x="1" y="1"/>
                  <a:pt x="448" y="1"/>
                </a:cubicBezTo>
                <a:close/>
              </a:path>
            </a:pathLst>
          </a:custGeom>
          <a:solidFill>
            <a:srgbClr val="7975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99" name="Google Shape;3299;p55"/>
          <p:cNvGrpSpPr/>
          <p:nvPr/>
        </p:nvGrpSpPr>
        <p:grpSpPr>
          <a:xfrm rot="4091915">
            <a:off x="7789508" y="3567639"/>
            <a:ext cx="473412" cy="112753"/>
            <a:chOff x="3290800" y="4250850"/>
            <a:chExt cx="473400" cy="112750"/>
          </a:xfrm>
        </p:grpSpPr>
        <p:sp>
          <p:nvSpPr>
            <p:cNvPr id="3300" name="Google Shape;3300;p55"/>
            <p:cNvSpPr/>
            <p:nvPr/>
          </p:nvSpPr>
          <p:spPr>
            <a:xfrm>
              <a:off x="3730800" y="4318475"/>
              <a:ext cx="33400" cy="45125"/>
            </a:xfrm>
            <a:custGeom>
              <a:avLst/>
              <a:gdLst/>
              <a:ahLst/>
              <a:cxnLst/>
              <a:rect l="l" t="t" r="r" b="b"/>
              <a:pathLst>
                <a:path w="1336" h="1805" extrusionOk="0">
                  <a:moveTo>
                    <a:pt x="1335" y="1335"/>
                  </a:moveTo>
                  <a:cubicBezTo>
                    <a:pt x="1335" y="1335"/>
                    <a:pt x="1335" y="1804"/>
                    <a:pt x="903" y="1804"/>
                  </a:cubicBezTo>
                  <a:cubicBezTo>
                    <a:pt x="434" y="1804"/>
                    <a:pt x="1" y="902"/>
                    <a:pt x="1" y="902"/>
                  </a:cubicBezTo>
                  <a:cubicBezTo>
                    <a:pt x="1" y="434"/>
                    <a:pt x="1" y="1"/>
                    <a:pt x="434" y="1"/>
                  </a:cubicBezTo>
                  <a:cubicBezTo>
                    <a:pt x="903" y="1"/>
                    <a:pt x="1335" y="434"/>
                    <a:pt x="1335" y="1335"/>
                  </a:cubicBezTo>
                  <a:close/>
                </a:path>
              </a:pathLst>
            </a:custGeom>
            <a:solidFill>
              <a:srgbClr val="3520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55"/>
            <p:cNvSpPr/>
            <p:nvPr/>
          </p:nvSpPr>
          <p:spPr>
            <a:xfrm>
              <a:off x="3290800" y="4306750"/>
              <a:ext cx="34275" cy="34300"/>
            </a:xfrm>
            <a:custGeom>
              <a:avLst/>
              <a:gdLst/>
              <a:ahLst/>
              <a:cxnLst/>
              <a:rect l="l" t="t" r="r" b="b"/>
              <a:pathLst>
                <a:path w="1371" h="1372" extrusionOk="0">
                  <a:moveTo>
                    <a:pt x="1371" y="903"/>
                  </a:moveTo>
                  <a:cubicBezTo>
                    <a:pt x="1371" y="903"/>
                    <a:pt x="1371" y="1371"/>
                    <a:pt x="902" y="1371"/>
                  </a:cubicBezTo>
                  <a:cubicBezTo>
                    <a:pt x="469" y="1371"/>
                    <a:pt x="0" y="903"/>
                    <a:pt x="0" y="470"/>
                  </a:cubicBezTo>
                  <a:cubicBezTo>
                    <a:pt x="0" y="470"/>
                    <a:pt x="469" y="1"/>
                    <a:pt x="902" y="1"/>
                  </a:cubicBezTo>
                  <a:cubicBezTo>
                    <a:pt x="902" y="1"/>
                    <a:pt x="1371" y="470"/>
                    <a:pt x="1371" y="903"/>
                  </a:cubicBezTo>
                  <a:close/>
                </a:path>
              </a:pathLst>
            </a:custGeom>
            <a:solidFill>
              <a:srgbClr val="3E29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55"/>
            <p:cNvSpPr/>
            <p:nvPr/>
          </p:nvSpPr>
          <p:spPr>
            <a:xfrm>
              <a:off x="3561300" y="4250850"/>
              <a:ext cx="34275" cy="33400"/>
            </a:xfrm>
            <a:custGeom>
              <a:avLst/>
              <a:gdLst/>
              <a:ahLst/>
              <a:cxnLst/>
              <a:rect l="l" t="t" r="r" b="b"/>
              <a:pathLst>
                <a:path w="1371" h="1336" extrusionOk="0">
                  <a:moveTo>
                    <a:pt x="469" y="1335"/>
                  </a:moveTo>
                  <a:cubicBezTo>
                    <a:pt x="0" y="1335"/>
                    <a:pt x="0" y="902"/>
                    <a:pt x="0" y="902"/>
                  </a:cubicBezTo>
                  <a:cubicBezTo>
                    <a:pt x="0" y="433"/>
                    <a:pt x="0" y="1"/>
                    <a:pt x="469" y="1"/>
                  </a:cubicBezTo>
                  <a:cubicBezTo>
                    <a:pt x="902" y="1"/>
                    <a:pt x="902" y="433"/>
                    <a:pt x="902" y="902"/>
                  </a:cubicBezTo>
                  <a:cubicBezTo>
                    <a:pt x="1371" y="902"/>
                    <a:pt x="902" y="1335"/>
                    <a:pt x="469" y="1335"/>
                  </a:cubicBezTo>
                  <a:close/>
                </a:path>
              </a:pathLst>
            </a:custGeom>
            <a:solidFill>
              <a:srgbClr val="3F2C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55"/>
            <p:cNvSpPr/>
            <p:nvPr/>
          </p:nvSpPr>
          <p:spPr>
            <a:xfrm>
              <a:off x="3640650" y="4295950"/>
              <a:ext cx="22550" cy="10825"/>
            </a:xfrm>
            <a:custGeom>
              <a:avLst/>
              <a:gdLst/>
              <a:ahLst/>
              <a:cxnLst/>
              <a:rect l="l" t="t" r="r" b="b"/>
              <a:pathLst>
                <a:path w="902" h="433" extrusionOk="0">
                  <a:moveTo>
                    <a:pt x="433" y="0"/>
                  </a:moveTo>
                  <a:lnTo>
                    <a:pt x="902" y="0"/>
                  </a:lnTo>
                  <a:lnTo>
                    <a:pt x="433" y="4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38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04" name="Google Shape;3304;p55"/>
          <p:cNvGrpSpPr/>
          <p:nvPr/>
        </p:nvGrpSpPr>
        <p:grpSpPr>
          <a:xfrm>
            <a:off x="3150688" y="2040750"/>
            <a:ext cx="2842625" cy="1480050"/>
            <a:chOff x="3144638" y="2035175"/>
            <a:chExt cx="2842625" cy="1480050"/>
          </a:xfrm>
        </p:grpSpPr>
        <p:sp>
          <p:nvSpPr>
            <p:cNvPr id="3305" name="Google Shape;3305;p55"/>
            <p:cNvSpPr/>
            <p:nvPr/>
          </p:nvSpPr>
          <p:spPr>
            <a:xfrm>
              <a:off x="4321763" y="3456475"/>
              <a:ext cx="34500" cy="58750"/>
            </a:xfrm>
            <a:custGeom>
              <a:avLst/>
              <a:gdLst/>
              <a:ahLst/>
              <a:cxnLst/>
              <a:rect l="l" t="t" r="r" b="b"/>
              <a:pathLst>
                <a:path w="1380" h="2350" extrusionOk="0">
                  <a:moveTo>
                    <a:pt x="1380" y="1417"/>
                  </a:moveTo>
                  <a:lnTo>
                    <a:pt x="932" y="1865"/>
                  </a:lnTo>
                  <a:cubicBezTo>
                    <a:pt x="932" y="2349"/>
                    <a:pt x="448" y="2349"/>
                    <a:pt x="0" y="1865"/>
                  </a:cubicBezTo>
                  <a:lnTo>
                    <a:pt x="0" y="933"/>
                  </a:lnTo>
                  <a:lnTo>
                    <a:pt x="0" y="485"/>
                  </a:lnTo>
                  <a:cubicBezTo>
                    <a:pt x="448" y="1"/>
                    <a:pt x="932" y="485"/>
                    <a:pt x="932" y="485"/>
                  </a:cubicBezTo>
                  <a:cubicBezTo>
                    <a:pt x="932" y="933"/>
                    <a:pt x="1380" y="933"/>
                    <a:pt x="1380" y="1417"/>
                  </a:cubicBezTo>
                  <a:close/>
                </a:path>
              </a:pathLst>
            </a:custGeom>
            <a:solidFill>
              <a:srgbClr val="2A23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55"/>
            <p:cNvSpPr/>
            <p:nvPr/>
          </p:nvSpPr>
          <p:spPr>
            <a:xfrm>
              <a:off x="4286338" y="3352100"/>
              <a:ext cx="46625" cy="34500"/>
            </a:xfrm>
            <a:custGeom>
              <a:avLst/>
              <a:gdLst/>
              <a:ahLst/>
              <a:cxnLst/>
              <a:rect l="l" t="t" r="r" b="b"/>
              <a:pathLst>
                <a:path w="1865" h="1380" extrusionOk="0">
                  <a:moveTo>
                    <a:pt x="1865" y="932"/>
                  </a:moveTo>
                  <a:cubicBezTo>
                    <a:pt x="1865" y="1380"/>
                    <a:pt x="1417" y="1380"/>
                    <a:pt x="933" y="1380"/>
                  </a:cubicBezTo>
                  <a:cubicBezTo>
                    <a:pt x="485" y="1380"/>
                    <a:pt x="1" y="1380"/>
                    <a:pt x="1" y="932"/>
                  </a:cubicBezTo>
                  <a:cubicBezTo>
                    <a:pt x="1" y="448"/>
                    <a:pt x="485" y="0"/>
                    <a:pt x="933" y="0"/>
                  </a:cubicBezTo>
                  <a:cubicBezTo>
                    <a:pt x="1417" y="0"/>
                    <a:pt x="1865" y="448"/>
                    <a:pt x="1865" y="932"/>
                  </a:cubicBezTo>
                  <a:close/>
                </a:path>
              </a:pathLst>
            </a:custGeom>
            <a:solidFill>
              <a:srgbClr val="241D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55"/>
            <p:cNvSpPr/>
            <p:nvPr/>
          </p:nvSpPr>
          <p:spPr>
            <a:xfrm>
              <a:off x="5917338" y="2244875"/>
              <a:ext cx="35425" cy="35450"/>
            </a:xfrm>
            <a:custGeom>
              <a:avLst/>
              <a:gdLst/>
              <a:ahLst/>
              <a:cxnLst/>
              <a:rect l="l" t="t" r="r" b="b"/>
              <a:pathLst>
                <a:path w="1417" h="1418" extrusionOk="0">
                  <a:moveTo>
                    <a:pt x="932" y="1"/>
                  </a:moveTo>
                  <a:cubicBezTo>
                    <a:pt x="1417" y="1"/>
                    <a:pt x="1417" y="485"/>
                    <a:pt x="1417" y="933"/>
                  </a:cubicBezTo>
                  <a:cubicBezTo>
                    <a:pt x="1417" y="1417"/>
                    <a:pt x="1417" y="1417"/>
                    <a:pt x="932" y="1417"/>
                  </a:cubicBezTo>
                  <a:cubicBezTo>
                    <a:pt x="485" y="1417"/>
                    <a:pt x="0" y="1417"/>
                    <a:pt x="0" y="933"/>
                  </a:cubicBezTo>
                  <a:cubicBezTo>
                    <a:pt x="0" y="485"/>
                    <a:pt x="485" y="1"/>
                    <a:pt x="932" y="1"/>
                  </a:cubicBezTo>
                  <a:close/>
                </a:path>
              </a:pathLst>
            </a:custGeom>
            <a:solidFill>
              <a:srgbClr val="2922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55"/>
            <p:cNvSpPr/>
            <p:nvPr/>
          </p:nvSpPr>
          <p:spPr>
            <a:xfrm>
              <a:off x="3273263" y="2571075"/>
              <a:ext cx="34500" cy="35450"/>
            </a:xfrm>
            <a:custGeom>
              <a:avLst/>
              <a:gdLst/>
              <a:ahLst/>
              <a:cxnLst/>
              <a:rect l="l" t="t" r="r" b="b"/>
              <a:pathLst>
                <a:path w="1380" h="1418" extrusionOk="0">
                  <a:moveTo>
                    <a:pt x="448" y="485"/>
                  </a:moveTo>
                  <a:cubicBezTo>
                    <a:pt x="932" y="1"/>
                    <a:pt x="1380" y="485"/>
                    <a:pt x="1380" y="933"/>
                  </a:cubicBezTo>
                  <a:cubicBezTo>
                    <a:pt x="1380" y="1417"/>
                    <a:pt x="1380" y="1417"/>
                    <a:pt x="932" y="1417"/>
                  </a:cubicBezTo>
                  <a:cubicBezTo>
                    <a:pt x="448" y="1417"/>
                    <a:pt x="0" y="1417"/>
                    <a:pt x="0" y="933"/>
                  </a:cubicBezTo>
                  <a:cubicBezTo>
                    <a:pt x="0" y="485"/>
                    <a:pt x="448" y="485"/>
                    <a:pt x="448" y="485"/>
                  </a:cubicBezTo>
                  <a:close/>
                </a:path>
              </a:pathLst>
            </a:custGeom>
            <a:solidFill>
              <a:srgbClr val="2921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55"/>
            <p:cNvSpPr/>
            <p:nvPr/>
          </p:nvSpPr>
          <p:spPr>
            <a:xfrm>
              <a:off x="5847438" y="2280300"/>
              <a:ext cx="35425" cy="34500"/>
            </a:xfrm>
            <a:custGeom>
              <a:avLst/>
              <a:gdLst/>
              <a:ahLst/>
              <a:cxnLst/>
              <a:rect l="l" t="t" r="r" b="b"/>
              <a:pathLst>
                <a:path w="1417" h="1380" extrusionOk="0">
                  <a:moveTo>
                    <a:pt x="932" y="1380"/>
                  </a:moveTo>
                  <a:cubicBezTo>
                    <a:pt x="485" y="1380"/>
                    <a:pt x="0" y="932"/>
                    <a:pt x="485" y="448"/>
                  </a:cubicBezTo>
                  <a:cubicBezTo>
                    <a:pt x="485" y="448"/>
                    <a:pt x="485" y="0"/>
                    <a:pt x="932" y="0"/>
                  </a:cubicBezTo>
                  <a:cubicBezTo>
                    <a:pt x="1417" y="0"/>
                    <a:pt x="1417" y="0"/>
                    <a:pt x="1417" y="448"/>
                  </a:cubicBezTo>
                  <a:cubicBezTo>
                    <a:pt x="1417" y="932"/>
                    <a:pt x="1417" y="1380"/>
                    <a:pt x="932" y="1380"/>
                  </a:cubicBezTo>
                  <a:close/>
                </a:path>
              </a:pathLst>
            </a:custGeom>
            <a:solidFill>
              <a:srgbClr val="231B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55"/>
            <p:cNvSpPr/>
            <p:nvPr/>
          </p:nvSpPr>
          <p:spPr>
            <a:xfrm>
              <a:off x="3144638" y="2466700"/>
              <a:ext cx="35450" cy="34500"/>
            </a:xfrm>
            <a:custGeom>
              <a:avLst/>
              <a:gdLst/>
              <a:ahLst/>
              <a:cxnLst/>
              <a:rect l="l" t="t" r="r" b="b"/>
              <a:pathLst>
                <a:path w="1418" h="1380" extrusionOk="0">
                  <a:moveTo>
                    <a:pt x="485" y="0"/>
                  </a:moveTo>
                  <a:cubicBezTo>
                    <a:pt x="933" y="0"/>
                    <a:pt x="1417" y="448"/>
                    <a:pt x="1417" y="448"/>
                  </a:cubicBezTo>
                  <a:cubicBezTo>
                    <a:pt x="1417" y="932"/>
                    <a:pt x="933" y="1380"/>
                    <a:pt x="485" y="1380"/>
                  </a:cubicBezTo>
                  <a:cubicBezTo>
                    <a:pt x="1" y="1380"/>
                    <a:pt x="1" y="932"/>
                    <a:pt x="1" y="448"/>
                  </a:cubicBezTo>
                  <a:close/>
                </a:path>
              </a:pathLst>
            </a:custGeom>
            <a:solidFill>
              <a:srgbClr val="2F28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55"/>
            <p:cNvSpPr/>
            <p:nvPr/>
          </p:nvSpPr>
          <p:spPr>
            <a:xfrm>
              <a:off x="3191238" y="2524475"/>
              <a:ext cx="23325" cy="23325"/>
            </a:xfrm>
            <a:custGeom>
              <a:avLst/>
              <a:gdLst/>
              <a:ahLst/>
              <a:cxnLst/>
              <a:rect l="l" t="t" r="r" b="b"/>
              <a:pathLst>
                <a:path w="933" h="933" extrusionOk="0">
                  <a:moveTo>
                    <a:pt x="485" y="1"/>
                  </a:moveTo>
                  <a:cubicBezTo>
                    <a:pt x="933" y="1"/>
                    <a:pt x="933" y="485"/>
                    <a:pt x="933" y="485"/>
                  </a:cubicBezTo>
                  <a:cubicBezTo>
                    <a:pt x="933" y="933"/>
                    <a:pt x="933" y="933"/>
                    <a:pt x="485" y="933"/>
                  </a:cubicBezTo>
                  <a:cubicBezTo>
                    <a:pt x="1" y="933"/>
                    <a:pt x="1" y="933"/>
                    <a:pt x="1" y="485"/>
                  </a:cubicBezTo>
                  <a:cubicBezTo>
                    <a:pt x="1" y="1"/>
                    <a:pt x="1" y="1"/>
                    <a:pt x="485" y="1"/>
                  </a:cubicBezTo>
                  <a:close/>
                </a:path>
              </a:pathLst>
            </a:custGeom>
            <a:solidFill>
              <a:srgbClr val="332C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55"/>
            <p:cNvSpPr/>
            <p:nvPr/>
          </p:nvSpPr>
          <p:spPr>
            <a:xfrm>
              <a:off x="5963938" y="2035175"/>
              <a:ext cx="23325" cy="35450"/>
            </a:xfrm>
            <a:custGeom>
              <a:avLst/>
              <a:gdLst/>
              <a:ahLst/>
              <a:cxnLst/>
              <a:rect l="l" t="t" r="r" b="b"/>
              <a:pathLst>
                <a:path w="933" h="1418" extrusionOk="0">
                  <a:moveTo>
                    <a:pt x="485" y="1"/>
                  </a:moveTo>
                  <a:cubicBezTo>
                    <a:pt x="932" y="1"/>
                    <a:pt x="932" y="485"/>
                    <a:pt x="932" y="485"/>
                  </a:cubicBezTo>
                  <a:cubicBezTo>
                    <a:pt x="932" y="933"/>
                    <a:pt x="932" y="933"/>
                    <a:pt x="485" y="1417"/>
                  </a:cubicBezTo>
                  <a:cubicBezTo>
                    <a:pt x="485" y="1417"/>
                    <a:pt x="0" y="933"/>
                    <a:pt x="0" y="485"/>
                  </a:cubicBezTo>
                  <a:cubicBezTo>
                    <a:pt x="0" y="485"/>
                    <a:pt x="0" y="1"/>
                    <a:pt x="485" y="1"/>
                  </a:cubicBezTo>
                  <a:close/>
                </a:path>
              </a:pathLst>
            </a:custGeom>
            <a:solidFill>
              <a:srgbClr val="4640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55"/>
            <p:cNvSpPr/>
            <p:nvPr/>
          </p:nvSpPr>
          <p:spPr>
            <a:xfrm>
              <a:off x="5952738" y="2431275"/>
              <a:ext cx="23325" cy="23325"/>
            </a:xfrm>
            <a:custGeom>
              <a:avLst/>
              <a:gdLst/>
              <a:ahLst/>
              <a:cxnLst/>
              <a:rect l="l" t="t" r="r" b="b"/>
              <a:pathLst>
                <a:path w="933" h="933" extrusionOk="0">
                  <a:moveTo>
                    <a:pt x="933" y="933"/>
                  </a:moveTo>
                  <a:lnTo>
                    <a:pt x="448" y="933"/>
                  </a:lnTo>
                  <a:cubicBezTo>
                    <a:pt x="448" y="933"/>
                    <a:pt x="1" y="933"/>
                    <a:pt x="1" y="485"/>
                  </a:cubicBezTo>
                  <a:lnTo>
                    <a:pt x="448" y="1"/>
                  </a:lnTo>
                  <a:cubicBezTo>
                    <a:pt x="933" y="1"/>
                    <a:pt x="933" y="485"/>
                    <a:pt x="933" y="933"/>
                  </a:cubicBezTo>
                  <a:close/>
                </a:path>
              </a:pathLst>
            </a:custGeom>
            <a:solidFill>
              <a:srgbClr val="534D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14" name="Google Shape;3314;p55"/>
          <p:cNvSpPr txBox="1"/>
          <p:nvPr/>
        </p:nvSpPr>
        <p:spPr>
          <a:xfrm>
            <a:off x="1125513" y="1322100"/>
            <a:ext cx="83409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81000" algn="l" rtl="0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Oswald"/>
              <a:buChar char="❏"/>
            </a:pPr>
            <a:r>
              <a:rPr lang="en" sz="2400" b="0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On Training data:</a:t>
            </a:r>
            <a:endParaRPr sz="2400" b="0" i="0" u="none" strike="noStrike" cap="non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3315" name="Google Shape;3315;p5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80125" y="2026650"/>
            <a:ext cx="6771153" cy="912425"/>
          </a:xfrm>
          <a:prstGeom prst="rect">
            <a:avLst/>
          </a:prstGeom>
          <a:noFill/>
          <a:ln>
            <a:noFill/>
          </a:ln>
        </p:spPr>
      </p:pic>
      <p:sp>
        <p:nvSpPr>
          <p:cNvPr id="3316" name="Google Shape;3316;p55"/>
          <p:cNvSpPr txBox="1"/>
          <p:nvPr/>
        </p:nvSpPr>
        <p:spPr>
          <a:xfrm>
            <a:off x="1125525" y="3212300"/>
            <a:ext cx="8340900" cy="11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81000" algn="l" rtl="0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Oswald"/>
              <a:buChar char="❏"/>
            </a:pPr>
            <a:r>
              <a:rPr lang="en" sz="2400" b="0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On Testing data: </a:t>
            </a:r>
            <a:endParaRPr sz="2400" b="0" i="0" u="none" strike="noStrike" cap="non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700"/>
              </a:spcBef>
              <a:spcAft>
                <a:spcPts val="70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"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Accuracy: </a:t>
            </a:r>
            <a:r>
              <a:rPr lang="en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0.4125874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21" name="Google Shape;3321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7712963" y="662300"/>
            <a:ext cx="984300" cy="98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2" name="Google Shape;3322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050" y="3089525"/>
            <a:ext cx="984300" cy="984300"/>
          </a:xfrm>
          <a:prstGeom prst="rect">
            <a:avLst/>
          </a:prstGeom>
          <a:noFill/>
          <a:ln>
            <a:noFill/>
          </a:ln>
        </p:spPr>
      </p:pic>
      <p:sp>
        <p:nvSpPr>
          <p:cNvPr id="3323" name="Google Shape;3323;p5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rPr lang="en"/>
              <a:t>Model Building -</a:t>
            </a:r>
            <a:r>
              <a:rPr lang="en" sz="3600"/>
              <a:t> </a:t>
            </a:r>
            <a:r>
              <a:rPr lang="en" sz="2300" b="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SVM Classifier(Linear)</a:t>
            </a:r>
            <a:endParaRPr sz="2300" b="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324" name="Google Shape;3324;p56"/>
          <p:cNvSpPr/>
          <p:nvPr/>
        </p:nvSpPr>
        <p:spPr>
          <a:xfrm>
            <a:off x="5987238" y="2886100"/>
            <a:ext cx="12125" cy="23325"/>
          </a:xfrm>
          <a:custGeom>
            <a:avLst/>
            <a:gdLst/>
            <a:ahLst/>
            <a:cxnLst/>
            <a:rect l="l" t="t" r="r" b="b"/>
            <a:pathLst>
              <a:path w="485" h="933" extrusionOk="0">
                <a:moveTo>
                  <a:pt x="485" y="448"/>
                </a:moveTo>
                <a:lnTo>
                  <a:pt x="485" y="932"/>
                </a:lnTo>
                <a:cubicBezTo>
                  <a:pt x="0" y="932"/>
                  <a:pt x="0" y="932"/>
                  <a:pt x="0" y="448"/>
                </a:cubicBezTo>
                <a:cubicBezTo>
                  <a:pt x="0" y="448"/>
                  <a:pt x="0" y="0"/>
                  <a:pt x="485" y="448"/>
                </a:cubicBezTo>
                <a:close/>
              </a:path>
            </a:pathLst>
          </a:custGeom>
          <a:solidFill>
            <a:srgbClr val="403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5" name="Google Shape;3325;p56"/>
          <p:cNvSpPr/>
          <p:nvPr/>
        </p:nvSpPr>
        <p:spPr>
          <a:xfrm>
            <a:off x="3144638" y="2583200"/>
            <a:ext cx="12150" cy="11200"/>
          </a:xfrm>
          <a:custGeom>
            <a:avLst/>
            <a:gdLst/>
            <a:ahLst/>
            <a:cxnLst/>
            <a:rect l="l" t="t" r="r" b="b"/>
            <a:pathLst>
              <a:path w="486" h="448" extrusionOk="0">
                <a:moveTo>
                  <a:pt x="485" y="448"/>
                </a:moveTo>
                <a:lnTo>
                  <a:pt x="485" y="448"/>
                </a:lnTo>
                <a:lnTo>
                  <a:pt x="1" y="448"/>
                </a:lnTo>
                <a:lnTo>
                  <a:pt x="485" y="0"/>
                </a:lnTo>
                <a:close/>
              </a:path>
            </a:pathLst>
          </a:custGeom>
          <a:solidFill>
            <a:srgbClr val="443D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6" name="Google Shape;3326;p56"/>
          <p:cNvSpPr/>
          <p:nvPr/>
        </p:nvSpPr>
        <p:spPr>
          <a:xfrm>
            <a:off x="5800838" y="3642875"/>
            <a:ext cx="12125" cy="12150"/>
          </a:xfrm>
          <a:custGeom>
            <a:avLst/>
            <a:gdLst/>
            <a:ahLst/>
            <a:cxnLst/>
            <a:rect l="l" t="t" r="r" b="b"/>
            <a:pathLst>
              <a:path w="485" h="486" extrusionOk="0">
                <a:moveTo>
                  <a:pt x="485" y="1"/>
                </a:moveTo>
                <a:cubicBezTo>
                  <a:pt x="485" y="485"/>
                  <a:pt x="485" y="485"/>
                  <a:pt x="0" y="485"/>
                </a:cubicBezTo>
                <a:close/>
              </a:path>
            </a:pathLst>
          </a:custGeom>
          <a:solidFill>
            <a:srgbClr val="7C352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7" name="Google Shape;3327;p56"/>
          <p:cNvSpPr/>
          <p:nvPr/>
        </p:nvSpPr>
        <p:spPr>
          <a:xfrm>
            <a:off x="3354338" y="3235600"/>
            <a:ext cx="23325" cy="23325"/>
          </a:xfrm>
          <a:custGeom>
            <a:avLst/>
            <a:gdLst/>
            <a:ahLst/>
            <a:cxnLst/>
            <a:rect l="l" t="t" r="r" b="b"/>
            <a:pathLst>
              <a:path w="933" h="933" extrusionOk="0">
                <a:moveTo>
                  <a:pt x="933" y="932"/>
                </a:moveTo>
                <a:lnTo>
                  <a:pt x="933" y="932"/>
                </a:lnTo>
                <a:lnTo>
                  <a:pt x="933" y="932"/>
                </a:lnTo>
                <a:cubicBezTo>
                  <a:pt x="485" y="932"/>
                  <a:pt x="1" y="932"/>
                  <a:pt x="1" y="448"/>
                </a:cubicBezTo>
                <a:lnTo>
                  <a:pt x="485" y="0"/>
                </a:lnTo>
                <a:cubicBezTo>
                  <a:pt x="485" y="448"/>
                  <a:pt x="933" y="932"/>
                  <a:pt x="933" y="932"/>
                </a:cubicBezTo>
                <a:close/>
              </a:path>
            </a:pathLst>
          </a:custGeom>
          <a:solidFill>
            <a:srgbClr val="9295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8" name="Google Shape;3328;p56"/>
          <p:cNvSpPr/>
          <p:nvPr/>
        </p:nvSpPr>
        <p:spPr>
          <a:xfrm>
            <a:off x="3331038" y="3212300"/>
            <a:ext cx="23325" cy="23325"/>
          </a:xfrm>
          <a:custGeom>
            <a:avLst/>
            <a:gdLst/>
            <a:ahLst/>
            <a:cxnLst/>
            <a:rect l="l" t="t" r="r" b="b"/>
            <a:pathLst>
              <a:path w="933" h="933" extrusionOk="0">
                <a:moveTo>
                  <a:pt x="485" y="0"/>
                </a:moveTo>
                <a:lnTo>
                  <a:pt x="485" y="448"/>
                </a:lnTo>
                <a:cubicBezTo>
                  <a:pt x="933" y="448"/>
                  <a:pt x="933" y="932"/>
                  <a:pt x="933" y="932"/>
                </a:cubicBezTo>
                <a:lnTo>
                  <a:pt x="485" y="932"/>
                </a:lnTo>
                <a:lnTo>
                  <a:pt x="1" y="448"/>
                </a:lnTo>
                <a:lnTo>
                  <a:pt x="1" y="448"/>
                </a:lnTo>
                <a:lnTo>
                  <a:pt x="485" y="448"/>
                </a:lnTo>
                <a:close/>
              </a:path>
            </a:pathLst>
          </a:custGeom>
          <a:solidFill>
            <a:srgbClr val="7578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9" name="Google Shape;3329;p56"/>
          <p:cNvSpPr/>
          <p:nvPr/>
        </p:nvSpPr>
        <p:spPr>
          <a:xfrm>
            <a:off x="3343163" y="3223475"/>
            <a:ext cx="11200" cy="12150"/>
          </a:xfrm>
          <a:custGeom>
            <a:avLst/>
            <a:gdLst/>
            <a:ahLst/>
            <a:cxnLst/>
            <a:rect l="l" t="t" r="r" b="b"/>
            <a:pathLst>
              <a:path w="448" h="486" extrusionOk="0">
                <a:moveTo>
                  <a:pt x="0" y="485"/>
                </a:moveTo>
                <a:lnTo>
                  <a:pt x="0" y="1"/>
                </a:lnTo>
                <a:cubicBezTo>
                  <a:pt x="448" y="1"/>
                  <a:pt x="448" y="485"/>
                  <a:pt x="448" y="485"/>
                </a:cubicBezTo>
                <a:lnTo>
                  <a:pt x="448" y="485"/>
                </a:lnTo>
                <a:close/>
              </a:path>
            </a:pathLst>
          </a:custGeom>
          <a:solidFill>
            <a:srgbClr val="8182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0" name="Google Shape;3330;p56"/>
          <p:cNvSpPr/>
          <p:nvPr/>
        </p:nvSpPr>
        <p:spPr>
          <a:xfrm>
            <a:off x="3354338" y="3235600"/>
            <a:ext cx="12150" cy="11200"/>
          </a:xfrm>
          <a:custGeom>
            <a:avLst/>
            <a:gdLst/>
            <a:ahLst/>
            <a:cxnLst/>
            <a:rect l="l" t="t" r="r" b="b"/>
            <a:pathLst>
              <a:path w="486" h="448" extrusionOk="0">
                <a:moveTo>
                  <a:pt x="1" y="0"/>
                </a:moveTo>
                <a:lnTo>
                  <a:pt x="1" y="0"/>
                </a:lnTo>
                <a:lnTo>
                  <a:pt x="485" y="0"/>
                </a:lnTo>
                <a:lnTo>
                  <a:pt x="1" y="448"/>
                </a:lnTo>
                <a:close/>
              </a:path>
            </a:pathLst>
          </a:custGeom>
          <a:solidFill>
            <a:srgbClr val="807F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1" name="Google Shape;3331;p56"/>
          <p:cNvSpPr/>
          <p:nvPr/>
        </p:nvSpPr>
        <p:spPr>
          <a:xfrm>
            <a:off x="3331038" y="3212300"/>
            <a:ext cx="12150" cy="11200"/>
          </a:xfrm>
          <a:custGeom>
            <a:avLst/>
            <a:gdLst/>
            <a:ahLst/>
            <a:cxnLst/>
            <a:rect l="l" t="t" r="r" b="b"/>
            <a:pathLst>
              <a:path w="486" h="448" extrusionOk="0">
                <a:moveTo>
                  <a:pt x="485" y="448"/>
                </a:moveTo>
                <a:cubicBezTo>
                  <a:pt x="1" y="448"/>
                  <a:pt x="1" y="448"/>
                  <a:pt x="1" y="0"/>
                </a:cubicBezTo>
                <a:cubicBezTo>
                  <a:pt x="1" y="0"/>
                  <a:pt x="1" y="448"/>
                  <a:pt x="485" y="448"/>
                </a:cubicBezTo>
                <a:close/>
              </a:path>
            </a:pathLst>
          </a:custGeom>
          <a:solidFill>
            <a:srgbClr val="7273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2" name="Google Shape;3332;p56"/>
          <p:cNvSpPr/>
          <p:nvPr/>
        </p:nvSpPr>
        <p:spPr>
          <a:xfrm>
            <a:off x="3331038" y="3235600"/>
            <a:ext cx="12150" cy="23325"/>
          </a:xfrm>
          <a:custGeom>
            <a:avLst/>
            <a:gdLst/>
            <a:ahLst/>
            <a:cxnLst/>
            <a:rect l="l" t="t" r="r" b="b"/>
            <a:pathLst>
              <a:path w="486" h="933" extrusionOk="0">
                <a:moveTo>
                  <a:pt x="485" y="932"/>
                </a:moveTo>
                <a:lnTo>
                  <a:pt x="1" y="932"/>
                </a:lnTo>
                <a:lnTo>
                  <a:pt x="1" y="448"/>
                </a:lnTo>
                <a:lnTo>
                  <a:pt x="485" y="448"/>
                </a:lnTo>
                <a:cubicBezTo>
                  <a:pt x="485" y="0"/>
                  <a:pt x="485" y="448"/>
                  <a:pt x="485" y="448"/>
                </a:cubicBezTo>
                <a:close/>
              </a:path>
            </a:pathLst>
          </a:custGeom>
          <a:solidFill>
            <a:srgbClr val="B0D97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3" name="Google Shape;3333;p56"/>
          <p:cNvSpPr/>
          <p:nvPr/>
        </p:nvSpPr>
        <p:spPr>
          <a:xfrm>
            <a:off x="5719738" y="2850675"/>
            <a:ext cx="57825" cy="69925"/>
          </a:xfrm>
          <a:custGeom>
            <a:avLst/>
            <a:gdLst/>
            <a:ahLst/>
            <a:cxnLst/>
            <a:rect l="l" t="t" r="r" b="b"/>
            <a:pathLst>
              <a:path w="2313" h="2797" extrusionOk="0">
                <a:moveTo>
                  <a:pt x="2312" y="485"/>
                </a:moveTo>
                <a:cubicBezTo>
                  <a:pt x="1865" y="1417"/>
                  <a:pt x="933" y="2349"/>
                  <a:pt x="1" y="2797"/>
                </a:cubicBezTo>
                <a:lnTo>
                  <a:pt x="1" y="2797"/>
                </a:lnTo>
                <a:cubicBezTo>
                  <a:pt x="1" y="1865"/>
                  <a:pt x="933" y="933"/>
                  <a:pt x="1865" y="485"/>
                </a:cubicBezTo>
                <a:cubicBezTo>
                  <a:pt x="1865" y="1"/>
                  <a:pt x="1865" y="1"/>
                  <a:pt x="2312" y="1"/>
                </a:cubicBezTo>
                <a:lnTo>
                  <a:pt x="2312" y="485"/>
                </a:lnTo>
                <a:close/>
              </a:path>
            </a:pathLst>
          </a:custGeom>
          <a:solidFill>
            <a:srgbClr val="6D59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4" name="Google Shape;3334;p56"/>
          <p:cNvSpPr/>
          <p:nvPr/>
        </p:nvSpPr>
        <p:spPr>
          <a:xfrm>
            <a:off x="3727138" y="2093900"/>
            <a:ext cx="35450" cy="57800"/>
          </a:xfrm>
          <a:custGeom>
            <a:avLst/>
            <a:gdLst/>
            <a:ahLst/>
            <a:cxnLst/>
            <a:rect l="l" t="t" r="r" b="b"/>
            <a:pathLst>
              <a:path w="1418" h="2312" extrusionOk="0">
                <a:moveTo>
                  <a:pt x="485" y="2312"/>
                </a:moveTo>
                <a:lnTo>
                  <a:pt x="1" y="2312"/>
                </a:lnTo>
                <a:cubicBezTo>
                  <a:pt x="485" y="1380"/>
                  <a:pt x="485" y="932"/>
                  <a:pt x="485" y="448"/>
                </a:cubicBezTo>
                <a:cubicBezTo>
                  <a:pt x="933" y="448"/>
                  <a:pt x="933" y="448"/>
                  <a:pt x="933" y="0"/>
                </a:cubicBezTo>
                <a:lnTo>
                  <a:pt x="933" y="0"/>
                </a:lnTo>
                <a:lnTo>
                  <a:pt x="933" y="0"/>
                </a:lnTo>
                <a:lnTo>
                  <a:pt x="1417" y="0"/>
                </a:lnTo>
                <a:lnTo>
                  <a:pt x="1417" y="932"/>
                </a:lnTo>
                <a:cubicBezTo>
                  <a:pt x="933" y="1380"/>
                  <a:pt x="933" y="1864"/>
                  <a:pt x="485" y="2312"/>
                </a:cubicBezTo>
                <a:close/>
              </a:path>
            </a:pathLst>
          </a:custGeom>
          <a:solidFill>
            <a:srgbClr val="856F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5" name="Google Shape;3335;p56"/>
          <p:cNvSpPr/>
          <p:nvPr/>
        </p:nvSpPr>
        <p:spPr>
          <a:xfrm>
            <a:off x="5777538" y="2839500"/>
            <a:ext cx="23325" cy="23325"/>
          </a:xfrm>
          <a:custGeom>
            <a:avLst/>
            <a:gdLst/>
            <a:ahLst/>
            <a:cxnLst/>
            <a:rect l="l" t="t" r="r" b="b"/>
            <a:pathLst>
              <a:path w="933" h="933" extrusionOk="0">
                <a:moveTo>
                  <a:pt x="932" y="0"/>
                </a:moveTo>
                <a:lnTo>
                  <a:pt x="0" y="932"/>
                </a:lnTo>
                <a:lnTo>
                  <a:pt x="0" y="932"/>
                </a:lnTo>
                <a:lnTo>
                  <a:pt x="0" y="932"/>
                </a:lnTo>
                <a:lnTo>
                  <a:pt x="0" y="932"/>
                </a:lnTo>
                <a:lnTo>
                  <a:pt x="0" y="448"/>
                </a:lnTo>
                <a:cubicBezTo>
                  <a:pt x="0" y="448"/>
                  <a:pt x="0" y="0"/>
                  <a:pt x="485" y="0"/>
                </a:cubicBezTo>
                <a:lnTo>
                  <a:pt x="485" y="0"/>
                </a:lnTo>
                <a:lnTo>
                  <a:pt x="932" y="0"/>
                </a:lnTo>
                <a:close/>
              </a:path>
            </a:pathLst>
          </a:custGeom>
          <a:solidFill>
            <a:srgbClr val="9684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6" name="Google Shape;3336;p56"/>
          <p:cNvSpPr/>
          <p:nvPr/>
        </p:nvSpPr>
        <p:spPr>
          <a:xfrm>
            <a:off x="3762563" y="2058475"/>
            <a:ext cx="11200" cy="23325"/>
          </a:xfrm>
          <a:custGeom>
            <a:avLst/>
            <a:gdLst/>
            <a:ahLst/>
            <a:cxnLst/>
            <a:rect l="l" t="t" r="r" b="b"/>
            <a:pathLst>
              <a:path w="448" h="933" extrusionOk="0">
                <a:moveTo>
                  <a:pt x="448" y="1"/>
                </a:moveTo>
                <a:lnTo>
                  <a:pt x="448" y="485"/>
                </a:lnTo>
                <a:cubicBezTo>
                  <a:pt x="448" y="933"/>
                  <a:pt x="448" y="933"/>
                  <a:pt x="0" y="933"/>
                </a:cubicBezTo>
                <a:lnTo>
                  <a:pt x="0" y="933"/>
                </a:lnTo>
                <a:cubicBezTo>
                  <a:pt x="0" y="485"/>
                  <a:pt x="0" y="1"/>
                  <a:pt x="448" y="1"/>
                </a:cubicBezTo>
                <a:close/>
              </a:path>
            </a:pathLst>
          </a:custGeom>
          <a:solidFill>
            <a:srgbClr val="96828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7" name="Google Shape;3337;p56"/>
          <p:cNvSpPr/>
          <p:nvPr/>
        </p:nvSpPr>
        <p:spPr>
          <a:xfrm>
            <a:off x="5812938" y="2769600"/>
            <a:ext cx="23325" cy="23325"/>
          </a:xfrm>
          <a:custGeom>
            <a:avLst/>
            <a:gdLst/>
            <a:ahLst/>
            <a:cxnLst/>
            <a:rect l="l" t="t" r="r" b="b"/>
            <a:pathLst>
              <a:path w="933" h="933" extrusionOk="0">
                <a:moveTo>
                  <a:pt x="448" y="448"/>
                </a:moveTo>
                <a:lnTo>
                  <a:pt x="448" y="0"/>
                </a:lnTo>
                <a:lnTo>
                  <a:pt x="933" y="0"/>
                </a:lnTo>
                <a:cubicBezTo>
                  <a:pt x="448" y="448"/>
                  <a:pt x="448" y="932"/>
                  <a:pt x="448" y="932"/>
                </a:cubicBezTo>
                <a:lnTo>
                  <a:pt x="448" y="932"/>
                </a:lnTo>
                <a:lnTo>
                  <a:pt x="1" y="932"/>
                </a:lnTo>
                <a:lnTo>
                  <a:pt x="1" y="448"/>
                </a:lnTo>
                <a:close/>
              </a:path>
            </a:pathLst>
          </a:custGeom>
          <a:solidFill>
            <a:srgbClr val="A493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8" name="Google Shape;3338;p56"/>
          <p:cNvSpPr/>
          <p:nvPr/>
        </p:nvSpPr>
        <p:spPr>
          <a:xfrm>
            <a:off x="5789638" y="2816200"/>
            <a:ext cx="23325" cy="23325"/>
          </a:xfrm>
          <a:custGeom>
            <a:avLst/>
            <a:gdLst/>
            <a:ahLst/>
            <a:cxnLst/>
            <a:rect l="l" t="t" r="r" b="b"/>
            <a:pathLst>
              <a:path w="933" h="933" extrusionOk="0">
                <a:moveTo>
                  <a:pt x="933" y="0"/>
                </a:moveTo>
                <a:lnTo>
                  <a:pt x="448" y="448"/>
                </a:lnTo>
                <a:lnTo>
                  <a:pt x="448" y="932"/>
                </a:lnTo>
                <a:lnTo>
                  <a:pt x="448" y="932"/>
                </a:lnTo>
                <a:lnTo>
                  <a:pt x="448" y="932"/>
                </a:lnTo>
                <a:lnTo>
                  <a:pt x="1" y="932"/>
                </a:lnTo>
                <a:lnTo>
                  <a:pt x="1" y="932"/>
                </a:lnTo>
                <a:lnTo>
                  <a:pt x="1" y="448"/>
                </a:lnTo>
                <a:lnTo>
                  <a:pt x="448" y="0"/>
                </a:lnTo>
                <a:lnTo>
                  <a:pt x="448" y="0"/>
                </a:lnTo>
                <a:lnTo>
                  <a:pt x="448" y="0"/>
                </a:lnTo>
                <a:close/>
              </a:path>
            </a:pathLst>
          </a:custGeom>
          <a:solidFill>
            <a:srgbClr val="917D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9" name="Google Shape;3339;p56"/>
          <p:cNvSpPr/>
          <p:nvPr/>
        </p:nvSpPr>
        <p:spPr>
          <a:xfrm>
            <a:off x="3750438" y="2081775"/>
            <a:ext cx="23325" cy="12150"/>
          </a:xfrm>
          <a:custGeom>
            <a:avLst/>
            <a:gdLst/>
            <a:ahLst/>
            <a:cxnLst/>
            <a:rect l="l" t="t" r="r" b="b"/>
            <a:pathLst>
              <a:path w="933" h="486" extrusionOk="0">
                <a:moveTo>
                  <a:pt x="485" y="1"/>
                </a:moveTo>
                <a:lnTo>
                  <a:pt x="485" y="1"/>
                </a:lnTo>
                <a:cubicBezTo>
                  <a:pt x="933" y="485"/>
                  <a:pt x="485" y="485"/>
                  <a:pt x="485" y="485"/>
                </a:cubicBezTo>
                <a:lnTo>
                  <a:pt x="1" y="485"/>
                </a:lnTo>
                <a:lnTo>
                  <a:pt x="1" y="1"/>
                </a:lnTo>
                <a:close/>
              </a:path>
            </a:pathLst>
          </a:custGeom>
          <a:solidFill>
            <a:srgbClr val="7E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0" name="Google Shape;3340;p56"/>
          <p:cNvSpPr/>
          <p:nvPr/>
        </p:nvSpPr>
        <p:spPr>
          <a:xfrm>
            <a:off x="5800838" y="2792900"/>
            <a:ext cx="23325" cy="23325"/>
          </a:xfrm>
          <a:custGeom>
            <a:avLst/>
            <a:gdLst/>
            <a:ahLst/>
            <a:cxnLst/>
            <a:rect l="l" t="t" r="r" b="b"/>
            <a:pathLst>
              <a:path w="933" h="933" extrusionOk="0">
                <a:moveTo>
                  <a:pt x="932" y="0"/>
                </a:moveTo>
                <a:cubicBezTo>
                  <a:pt x="932" y="448"/>
                  <a:pt x="485" y="448"/>
                  <a:pt x="485" y="932"/>
                </a:cubicBezTo>
                <a:lnTo>
                  <a:pt x="0" y="932"/>
                </a:lnTo>
                <a:lnTo>
                  <a:pt x="0" y="448"/>
                </a:lnTo>
                <a:lnTo>
                  <a:pt x="0" y="448"/>
                </a:lnTo>
                <a:lnTo>
                  <a:pt x="485" y="0"/>
                </a:lnTo>
                <a:lnTo>
                  <a:pt x="485" y="0"/>
                </a:lnTo>
                <a:close/>
              </a:path>
            </a:pathLst>
          </a:custGeom>
          <a:solidFill>
            <a:srgbClr val="8E7A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1" name="Google Shape;3341;p56"/>
          <p:cNvSpPr/>
          <p:nvPr/>
        </p:nvSpPr>
        <p:spPr>
          <a:xfrm>
            <a:off x="3739263" y="2093900"/>
            <a:ext cx="11200" cy="11200"/>
          </a:xfrm>
          <a:custGeom>
            <a:avLst/>
            <a:gdLst/>
            <a:ahLst/>
            <a:cxnLst/>
            <a:rect l="l" t="t" r="r" b="b"/>
            <a:pathLst>
              <a:path w="448" h="448" extrusionOk="0">
                <a:moveTo>
                  <a:pt x="448" y="0"/>
                </a:moveTo>
                <a:cubicBezTo>
                  <a:pt x="448" y="448"/>
                  <a:pt x="448" y="448"/>
                  <a:pt x="0" y="448"/>
                </a:cubicBezTo>
                <a:cubicBezTo>
                  <a:pt x="0" y="448"/>
                  <a:pt x="0" y="0"/>
                  <a:pt x="448" y="0"/>
                </a:cubicBezTo>
                <a:close/>
              </a:path>
            </a:pathLst>
          </a:custGeom>
          <a:solidFill>
            <a:srgbClr val="DACEC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2" name="Google Shape;3342;p56"/>
          <p:cNvSpPr/>
          <p:nvPr/>
        </p:nvSpPr>
        <p:spPr>
          <a:xfrm>
            <a:off x="5824138" y="2757475"/>
            <a:ext cx="12125" cy="12150"/>
          </a:xfrm>
          <a:custGeom>
            <a:avLst/>
            <a:gdLst/>
            <a:ahLst/>
            <a:cxnLst/>
            <a:rect l="l" t="t" r="r" b="b"/>
            <a:pathLst>
              <a:path w="485" h="486" extrusionOk="0">
                <a:moveTo>
                  <a:pt x="485" y="485"/>
                </a:moveTo>
                <a:lnTo>
                  <a:pt x="0" y="485"/>
                </a:lnTo>
                <a:lnTo>
                  <a:pt x="0" y="1"/>
                </a:lnTo>
                <a:lnTo>
                  <a:pt x="485" y="485"/>
                </a:lnTo>
                <a:close/>
              </a:path>
            </a:pathLst>
          </a:custGeom>
          <a:solidFill>
            <a:srgbClr val="8069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3" name="Google Shape;3343;p56"/>
          <p:cNvSpPr/>
          <p:nvPr/>
        </p:nvSpPr>
        <p:spPr>
          <a:xfrm>
            <a:off x="3750438" y="2081775"/>
            <a:ext cx="25" cy="12150"/>
          </a:xfrm>
          <a:custGeom>
            <a:avLst/>
            <a:gdLst/>
            <a:ahLst/>
            <a:cxnLst/>
            <a:rect l="l" t="t" r="r" b="b"/>
            <a:pathLst>
              <a:path w="1" h="486" extrusionOk="0">
                <a:moveTo>
                  <a:pt x="1" y="1"/>
                </a:moveTo>
                <a:lnTo>
                  <a:pt x="1" y="485"/>
                </a:lnTo>
                <a:lnTo>
                  <a:pt x="1" y="485"/>
                </a:lnTo>
                <a:close/>
              </a:path>
            </a:pathLst>
          </a:custGeom>
          <a:solidFill>
            <a:srgbClr val="DACEC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4" name="Google Shape;3344;p56"/>
          <p:cNvSpPr/>
          <p:nvPr/>
        </p:nvSpPr>
        <p:spPr>
          <a:xfrm>
            <a:off x="5789638" y="2839500"/>
            <a:ext cx="11225" cy="25"/>
          </a:xfrm>
          <a:custGeom>
            <a:avLst/>
            <a:gdLst/>
            <a:ahLst/>
            <a:cxnLst/>
            <a:rect l="l" t="t" r="r" b="b"/>
            <a:pathLst>
              <a:path w="449" h="1" extrusionOk="0">
                <a:moveTo>
                  <a:pt x="448" y="0"/>
                </a:moveTo>
                <a:lnTo>
                  <a:pt x="448" y="0"/>
                </a:lnTo>
                <a:lnTo>
                  <a:pt x="448" y="0"/>
                </a:lnTo>
                <a:lnTo>
                  <a:pt x="1" y="0"/>
                </a:lnTo>
                <a:close/>
              </a:path>
            </a:pathLst>
          </a:custGeom>
          <a:solidFill>
            <a:srgbClr val="E2DE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5" name="Google Shape;3345;p56"/>
          <p:cNvSpPr/>
          <p:nvPr/>
        </p:nvSpPr>
        <p:spPr>
          <a:xfrm>
            <a:off x="5800838" y="2827375"/>
            <a:ext cx="25" cy="12150"/>
          </a:xfrm>
          <a:custGeom>
            <a:avLst/>
            <a:gdLst/>
            <a:ahLst/>
            <a:cxnLst/>
            <a:rect l="l" t="t" r="r" b="b"/>
            <a:pathLst>
              <a:path w="1" h="486" extrusionOk="0">
                <a:moveTo>
                  <a:pt x="0" y="485"/>
                </a:moveTo>
                <a:lnTo>
                  <a:pt x="0" y="1"/>
                </a:lnTo>
                <a:close/>
              </a:path>
            </a:pathLst>
          </a:custGeom>
          <a:solidFill>
            <a:srgbClr val="E2DE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6" name="Google Shape;3346;p56"/>
          <p:cNvSpPr/>
          <p:nvPr/>
        </p:nvSpPr>
        <p:spPr>
          <a:xfrm>
            <a:off x="5800838" y="2816200"/>
            <a:ext cx="12125" cy="25"/>
          </a:xfrm>
          <a:custGeom>
            <a:avLst/>
            <a:gdLst/>
            <a:ahLst/>
            <a:cxnLst/>
            <a:rect l="l" t="t" r="r" b="b"/>
            <a:pathLst>
              <a:path w="485" h="1" extrusionOk="0">
                <a:moveTo>
                  <a:pt x="485" y="0"/>
                </a:moveTo>
                <a:lnTo>
                  <a:pt x="485" y="0"/>
                </a:lnTo>
                <a:lnTo>
                  <a:pt x="485" y="0"/>
                </a:lnTo>
                <a:lnTo>
                  <a:pt x="485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7E6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7" name="Google Shape;3347;p56"/>
          <p:cNvSpPr/>
          <p:nvPr/>
        </p:nvSpPr>
        <p:spPr>
          <a:xfrm>
            <a:off x="5800838" y="2746300"/>
            <a:ext cx="12125" cy="23325"/>
          </a:xfrm>
          <a:custGeom>
            <a:avLst/>
            <a:gdLst/>
            <a:ahLst/>
            <a:cxnLst/>
            <a:rect l="l" t="t" r="r" b="b"/>
            <a:pathLst>
              <a:path w="485" h="933" extrusionOk="0">
                <a:moveTo>
                  <a:pt x="485" y="0"/>
                </a:moveTo>
                <a:lnTo>
                  <a:pt x="485" y="932"/>
                </a:lnTo>
                <a:lnTo>
                  <a:pt x="485" y="932"/>
                </a:lnTo>
                <a:cubicBezTo>
                  <a:pt x="0" y="448"/>
                  <a:pt x="0" y="448"/>
                  <a:pt x="485" y="0"/>
                </a:cubicBezTo>
                <a:close/>
              </a:path>
            </a:pathLst>
          </a:custGeom>
          <a:solidFill>
            <a:srgbClr val="7975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8" name="Google Shape;3348;p56"/>
          <p:cNvSpPr/>
          <p:nvPr/>
        </p:nvSpPr>
        <p:spPr>
          <a:xfrm>
            <a:off x="5812938" y="2780775"/>
            <a:ext cx="11225" cy="25"/>
          </a:xfrm>
          <a:custGeom>
            <a:avLst/>
            <a:gdLst/>
            <a:ahLst/>
            <a:cxnLst/>
            <a:rect l="l" t="t" r="r" b="b"/>
            <a:pathLst>
              <a:path w="449" h="1" extrusionOk="0">
                <a:moveTo>
                  <a:pt x="448" y="1"/>
                </a:moveTo>
                <a:lnTo>
                  <a:pt x="1" y="1"/>
                </a:ln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E2DE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9" name="Google Shape;3349;p56"/>
          <p:cNvSpPr/>
          <p:nvPr/>
        </p:nvSpPr>
        <p:spPr>
          <a:xfrm>
            <a:off x="5812938" y="2769600"/>
            <a:ext cx="25" cy="11200"/>
          </a:xfrm>
          <a:custGeom>
            <a:avLst/>
            <a:gdLst/>
            <a:ahLst/>
            <a:cxnLst/>
            <a:rect l="l" t="t" r="r" b="b"/>
            <a:pathLst>
              <a:path w="1" h="448" extrusionOk="0">
                <a:moveTo>
                  <a:pt x="1" y="0"/>
                </a:moveTo>
                <a:lnTo>
                  <a:pt x="1" y="0"/>
                </a:lnTo>
                <a:lnTo>
                  <a:pt x="1" y="448"/>
                </a:lnTo>
                <a:lnTo>
                  <a:pt x="1" y="448"/>
                </a:lnTo>
                <a:lnTo>
                  <a:pt x="1" y="448"/>
                </a:lnTo>
                <a:close/>
              </a:path>
            </a:pathLst>
          </a:custGeom>
          <a:solidFill>
            <a:srgbClr val="E2DE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0" name="Google Shape;3350;p56"/>
          <p:cNvSpPr/>
          <p:nvPr/>
        </p:nvSpPr>
        <p:spPr>
          <a:xfrm>
            <a:off x="5777538" y="2862800"/>
            <a:ext cx="25" cy="25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5F464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1" name="Google Shape;3351;p56"/>
          <p:cNvSpPr/>
          <p:nvPr/>
        </p:nvSpPr>
        <p:spPr>
          <a:xfrm>
            <a:off x="3750438" y="2070600"/>
            <a:ext cx="23325" cy="57800"/>
          </a:xfrm>
          <a:custGeom>
            <a:avLst/>
            <a:gdLst/>
            <a:ahLst/>
            <a:cxnLst/>
            <a:rect l="l" t="t" r="r" b="b"/>
            <a:pathLst>
              <a:path w="933" h="2312" extrusionOk="0">
                <a:moveTo>
                  <a:pt x="933" y="0"/>
                </a:moveTo>
                <a:cubicBezTo>
                  <a:pt x="933" y="448"/>
                  <a:pt x="933" y="932"/>
                  <a:pt x="485" y="1864"/>
                </a:cubicBezTo>
                <a:lnTo>
                  <a:pt x="485" y="2312"/>
                </a:lnTo>
                <a:cubicBezTo>
                  <a:pt x="485" y="1864"/>
                  <a:pt x="485" y="1864"/>
                  <a:pt x="1" y="1864"/>
                </a:cubicBezTo>
                <a:cubicBezTo>
                  <a:pt x="1" y="1380"/>
                  <a:pt x="485" y="1380"/>
                  <a:pt x="485" y="932"/>
                </a:cubicBezTo>
                <a:lnTo>
                  <a:pt x="485" y="448"/>
                </a:lnTo>
                <a:lnTo>
                  <a:pt x="933" y="0"/>
                </a:lnTo>
                <a:close/>
              </a:path>
            </a:pathLst>
          </a:custGeom>
          <a:solidFill>
            <a:srgbClr val="DACEC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2" name="Google Shape;3352;p56"/>
          <p:cNvSpPr/>
          <p:nvPr/>
        </p:nvSpPr>
        <p:spPr>
          <a:xfrm>
            <a:off x="3773738" y="2047300"/>
            <a:ext cx="25" cy="25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8D78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3" name="Google Shape;3353;p56"/>
          <p:cNvSpPr/>
          <p:nvPr/>
        </p:nvSpPr>
        <p:spPr>
          <a:xfrm>
            <a:off x="5789638" y="2839500"/>
            <a:ext cx="11225" cy="25"/>
          </a:xfrm>
          <a:custGeom>
            <a:avLst/>
            <a:gdLst/>
            <a:ahLst/>
            <a:cxnLst/>
            <a:rect l="l" t="t" r="r" b="b"/>
            <a:pathLst>
              <a:path w="449" h="1" extrusionOk="0">
                <a:moveTo>
                  <a:pt x="448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7E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4" name="Google Shape;3354;p56"/>
          <p:cNvSpPr/>
          <p:nvPr/>
        </p:nvSpPr>
        <p:spPr>
          <a:xfrm>
            <a:off x="5812938" y="2792900"/>
            <a:ext cx="11225" cy="25"/>
          </a:xfrm>
          <a:custGeom>
            <a:avLst/>
            <a:gdLst/>
            <a:ahLst/>
            <a:cxnLst/>
            <a:rect l="l" t="t" r="r" b="b"/>
            <a:pathLst>
              <a:path w="449" h="1" extrusionOk="0">
                <a:moveTo>
                  <a:pt x="448" y="0"/>
                </a:moveTo>
                <a:lnTo>
                  <a:pt x="1" y="0"/>
                </a:lnTo>
                <a:lnTo>
                  <a:pt x="1" y="0"/>
                </a:ln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6F55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5" name="Google Shape;3355;p56"/>
          <p:cNvSpPr/>
          <p:nvPr/>
        </p:nvSpPr>
        <p:spPr>
          <a:xfrm>
            <a:off x="5800838" y="2816200"/>
            <a:ext cx="25" cy="11200"/>
          </a:xfrm>
          <a:custGeom>
            <a:avLst/>
            <a:gdLst/>
            <a:ahLst/>
            <a:cxnLst/>
            <a:rect l="l" t="t" r="r" b="b"/>
            <a:pathLst>
              <a:path w="1" h="448" extrusionOk="0">
                <a:moveTo>
                  <a:pt x="0" y="448"/>
                </a:moveTo>
                <a:lnTo>
                  <a:pt x="0" y="0"/>
                </a:lnTo>
                <a:close/>
              </a:path>
            </a:pathLst>
          </a:custGeom>
          <a:solidFill>
            <a:srgbClr val="E2DE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6" name="Google Shape;3356;p56"/>
          <p:cNvSpPr/>
          <p:nvPr/>
        </p:nvSpPr>
        <p:spPr>
          <a:xfrm>
            <a:off x="5800838" y="2816200"/>
            <a:ext cx="25" cy="25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E2DE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7" name="Google Shape;3357;p56"/>
          <p:cNvSpPr/>
          <p:nvPr/>
        </p:nvSpPr>
        <p:spPr>
          <a:xfrm>
            <a:off x="5812938" y="2792900"/>
            <a:ext cx="25" cy="25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E2DE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8" name="Google Shape;3358;p56"/>
          <p:cNvSpPr/>
          <p:nvPr/>
        </p:nvSpPr>
        <p:spPr>
          <a:xfrm>
            <a:off x="5800838" y="2804075"/>
            <a:ext cx="12125" cy="25"/>
          </a:xfrm>
          <a:custGeom>
            <a:avLst/>
            <a:gdLst/>
            <a:ahLst/>
            <a:cxnLst/>
            <a:rect l="l" t="t" r="r" b="b"/>
            <a:pathLst>
              <a:path w="485" h="1" extrusionOk="0">
                <a:moveTo>
                  <a:pt x="0" y="1"/>
                </a:moveTo>
                <a:lnTo>
                  <a:pt x="485" y="1"/>
                </a:lnTo>
                <a:close/>
              </a:path>
            </a:pathLst>
          </a:custGeom>
          <a:solidFill>
            <a:srgbClr val="E2DE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9" name="Google Shape;3359;p56"/>
          <p:cNvSpPr/>
          <p:nvPr/>
        </p:nvSpPr>
        <p:spPr>
          <a:xfrm>
            <a:off x="5789638" y="2723000"/>
            <a:ext cx="23325" cy="57800"/>
          </a:xfrm>
          <a:custGeom>
            <a:avLst/>
            <a:gdLst/>
            <a:ahLst/>
            <a:cxnLst/>
            <a:rect l="l" t="t" r="r" b="b"/>
            <a:pathLst>
              <a:path w="933" h="2312" extrusionOk="0">
                <a:moveTo>
                  <a:pt x="933" y="1864"/>
                </a:moveTo>
                <a:lnTo>
                  <a:pt x="933" y="2312"/>
                </a:lnTo>
                <a:lnTo>
                  <a:pt x="933" y="2312"/>
                </a:lnTo>
                <a:cubicBezTo>
                  <a:pt x="1" y="2312"/>
                  <a:pt x="1" y="1864"/>
                  <a:pt x="1" y="1380"/>
                </a:cubicBezTo>
                <a:cubicBezTo>
                  <a:pt x="1" y="932"/>
                  <a:pt x="1" y="448"/>
                  <a:pt x="448" y="0"/>
                </a:cubicBezTo>
                <a:lnTo>
                  <a:pt x="448" y="0"/>
                </a:lnTo>
                <a:cubicBezTo>
                  <a:pt x="448" y="0"/>
                  <a:pt x="933" y="448"/>
                  <a:pt x="448" y="932"/>
                </a:cubicBezTo>
                <a:lnTo>
                  <a:pt x="448" y="932"/>
                </a:lnTo>
                <a:lnTo>
                  <a:pt x="933" y="932"/>
                </a:lnTo>
                <a:close/>
              </a:path>
            </a:pathLst>
          </a:custGeom>
          <a:solidFill>
            <a:srgbClr val="6C66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0" name="Google Shape;3360;p56"/>
          <p:cNvSpPr/>
          <p:nvPr/>
        </p:nvSpPr>
        <p:spPr>
          <a:xfrm>
            <a:off x="5800838" y="2710875"/>
            <a:ext cx="12125" cy="12150"/>
          </a:xfrm>
          <a:custGeom>
            <a:avLst/>
            <a:gdLst/>
            <a:ahLst/>
            <a:cxnLst/>
            <a:rect l="l" t="t" r="r" b="b"/>
            <a:pathLst>
              <a:path w="485" h="486" extrusionOk="0">
                <a:moveTo>
                  <a:pt x="485" y="1"/>
                </a:moveTo>
                <a:lnTo>
                  <a:pt x="485" y="485"/>
                </a:lnTo>
                <a:lnTo>
                  <a:pt x="0" y="485"/>
                </a:lnTo>
                <a:lnTo>
                  <a:pt x="0" y="1"/>
                </a:lnTo>
                <a:close/>
              </a:path>
            </a:pathLst>
          </a:custGeom>
          <a:solidFill>
            <a:srgbClr val="928E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1" name="Google Shape;3361;p56"/>
          <p:cNvSpPr/>
          <p:nvPr/>
        </p:nvSpPr>
        <p:spPr>
          <a:xfrm>
            <a:off x="5754238" y="2723000"/>
            <a:ext cx="58725" cy="116525"/>
          </a:xfrm>
          <a:custGeom>
            <a:avLst/>
            <a:gdLst/>
            <a:ahLst/>
            <a:cxnLst/>
            <a:rect l="l" t="t" r="r" b="b"/>
            <a:pathLst>
              <a:path w="2349" h="4661" extrusionOk="0">
                <a:moveTo>
                  <a:pt x="1864" y="0"/>
                </a:moveTo>
                <a:cubicBezTo>
                  <a:pt x="1864" y="448"/>
                  <a:pt x="1417" y="448"/>
                  <a:pt x="1417" y="932"/>
                </a:cubicBezTo>
                <a:cubicBezTo>
                  <a:pt x="1417" y="1864"/>
                  <a:pt x="1417" y="1864"/>
                  <a:pt x="2349" y="2312"/>
                </a:cubicBezTo>
                <a:lnTo>
                  <a:pt x="1864" y="2796"/>
                </a:lnTo>
                <a:lnTo>
                  <a:pt x="1864" y="2796"/>
                </a:lnTo>
                <a:lnTo>
                  <a:pt x="1864" y="3244"/>
                </a:lnTo>
                <a:lnTo>
                  <a:pt x="1864" y="3244"/>
                </a:lnTo>
                <a:lnTo>
                  <a:pt x="1864" y="3728"/>
                </a:lnTo>
                <a:lnTo>
                  <a:pt x="1417" y="3728"/>
                </a:lnTo>
                <a:cubicBezTo>
                  <a:pt x="932" y="3728"/>
                  <a:pt x="932" y="4660"/>
                  <a:pt x="485" y="4176"/>
                </a:cubicBezTo>
                <a:cubicBezTo>
                  <a:pt x="0" y="3728"/>
                  <a:pt x="0" y="3244"/>
                  <a:pt x="485" y="2796"/>
                </a:cubicBezTo>
                <a:lnTo>
                  <a:pt x="485" y="2796"/>
                </a:lnTo>
                <a:lnTo>
                  <a:pt x="485" y="2796"/>
                </a:lnTo>
                <a:lnTo>
                  <a:pt x="932" y="2796"/>
                </a:lnTo>
                <a:cubicBezTo>
                  <a:pt x="1417" y="2312"/>
                  <a:pt x="932" y="2312"/>
                  <a:pt x="932" y="2312"/>
                </a:cubicBezTo>
                <a:lnTo>
                  <a:pt x="932" y="1864"/>
                </a:lnTo>
                <a:lnTo>
                  <a:pt x="932" y="1864"/>
                </a:lnTo>
                <a:cubicBezTo>
                  <a:pt x="932" y="1864"/>
                  <a:pt x="932" y="1380"/>
                  <a:pt x="1417" y="932"/>
                </a:cubicBezTo>
                <a:cubicBezTo>
                  <a:pt x="1417" y="448"/>
                  <a:pt x="1417" y="0"/>
                  <a:pt x="1864" y="0"/>
                </a:cubicBezTo>
                <a:close/>
              </a:path>
            </a:pathLst>
          </a:custGeom>
          <a:solidFill>
            <a:srgbClr val="7975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2" name="Google Shape;3362;p56"/>
          <p:cNvSpPr/>
          <p:nvPr/>
        </p:nvSpPr>
        <p:spPr>
          <a:xfrm>
            <a:off x="5743038" y="2792900"/>
            <a:ext cx="46625" cy="57800"/>
          </a:xfrm>
          <a:custGeom>
            <a:avLst/>
            <a:gdLst/>
            <a:ahLst/>
            <a:cxnLst/>
            <a:rect l="l" t="t" r="r" b="b"/>
            <a:pathLst>
              <a:path w="1865" h="2312" extrusionOk="0">
                <a:moveTo>
                  <a:pt x="933" y="0"/>
                </a:moveTo>
                <a:lnTo>
                  <a:pt x="933" y="932"/>
                </a:lnTo>
                <a:cubicBezTo>
                  <a:pt x="933" y="932"/>
                  <a:pt x="933" y="1380"/>
                  <a:pt x="1380" y="1380"/>
                </a:cubicBezTo>
                <a:lnTo>
                  <a:pt x="1380" y="932"/>
                </a:lnTo>
                <a:lnTo>
                  <a:pt x="1865" y="932"/>
                </a:lnTo>
                <a:lnTo>
                  <a:pt x="1865" y="932"/>
                </a:lnTo>
                <a:lnTo>
                  <a:pt x="1865" y="932"/>
                </a:lnTo>
                <a:lnTo>
                  <a:pt x="1865" y="1380"/>
                </a:lnTo>
                <a:cubicBezTo>
                  <a:pt x="1380" y="1380"/>
                  <a:pt x="1380" y="1864"/>
                  <a:pt x="933" y="2312"/>
                </a:cubicBezTo>
                <a:lnTo>
                  <a:pt x="1" y="1380"/>
                </a:lnTo>
                <a:lnTo>
                  <a:pt x="1" y="932"/>
                </a:lnTo>
                <a:lnTo>
                  <a:pt x="448" y="448"/>
                </a:lnTo>
                <a:lnTo>
                  <a:pt x="448" y="0"/>
                </a:lnTo>
                <a:lnTo>
                  <a:pt x="448" y="0"/>
                </a:lnTo>
                <a:close/>
              </a:path>
            </a:pathLst>
          </a:custGeom>
          <a:solidFill>
            <a:srgbClr val="8E8A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3" name="Google Shape;3363;p56"/>
          <p:cNvSpPr/>
          <p:nvPr/>
        </p:nvSpPr>
        <p:spPr>
          <a:xfrm>
            <a:off x="5743038" y="2816200"/>
            <a:ext cx="23325" cy="46625"/>
          </a:xfrm>
          <a:custGeom>
            <a:avLst/>
            <a:gdLst/>
            <a:ahLst/>
            <a:cxnLst/>
            <a:rect l="l" t="t" r="r" b="b"/>
            <a:pathLst>
              <a:path w="933" h="1865" extrusionOk="0">
                <a:moveTo>
                  <a:pt x="448" y="0"/>
                </a:moveTo>
                <a:cubicBezTo>
                  <a:pt x="448" y="448"/>
                  <a:pt x="933" y="932"/>
                  <a:pt x="933" y="1380"/>
                </a:cubicBezTo>
                <a:lnTo>
                  <a:pt x="933" y="1380"/>
                </a:lnTo>
                <a:cubicBezTo>
                  <a:pt x="933" y="1380"/>
                  <a:pt x="448" y="1380"/>
                  <a:pt x="448" y="1864"/>
                </a:cubicBezTo>
                <a:lnTo>
                  <a:pt x="448" y="1864"/>
                </a:lnTo>
                <a:lnTo>
                  <a:pt x="1" y="1864"/>
                </a:lnTo>
                <a:lnTo>
                  <a:pt x="1" y="1380"/>
                </a:lnTo>
                <a:lnTo>
                  <a:pt x="1" y="1380"/>
                </a:lnTo>
                <a:lnTo>
                  <a:pt x="1" y="932"/>
                </a:lnTo>
                <a:lnTo>
                  <a:pt x="1" y="448"/>
                </a:lnTo>
                <a:close/>
              </a:path>
            </a:pathLst>
          </a:custGeom>
          <a:solidFill>
            <a:srgbClr val="827D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4" name="Google Shape;3364;p56"/>
          <p:cNvSpPr/>
          <p:nvPr/>
        </p:nvSpPr>
        <p:spPr>
          <a:xfrm>
            <a:off x="5719738" y="2862800"/>
            <a:ext cx="23325" cy="23325"/>
          </a:xfrm>
          <a:custGeom>
            <a:avLst/>
            <a:gdLst/>
            <a:ahLst/>
            <a:cxnLst/>
            <a:rect l="l" t="t" r="r" b="b"/>
            <a:pathLst>
              <a:path w="933" h="933" extrusionOk="0">
                <a:moveTo>
                  <a:pt x="448" y="932"/>
                </a:moveTo>
                <a:cubicBezTo>
                  <a:pt x="448" y="448"/>
                  <a:pt x="1" y="932"/>
                  <a:pt x="1" y="448"/>
                </a:cubicBezTo>
                <a:lnTo>
                  <a:pt x="448" y="0"/>
                </a:lnTo>
                <a:lnTo>
                  <a:pt x="933" y="0"/>
                </a:lnTo>
                <a:lnTo>
                  <a:pt x="933" y="448"/>
                </a:lnTo>
                <a:close/>
              </a:path>
            </a:pathLst>
          </a:custGeom>
          <a:solidFill>
            <a:srgbClr val="9591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5" name="Google Shape;3365;p56"/>
          <p:cNvSpPr/>
          <p:nvPr/>
        </p:nvSpPr>
        <p:spPr>
          <a:xfrm>
            <a:off x="5754238" y="2850675"/>
            <a:ext cx="12125" cy="12150"/>
          </a:xfrm>
          <a:custGeom>
            <a:avLst/>
            <a:gdLst/>
            <a:ahLst/>
            <a:cxnLst/>
            <a:rect l="l" t="t" r="r" b="b"/>
            <a:pathLst>
              <a:path w="485" h="486" extrusionOk="0">
                <a:moveTo>
                  <a:pt x="0" y="485"/>
                </a:moveTo>
                <a:cubicBezTo>
                  <a:pt x="0" y="1"/>
                  <a:pt x="0" y="1"/>
                  <a:pt x="485" y="1"/>
                </a:cubicBezTo>
                <a:lnTo>
                  <a:pt x="0" y="485"/>
                </a:lnTo>
                <a:close/>
              </a:path>
            </a:pathLst>
          </a:custGeom>
          <a:solidFill>
            <a:srgbClr val="8E898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6" name="Google Shape;3366;p56"/>
          <p:cNvSpPr/>
          <p:nvPr/>
        </p:nvSpPr>
        <p:spPr>
          <a:xfrm>
            <a:off x="5743038" y="2862800"/>
            <a:ext cx="11225" cy="11200"/>
          </a:xfrm>
          <a:custGeom>
            <a:avLst/>
            <a:gdLst/>
            <a:ahLst/>
            <a:cxnLst/>
            <a:rect l="l" t="t" r="r" b="b"/>
            <a:pathLst>
              <a:path w="449" h="448" extrusionOk="0">
                <a:moveTo>
                  <a:pt x="448" y="0"/>
                </a:moveTo>
                <a:lnTo>
                  <a:pt x="448" y="0"/>
                </a:lnTo>
                <a:cubicBezTo>
                  <a:pt x="448" y="0"/>
                  <a:pt x="448" y="448"/>
                  <a:pt x="1" y="448"/>
                </a:cubicBezTo>
                <a:lnTo>
                  <a:pt x="1" y="448"/>
                </a:lnTo>
                <a:cubicBezTo>
                  <a:pt x="1" y="0"/>
                  <a:pt x="1" y="0"/>
                  <a:pt x="448" y="0"/>
                </a:cubicBezTo>
                <a:close/>
              </a:path>
            </a:pathLst>
          </a:custGeom>
          <a:solidFill>
            <a:srgbClr val="ABA8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7" name="Google Shape;3367;p56"/>
          <p:cNvSpPr/>
          <p:nvPr/>
        </p:nvSpPr>
        <p:spPr>
          <a:xfrm>
            <a:off x="5707638" y="2897275"/>
            <a:ext cx="12125" cy="25"/>
          </a:xfrm>
          <a:custGeom>
            <a:avLst/>
            <a:gdLst/>
            <a:ahLst/>
            <a:cxnLst/>
            <a:rect l="l" t="t" r="r" b="b"/>
            <a:pathLst>
              <a:path w="485" h="1" extrusionOk="0">
                <a:moveTo>
                  <a:pt x="0" y="1"/>
                </a:moveTo>
                <a:lnTo>
                  <a:pt x="485" y="1"/>
                </a:lnTo>
                <a:lnTo>
                  <a:pt x="485" y="1"/>
                </a:lnTo>
                <a:close/>
              </a:path>
            </a:pathLst>
          </a:custGeom>
          <a:solidFill>
            <a:srgbClr val="9591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8" name="Google Shape;3368;p56"/>
          <p:cNvSpPr/>
          <p:nvPr/>
        </p:nvSpPr>
        <p:spPr>
          <a:xfrm>
            <a:off x="5800838" y="2804075"/>
            <a:ext cx="25" cy="25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close/>
              </a:path>
            </a:pathLst>
          </a:custGeom>
          <a:solidFill>
            <a:srgbClr val="E2DE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9" name="Google Shape;3369;p56"/>
          <p:cNvSpPr/>
          <p:nvPr/>
        </p:nvSpPr>
        <p:spPr>
          <a:xfrm>
            <a:off x="5800838" y="2792900"/>
            <a:ext cx="25" cy="25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E2DE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0" name="Google Shape;3370;p56"/>
          <p:cNvSpPr/>
          <p:nvPr/>
        </p:nvSpPr>
        <p:spPr>
          <a:xfrm>
            <a:off x="5789638" y="2816200"/>
            <a:ext cx="25" cy="11200"/>
          </a:xfrm>
          <a:custGeom>
            <a:avLst/>
            <a:gdLst/>
            <a:ahLst/>
            <a:cxnLst/>
            <a:rect l="l" t="t" r="r" b="b"/>
            <a:pathLst>
              <a:path w="1" h="448" extrusionOk="0">
                <a:moveTo>
                  <a:pt x="1" y="448"/>
                </a:moveTo>
                <a:lnTo>
                  <a:pt x="1" y="0"/>
                </a:lnTo>
                <a:close/>
              </a:path>
            </a:pathLst>
          </a:custGeom>
          <a:solidFill>
            <a:srgbClr val="E2DE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1" name="Google Shape;3371;p56"/>
          <p:cNvSpPr/>
          <p:nvPr/>
        </p:nvSpPr>
        <p:spPr>
          <a:xfrm>
            <a:off x="5789638" y="2816200"/>
            <a:ext cx="11225" cy="25"/>
          </a:xfrm>
          <a:custGeom>
            <a:avLst/>
            <a:gdLst/>
            <a:ahLst/>
            <a:cxnLst/>
            <a:rect l="l" t="t" r="r" b="b"/>
            <a:pathLst>
              <a:path w="449" h="1" extrusionOk="0">
                <a:moveTo>
                  <a:pt x="1" y="0"/>
                </a:moveTo>
                <a:lnTo>
                  <a:pt x="1" y="0"/>
                </a:lnTo>
                <a:lnTo>
                  <a:pt x="448" y="0"/>
                </a:lnTo>
                <a:close/>
              </a:path>
            </a:pathLst>
          </a:custGeom>
          <a:solidFill>
            <a:srgbClr val="E2DE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2" name="Google Shape;3372;p56"/>
          <p:cNvSpPr/>
          <p:nvPr/>
        </p:nvSpPr>
        <p:spPr>
          <a:xfrm>
            <a:off x="5707638" y="2723000"/>
            <a:ext cx="35425" cy="34500"/>
          </a:xfrm>
          <a:custGeom>
            <a:avLst/>
            <a:gdLst/>
            <a:ahLst/>
            <a:cxnLst/>
            <a:rect l="l" t="t" r="r" b="b"/>
            <a:pathLst>
              <a:path w="1417" h="1380" extrusionOk="0">
                <a:moveTo>
                  <a:pt x="0" y="932"/>
                </a:moveTo>
                <a:cubicBezTo>
                  <a:pt x="0" y="448"/>
                  <a:pt x="0" y="448"/>
                  <a:pt x="485" y="0"/>
                </a:cubicBezTo>
                <a:lnTo>
                  <a:pt x="932" y="0"/>
                </a:lnTo>
                <a:cubicBezTo>
                  <a:pt x="1417" y="448"/>
                  <a:pt x="932" y="448"/>
                  <a:pt x="932" y="932"/>
                </a:cubicBezTo>
                <a:cubicBezTo>
                  <a:pt x="485" y="932"/>
                  <a:pt x="485" y="1380"/>
                  <a:pt x="0" y="932"/>
                </a:cubicBezTo>
                <a:close/>
              </a:path>
            </a:pathLst>
          </a:custGeom>
          <a:solidFill>
            <a:srgbClr val="C1BFB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3" name="Google Shape;3373;p56"/>
          <p:cNvSpPr/>
          <p:nvPr/>
        </p:nvSpPr>
        <p:spPr>
          <a:xfrm>
            <a:off x="5707638" y="2734175"/>
            <a:ext cx="23325" cy="23325"/>
          </a:xfrm>
          <a:custGeom>
            <a:avLst/>
            <a:gdLst/>
            <a:ahLst/>
            <a:cxnLst/>
            <a:rect l="l" t="t" r="r" b="b"/>
            <a:pathLst>
              <a:path w="933" h="933" extrusionOk="0">
                <a:moveTo>
                  <a:pt x="0" y="485"/>
                </a:moveTo>
                <a:cubicBezTo>
                  <a:pt x="485" y="485"/>
                  <a:pt x="485" y="1"/>
                  <a:pt x="932" y="485"/>
                </a:cubicBezTo>
                <a:lnTo>
                  <a:pt x="932" y="485"/>
                </a:lnTo>
                <a:cubicBezTo>
                  <a:pt x="485" y="485"/>
                  <a:pt x="0" y="933"/>
                  <a:pt x="0" y="933"/>
                </a:cubicBezTo>
                <a:close/>
              </a:path>
            </a:pathLst>
          </a:custGeom>
          <a:solidFill>
            <a:srgbClr val="CDCBC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4" name="Google Shape;3374;p56"/>
          <p:cNvSpPr/>
          <p:nvPr/>
        </p:nvSpPr>
        <p:spPr>
          <a:xfrm>
            <a:off x="5777538" y="2746300"/>
            <a:ext cx="12125" cy="23325"/>
          </a:xfrm>
          <a:custGeom>
            <a:avLst/>
            <a:gdLst/>
            <a:ahLst/>
            <a:cxnLst/>
            <a:rect l="l" t="t" r="r" b="b"/>
            <a:pathLst>
              <a:path w="485" h="933" extrusionOk="0">
                <a:moveTo>
                  <a:pt x="485" y="0"/>
                </a:moveTo>
                <a:cubicBezTo>
                  <a:pt x="0" y="448"/>
                  <a:pt x="485" y="932"/>
                  <a:pt x="0" y="932"/>
                </a:cubicBezTo>
                <a:cubicBezTo>
                  <a:pt x="0" y="448"/>
                  <a:pt x="0" y="448"/>
                  <a:pt x="485" y="0"/>
                </a:cubicBezTo>
                <a:close/>
              </a:path>
            </a:pathLst>
          </a:custGeom>
          <a:solidFill>
            <a:srgbClr val="8B87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5" name="Google Shape;3375;p56"/>
          <p:cNvSpPr/>
          <p:nvPr/>
        </p:nvSpPr>
        <p:spPr>
          <a:xfrm>
            <a:off x="5766338" y="2769600"/>
            <a:ext cx="11225" cy="23325"/>
          </a:xfrm>
          <a:custGeom>
            <a:avLst/>
            <a:gdLst/>
            <a:ahLst/>
            <a:cxnLst/>
            <a:rect l="l" t="t" r="r" b="b"/>
            <a:pathLst>
              <a:path w="449" h="933" extrusionOk="0">
                <a:moveTo>
                  <a:pt x="1" y="932"/>
                </a:moveTo>
                <a:lnTo>
                  <a:pt x="1" y="932"/>
                </a:lnTo>
                <a:cubicBezTo>
                  <a:pt x="1" y="448"/>
                  <a:pt x="1" y="0"/>
                  <a:pt x="448" y="0"/>
                </a:cubicBezTo>
                <a:lnTo>
                  <a:pt x="448" y="448"/>
                </a:lnTo>
                <a:lnTo>
                  <a:pt x="448" y="448"/>
                </a:lnTo>
                <a:lnTo>
                  <a:pt x="448" y="932"/>
                </a:lnTo>
                <a:close/>
              </a:path>
            </a:pathLst>
          </a:custGeom>
          <a:solidFill>
            <a:srgbClr val="8E8A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6" name="Google Shape;3376;p56"/>
          <p:cNvSpPr/>
          <p:nvPr/>
        </p:nvSpPr>
        <p:spPr>
          <a:xfrm>
            <a:off x="3762563" y="2163800"/>
            <a:ext cx="11200" cy="25"/>
          </a:xfrm>
          <a:custGeom>
            <a:avLst/>
            <a:gdLst/>
            <a:ahLst/>
            <a:cxnLst/>
            <a:rect l="l" t="t" r="r" b="b"/>
            <a:pathLst>
              <a:path w="448" h="1" extrusionOk="0">
                <a:moveTo>
                  <a:pt x="448" y="0"/>
                </a:moveTo>
                <a:lnTo>
                  <a:pt x="448" y="0"/>
                </a:lnTo>
                <a:lnTo>
                  <a:pt x="0" y="0"/>
                </a:lnTo>
                <a:lnTo>
                  <a:pt x="448" y="0"/>
                </a:lnTo>
                <a:close/>
              </a:path>
            </a:pathLst>
          </a:custGeom>
          <a:solidFill>
            <a:srgbClr val="AE5F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7" name="Google Shape;3377;p56"/>
          <p:cNvSpPr/>
          <p:nvPr/>
        </p:nvSpPr>
        <p:spPr>
          <a:xfrm>
            <a:off x="5777538" y="2780775"/>
            <a:ext cx="12125" cy="23325"/>
          </a:xfrm>
          <a:custGeom>
            <a:avLst/>
            <a:gdLst/>
            <a:ahLst/>
            <a:cxnLst/>
            <a:rect l="l" t="t" r="r" b="b"/>
            <a:pathLst>
              <a:path w="485" h="933" extrusionOk="0">
                <a:moveTo>
                  <a:pt x="0" y="1"/>
                </a:moveTo>
                <a:lnTo>
                  <a:pt x="0" y="1"/>
                </a:lnTo>
                <a:lnTo>
                  <a:pt x="485" y="1"/>
                </a:lnTo>
                <a:cubicBezTo>
                  <a:pt x="485" y="485"/>
                  <a:pt x="485" y="933"/>
                  <a:pt x="0" y="485"/>
                </a:cubicBezTo>
                <a:lnTo>
                  <a:pt x="0" y="485"/>
                </a:lnTo>
                <a:close/>
              </a:path>
            </a:pathLst>
          </a:custGeom>
          <a:solidFill>
            <a:srgbClr val="6B66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8" name="Google Shape;3378;p56"/>
          <p:cNvSpPr/>
          <p:nvPr/>
        </p:nvSpPr>
        <p:spPr>
          <a:xfrm>
            <a:off x="5766338" y="2792900"/>
            <a:ext cx="11225" cy="25"/>
          </a:xfrm>
          <a:custGeom>
            <a:avLst/>
            <a:gdLst/>
            <a:ahLst/>
            <a:cxnLst/>
            <a:rect l="l" t="t" r="r" b="b"/>
            <a:pathLst>
              <a:path w="449" h="1" extrusionOk="0">
                <a:moveTo>
                  <a:pt x="448" y="0"/>
                </a:moveTo>
                <a:lnTo>
                  <a:pt x="448" y="0"/>
                </a:ln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8E8A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9" name="Google Shape;3379;p56"/>
          <p:cNvSpPr/>
          <p:nvPr/>
        </p:nvSpPr>
        <p:spPr>
          <a:xfrm>
            <a:off x="5754238" y="2792900"/>
            <a:ext cx="25" cy="11200"/>
          </a:xfrm>
          <a:custGeom>
            <a:avLst/>
            <a:gdLst/>
            <a:ahLst/>
            <a:cxnLst/>
            <a:rect l="l" t="t" r="r" b="b"/>
            <a:pathLst>
              <a:path w="1" h="448" extrusionOk="0">
                <a:moveTo>
                  <a:pt x="0" y="448"/>
                </a:moveTo>
                <a:lnTo>
                  <a:pt x="0" y="0"/>
                </a:lnTo>
                <a:close/>
              </a:path>
            </a:pathLst>
          </a:custGeom>
          <a:solidFill>
            <a:srgbClr val="A9A6A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0" name="Google Shape;3380;p56"/>
          <p:cNvSpPr/>
          <p:nvPr/>
        </p:nvSpPr>
        <p:spPr>
          <a:xfrm>
            <a:off x="5743038" y="2816200"/>
            <a:ext cx="11225" cy="11200"/>
          </a:xfrm>
          <a:custGeom>
            <a:avLst/>
            <a:gdLst/>
            <a:ahLst/>
            <a:cxnLst/>
            <a:rect l="l" t="t" r="r" b="b"/>
            <a:pathLst>
              <a:path w="449" h="448" extrusionOk="0">
                <a:moveTo>
                  <a:pt x="448" y="0"/>
                </a:moveTo>
                <a:lnTo>
                  <a:pt x="448" y="0"/>
                </a:lnTo>
                <a:lnTo>
                  <a:pt x="448" y="0"/>
                </a:lnTo>
                <a:cubicBezTo>
                  <a:pt x="1" y="448"/>
                  <a:pt x="1" y="448"/>
                  <a:pt x="1" y="0"/>
                </a:cubicBezTo>
                <a:close/>
              </a:path>
            </a:pathLst>
          </a:custGeom>
          <a:solidFill>
            <a:srgbClr val="BDBA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1" name="Google Shape;3381;p56"/>
          <p:cNvSpPr/>
          <p:nvPr/>
        </p:nvSpPr>
        <p:spPr>
          <a:xfrm>
            <a:off x="5707638" y="2839500"/>
            <a:ext cx="35425" cy="34500"/>
          </a:xfrm>
          <a:custGeom>
            <a:avLst/>
            <a:gdLst/>
            <a:ahLst/>
            <a:cxnLst/>
            <a:rect l="l" t="t" r="r" b="b"/>
            <a:pathLst>
              <a:path w="1417" h="1380" extrusionOk="0">
                <a:moveTo>
                  <a:pt x="0" y="1380"/>
                </a:moveTo>
                <a:cubicBezTo>
                  <a:pt x="485" y="932"/>
                  <a:pt x="485" y="448"/>
                  <a:pt x="485" y="448"/>
                </a:cubicBezTo>
                <a:cubicBezTo>
                  <a:pt x="932" y="448"/>
                  <a:pt x="932" y="0"/>
                  <a:pt x="932" y="0"/>
                </a:cubicBezTo>
                <a:lnTo>
                  <a:pt x="1417" y="448"/>
                </a:lnTo>
                <a:lnTo>
                  <a:pt x="1417" y="448"/>
                </a:lnTo>
                <a:lnTo>
                  <a:pt x="1417" y="448"/>
                </a:lnTo>
                <a:lnTo>
                  <a:pt x="1417" y="448"/>
                </a:lnTo>
                <a:lnTo>
                  <a:pt x="1417" y="932"/>
                </a:lnTo>
                <a:cubicBezTo>
                  <a:pt x="1417" y="932"/>
                  <a:pt x="932" y="932"/>
                  <a:pt x="932" y="1380"/>
                </a:cubicBezTo>
                <a:lnTo>
                  <a:pt x="485" y="1380"/>
                </a:lnTo>
                <a:lnTo>
                  <a:pt x="485" y="1380"/>
                </a:lnTo>
                <a:close/>
              </a:path>
            </a:pathLst>
          </a:custGeom>
          <a:solidFill>
            <a:srgbClr val="A09D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2" name="Google Shape;3382;p56"/>
          <p:cNvSpPr/>
          <p:nvPr/>
        </p:nvSpPr>
        <p:spPr>
          <a:xfrm>
            <a:off x="5730938" y="2816200"/>
            <a:ext cx="23325" cy="34500"/>
          </a:xfrm>
          <a:custGeom>
            <a:avLst/>
            <a:gdLst/>
            <a:ahLst/>
            <a:cxnLst/>
            <a:rect l="l" t="t" r="r" b="b"/>
            <a:pathLst>
              <a:path w="933" h="1380" extrusionOk="0">
                <a:moveTo>
                  <a:pt x="485" y="1380"/>
                </a:moveTo>
                <a:lnTo>
                  <a:pt x="0" y="1380"/>
                </a:lnTo>
                <a:cubicBezTo>
                  <a:pt x="0" y="932"/>
                  <a:pt x="0" y="448"/>
                  <a:pt x="485" y="0"/>
                </a:cubicBezTo>
                <a:lnTo>
                  <a:pt x="932" y="0"/>
                </a:lnTo>
                <a:cubicBezTo>
                  <a:pt x="932" y="448"/>
                  <a:pt x="485" y="932"/>
                  <a:pt x="485" y="1380"/>
                </a:cubicBezTo>
                <a:close/>
              </a:path>
            </a:pathLst>
          </a:custGeom>
          <a:solidFill>
            <a:srgbClr val="8E898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3" name="Google Shape;3383;p56"/>
          <p:cNvSpPr/>
          <p:nvPr/>
        </p:nvSpPr>
        <p:spPr>
          <a:xfrm>
            <a:off x="5730938" y="2862800"/>
            <a:ext cx="23325" cy="11200"/>
          </a:xfrm>
          <a:custGeom>
            <a:avLst/>
            <a:gdLst/>
            <a:ahLst/>
            <a:cxnLst/>
            <a:rect l="l" t="t" r="r" b="b"/>
            <a:pathLst>
              <a:path w="933" h="448" extrusionOk="0">
                <a:moveTo>
                  <a:pt x="0" y="448"/>
                </a:moveTo>
                <a:cubicBezTo>
                  <a:pt x="0" y="0"/>
                  <a:pt x="0" y="0"/>
                  <a:pt x="485" y="0"/>
                </a:cubicBezTo>
                <a:lnTo>
                  <a:pt x="932" y="0"/>
                </a:lnTo>
                <a:cubicBezTo>
                  <a:pt x="485" y="0"/>
                  <a:pt x="485" y="0"/>
                  <a:pt x="485" y="448"/>
                </a:cubicBezTo>
                <a:close/>
              </a:path>
            </a:pathLst>
          </a:custGeom>
          <a:solidFill>
            <a:srgbClr val="8E898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4" name="Google Shape;3384;p56"/>
          <p:cNvSpPr/>
          <p:nvPr/>
        </p:nvSpPr>
        <p:spPr>
          <a:xfrm>
            <a:off x="5754238" y="2839500"/>
            <a:ext cx="25" cy="11200"/>
          </a:xfrm>
          <a:custGeom>
            <a:avLst/>
            <a:gdLst/>
            <a:ahLst/>
            <a:cxnLst/>
            <a:rect l="l" t="t" r="r" b="b"/>
            <a:pathLst>
              <a:path w="1" h="448" extrusionOk="0">
                <a:moveTo>
                  <a:pt x="0" y="0"/>
                </a:moveTo>
                <a:lnTo>
                  <a:pt x="0" y="448"/>
                </a:lnTo>
                <a:lnTo>
                  <a:pt x="0" y="0"/>
                </a:lnTo>
                <a:close/>
              </a:path>
            </a:pathLst>
          </a:custGeom>
          <a:solidFill>
            <a:srgbClr val="8E898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5" name="Google Shape;3385;p56"/>
          <p:cNvSpPr/>
          <p:nvPr/>
        </p:nvSpPr>
        <p:spPr>
          <a:xfrm>
            <a:off x="5743038" y="2850675"/>
            <a:ext cx="25" cy="25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1"/>
                </a:moveTo>
                <a:lnTo>
                  <a:pt x="1" y="1"/>
                </a:lnTo>
                <a:close/>
              </a:path>
            </a:pathLst>
          </a:custGeom>
          <a:solidFill>
            <a:srgbClr val="8E898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6" name="Google Shape;3386;p56"/>
          <p:cNvSpPr/>
          <p:nvPr/>
        </p:nvSpPr>
        <p:spPr>
          <a:xfrm>
            <a:off x="5707638" y="2873975"/>
            <a:ext cx="12125" cy="12150"/>
          </a:xfrm>
          <a:custGeom>
            <a:avLst/>
            <a:gdLst/>
            <a:ahLst/>
            <a:cxnLst/>
            <a:rect l="l" t="t" r="r" b="b"/>
            <a:pathLst>
              <a:path w="485" h="486" extrusionOk="0">
                <a:moveTo>
                  <a:pt x="0" y="1"/>
                </a:moveTo>
                <a:lnTo>
                  <a:pt x="485" y="1"/>
                </a:lnTo>
                <a:cubicBezTo>
                  <a:pt x="0" y="485"/>
                  <a:pt x="0" y="485"/>
                  <a:pt x="0" y="1"/>
                </a:cubicBezTo>
                <a:lnTo>
                  <a:pt x="0" y="1"/>
                </a:lnTo>
                <a:close/>
              </a:path>
            </a:pathLst>
          </a:custGeom>
          <a:solidFill>
            <a:srgbClr val="9591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7" name="Google Shape;3387;p56"/>
          <p:cNvSpPr/>
          <p:nvPr/>
        </p:nvSpPr>
        <p:spPr>
          <a:xfrm>
            <a:off x="5707638" y="2873975"/>
            <a:ext cx="25" cy="25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A09D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8" name="Google Shape;3388;p56"/>
          <p:cNvSpPr/>
          <p:nvPr/>
        </p:nvSpPr>
        <p:spPr>
          <a:xfrm>
            <a:off x="5719738" y="2757475"/>
            <a:ext cx="34525" cy="23325"/>
          </a:xfrm>
          <a:custGeom>
            <a:avLst/>
            <a:gdLst/>
            <a:ahLst/>
            <a:cxnLst/>
            <a:rect l="l" t="t" r="r" b="b"/>
            <a:pathLst>
              <a:path w="1381" h="933" extrusionOk="0">
                <a:moveTo>
                  <a:pt x="933" y="1"/>
                </a:moveTo>
                <a:cubicBezTo>
                  <a:pt x="933" y="485"/>
                  <a:pt x="933" y="485"/>
                  <a:pt x="1380" y="485"/>
                </a:cubicBezTo>
                <a:lnTo>
                  <a:pt x="1380" y="485"/>
                </a:lnTo>
                <a:lnTo>
                  <a:pt x="1380" y="933"/>
                </a:lnTo>
                <a:cubicBezTo>
                  <a:pt x="933" y="485"/>
                  <a:pt x="448" y="485"/>
                  <a:pt x="1" y="485"/>
                </a:cubicBezTo>
                <a:cubicBezTo>
                  <a:pt x="448" y="1"/>
                  <a:pt x="448" y="1"/>
                  <a:pt x="933" y="1"/>
                </a:cubicBezTo>
                <a:close/>
              </a:path>
            </a:pathLst>
          </a:custGeom>
          <a:solidFill>
            <a:srgbClr val="A7A3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9" name="Google Shape;3389;p56"/>
          <p:cNvSpPr/>
          <p:nvPr/>
        </p:nvSpPr>
        <p:spPr>
          <a:xfrm>
            <a:off x="5754238" y="2769600"/>
            <a:ext cx="25" cy="11200"/>
          </a:xfrm>
          <a:custGeom>
            <a:avLst/>
            <a:gdLst/>
            <a:ahLst/>
            <a:cxnLst/>
            <a:rect l="l" t="t" r="r" b="b"/>
            <a:pathLst>
              <a:path w="1" h="448" extrusionOk="0">
                <a:moveTo>
                  <a:pt x="0" y="448"/>
                </a:moveTo>
                <a:lnTo>
                  <a:pt x="0" y="0"/>
                </a:lnTo>
                <a:close/>
              </a:path>
            </a:pathLst>
          </a:custGeom>
          <a:solidFill>
            <a:srgbClr val="A9A6A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0" name="Google Shape;3390;p56"/>
          <p:cNvSpPr/>
          <p:nvPr/>
        </p:nvSpPr>
        <p:spPr>
          <a:xfrm>
            <a:off x="5743038" y="2757475"/>
            <a:ext cx="25" cy="25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1"/>
                </a:moveTo>
                <a:lnTo>
                  <a:pt x="1" y="1"/>
                </a:lnTo>
                <a:close/>
              </a:path>
            </a:pathLst>
          </a:custGeom>
          <a:solidFill>
            <a:srgbClr val="A9A6A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1" name="Google Shape;3391;p56"/>
          <p:cNvSpPr/>
          <p:nvPr/>
        </p:nvSpPr>
        <p:spPr>
          <a:xfrm>
            <a:off x="5766338" y="2780775"/>
            <a:ext cx="11225" cy="12150"/>
          </a:xfrm>
          <a:custGeom>
            <a:avLst/>
            <a:gdLst/>
            <a:ahLst/>
            <a:cxnLst/>
            <a:rect l="l" t="t" r="r" b="b"/>
            <a:pathLst>
              <a:path w="449" h="486" extrusionOk="0">
                <a:moveTo>
                  <a:pt x="448" y="485"/>
                </a:moveTo>
                <a:lnTo>
                  <a:pt x="448" y="485"/>
                </a:lnTo>
                <a:lnTo>
                  <a:pt x="1" y="485"/>
                </a:lnTo>
                <a:cubicBezTo>
                  <a:pt x="1" y="485"/>
                  <a:pt x="1" y="1"/>
                  <a:pt x="448" y="1"/>
                </a:cubicBezTo>
                <a:close/>
              </a:path>
            </a:pathLst>
          </a:custGeom>
          <a:solidFill>
            <a:srgbClr val="7975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92" name="Google Shape;3392;p56"/>
          <p:cNvGrpSpPr/>
          <p:nvPr/>
        </p:nvGrpSpPr>
        <p:grpSpPr>
          <a:xfrm rot="4091915">
            <a:off x="7789508" y="3567639"/>
            <a:ext cx="473412" cy="112753"/>
            <a:chOff x="3290800" y="4250850"/>
            <a:chExt cx="473400" cy="112750"/>
          </a:xfrm>
        </p:grpSpPr>
        <p:sp>
          <p:nvSpPr>
            <p:cNvPr id="3393" name="Google Shape;3393;p56"/>
            <p:cNvSpPr/>
            <p:nvPr/>
          </p:nvSpPr>
          <p:spPr>
            <a:xfrm>
              <a:off x="3730800" y="4318475"/>
              <a:ext cx="33400" cy="45125"/>
            </a:xfrm>
            <a:custGeom>
              <a:avLst/>
              <a:gdLst/>
              <a:ahLst/>
              <a:cxnLst/>
              <a:rect l="l" t="t" r="r" b="b"/>
              <a:pathLst>
                <a:path w="1336" h="1805" extrusionOk="0">
                  <a:moveTo>
                    <a:pt x="1335" y="1335"/>
                  </a:moveTo>
                  <a:cubicBezTo>
                    <a:pt x="1335" y="1335"/>
                    <a:pt x="1335" y="1804"/>
                    <a:pt x="903" y="1804"/>
                  </a:cubicBezTo>
                  <a:cubicBezTo>
                    <a:pt x="434" y="1804"/>
                    <a:pt x="1" y="902"/>
                    <a:pt x="1" y="902"/>
                  </a:cubicBezTo>
                  <a:cubicBezTo>
                    <a:pt x="1" y="434"/>
                    <a:pt x="1" y="1"/>
                    <a:pt x="434" y="1"/>
                  </a:cubicBezTo>
                  <a:cubicBezTo>
                    <a:pt x="903" y="1"/>
                    <a:pt x="1335" y="434"/>
                    <a:pt x="1335" y="1335"/>
                  </a:cubicBezTo>
                  <a:close/>
                </a:path>
              </a:pathLst>
            </a:custGeom>
            <a:solidFill>
              <a:srgbClr val="3520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56"/>
            <p:cNvSpPr/>
            <p:nvPr/>
          </p:nvSpPr>
          <p:spPr>
            <a:xfrm>
              <a:off x="3290800" y="4306750"/>
              <a:ext cx="34275" cy="34300"/>
            </a:xfrm>
            <a:custGeom>
              <a:avLst/>
              <a:gdLst/>
              <a:ahLst/>
              <a:cxnLst/>
              <a:rect l="l" t="t" r="r" b="b"/>
              <a:pathLst>
                <a:path w="1371" h="1372" extrusionOk="0">
                  <a:moveTo>
                    <a:pt x="1371" y="903"/>
                  </a:moveTo>
                  <a:cubicBezTo>
                    <a:pt x="1371" y="903"/>
                    <a:pt x="1371" y="1371"/>
                    <a:pt x="902" y="1371"/>
                  </a:cubicBezTo>
                  <a:cubicBezTo>
                    <a:pt x="469" y="1371"/>
                    <a:pt x="0" y="903"/>
                    <a:pt x="0" y="470"/>
                  </a:cubicBezTo>
                  <a:cubicBezTo>
                    <a:pt x="0" y="470"/>
                    <a:pt x="469" y="1"/>
                    <a:pt x="902" y="1"/>
                  </a:cubicBezTo>
                  <a:cubicBezTo>
                    <a:pt x="902" y="1"/>
                    <a:pt x="1371" y="470"/>
                    <a:pt x="1371" y="903"/>
                  </a:cubicBezTo>
                  <a:close/>
                </a:path>
              </a:pathLst>
            </a:custGeom>
            <a:solidFill>
              <a:srgbClr val="3E29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56"/>
            <p:cNvSpPr/>
            <p:nvPr/>
          </p:nvSpPr>
          <p:spPr>
            <a:xfrm>
              <a:off x="3561300" y="4250850"/>
              <a:ext cx="34275" cy="33400"/>
            </a:xfrm>
            <a:custGeom>
              <a:avLst/>
              <a:gdLst/>
              <a:ahLst/>
              <a:cxnLst/>
              <a:rect l="l" t="t" r="r" b="b"/>
              <a:pathLst>
                <a:path w="1371" h="1336" extrusionOk="0">
                  <a:moveTo>
                    <a:pt x="469" y="1335"/>
                  </a:moveTo>
                  <a:cubicBezTo>
                    <a:pt x="0" y="1335"/>
                    <a:pt x="0" y="902"/>
                    <a:pt x="0" y="902"/>
                  </a:cubicBezTo>
                  <a:cubicBezTo>
                    <a:pt x="0" y="433"/>
                    <a:pt x="0" y="1"/>
                    <a:pt x="469" y="1"/>
                  </a:cubicBezTo>
                  <a:cubicBezTo>
                    <a:pt x="902" y="1"/>
                    <a:pt x="902" y="433"/>
                    <a:pt x="902" y="902"/>
                  </a:cubicBezTo>
                  <a:cubicBezTo>
                    <a:pt x="1371" y="902"/>
                    <a:pt x="902" y="1335"/>
                    <a:pt x="469" y="1335"/>
                  </a:cubicBezTo>
                  <a:close/>
                </a:path>
              </a:pathLst>
            </a:custGeom>
            <a:solidFill>
              <a:srgbClr val="3F2C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56"/>
            <p:cNvSpPr/>
            <p:nvPr/>
          </p:nvSpPr>
          <p:spPr>
            <a:xfrm>
              <a:off x="3640650" y="4295950"/>
              <a:ext cx="22550" cy="10825"/>
            </a:xfrm>
            <a:custGeom>
              <a:avLst/>
              <a:gdLst/>
              <a:ahLst/>
              <a:cxnLst/>
              <a:rect l="l" t="t" r="r" b="b"/>
              <a:pathLst>
                <a:path w="902" h="433" extrusionOk="0">
                  <a:moveTo>
                    <a:pt x="433" y="0"/>
                  </a:moveTo>
                  <a:lnTo>
                    <a:pt x="902" y="0"/>
                  </a:lnTo>
                  <a:lnTo>
                    <a:pt x="433" y="4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38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97" name="Google Shape;3397;p56"/>
          <p:cNvGrpSpPr/>
          <p:nvPr/>
        </p:nvGrpSpPr>
        <p:grpSpPr>
          <a:xfrm>
            <a:off x="3150688" y="2040750"/>
            <a:ext cx="2842625" cy="1480050"/>
            <a:chOff x="3144638" y="2035175"/>
            <a:chExt cx="2842625" cy="1480050"/>
          </a:xfrm>
        </p:grpSpPr>
        <p:sp>
          <p:nvSpPr>
            <p:cNvPr id="3398" name="Google Shape;3398;p56"/>
            <p:cNvSpPr/>
            <p:nvPr/>
          </p:nvSpPr>
          <p:spPr>
            <a:xfrm>
              <a:off x="4321763" y="3456475"/>
              <a:ext cx="34500" cy="58750"/>
            </a:xfrm>
            <a:custGeom>
              <a:avLst/>
              <a:gdLst/>
              <a:ahLst/>
              <a:cxnLst/>
              <a:rect l="l" t="t" r="r" b="b"/>
              <a:pathLst>
                <a:path w="1380" h="2350" extrusionOk="0">
                  <a:moveTo>
                    <a:pt x="1380" y="1417"/>
                  </a:moveTo>
                  <a:lnTo>
                    <a:pt x="932" y="1865"/>
                  </a:lnTo>
                  <a:cubicBezTo>
                    <a:pt x="932" y="2349"/>
                    <a:pt x="448" y="2349"/>
                    <a:pt x="0" y="1865"/>
                  </a:cubicBezTo>
                  <a:lnTo>
                    <a:pt x="0" y="933"/>
                  </a:lnTo>
                  <a:lnTo>
                    <a:pt x="0" y="485"/>
                  </a:lnTo>
                  <a:cubicBezTo>
                    <a:pt x="448" y="1"/>
                    <a:pt x="932" y="485"/>
                    <a:pt x="932" y="485"/>
                  </a:cubicBezTo>
                  <a:cubicBezTo>
                    <a:pt x="932" y="933"/>
                    <a:pt x="1380" y="933"/>
                    <a:pt x="1380" y="1417"/>
                  </a:cubicBezTo>
                  <a:close/>
                </a:path>
              </a:pathLst>
            </a:custGeom>
            <a:solidFill>
              <a:srgbClr val="2A23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56"/>
            <p:cNvSpPr/>
            <p:nvPr/>
          </p:nvSpPr>
          <p:spPr>
            <a:xfrm>
              <a:off x="4286338" y="3352100"/>
              <a:ext cx="46625" cy="34500"/>
            </a:xfrm>
            <a:custGeom>
              <a:avLst/>
              <a:gdLst/>
              <a:ahLst/>
              <a:cxnLst/>
              <a:rect l="l" t="t" r="r" b="b"/>
              <a:pathLst>
                <a:path w="1865" h="1380" extrusionOk="0">
                  <a:moveTo>
                    <a:pt x="1865" y="932"/>
                  </a:moveTo>
                  <a:cubicBezTo>
                    <a:pt x="1865" y="1380"/>
                    <a:pt x="1417" y="1380"/>
                    <a:pt x="933" y="1380"/>
                  </a:cubicBezTo>
                  <a:cubicBezTo>
                    <a:pt x="485" y="1380"/>
                    <a:pt x="1" y="1380"/>
                    <a:pt x="1" y="932"/>
                  </a:cubicBezTo>
                  <a:cubicBezTo>
                    <a:pt x="1" y="448"/>
                    <a:pt x="485" y="0"/>
                    <a:pt x="933" y="0"/>
                  </a:cubicBezTo>
                  <a:cubicBezTo>
                    <a:pt x="1417" y="0"/>
                    <a:pt x="1865" y="448"/>
                    <a:pt x="1865" y="932"/>
                  </a:cubicBezTo>
                  <a:close/>
                </a:path>
              </a:pathLst>
            </a:custGeom>
            <a:solidFill>
              <a:srgbClr val="241D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56"/>
            <p:cNvSpPr/>
            <p:nvPr/>
          </p:nvSpPr>
          <p:spPr>
            <a:xfrm>
              <a:off x="5917338" y="2244875"/>
              <a:ext cx="35425" cy="35450"/>
            </a:xfrm>
            <a:custGeom>
              <a:avLst/>
              <a:gdLst/>
              <a:ahLst/>
              <a:cxnLst/>
              <a:rect l="l" t="t" r="r" b="b"/>
              <a:pathLst>
                <a:path w="1417" h="1418" extrusionOk="0">
                  <a:moveTo>
                    <a:pt x="932" y="1"/>
                  </a:moveTo>
                  <a:cubicBezTo>
                    <a:pt x="1417" y="1"/>
                    <a:pt x="1417" y="485"/>
                    <a:pt x="1417" y="933"/>
                  </a:cubicBezTo>
                  <a:cubicBezTo>
                    <a:pt x="1417" y="1417"/>
                    <a:pt x="1417" y="1417"/>
                    <a:pt x="932" y="1417"/>
                  </a:cubicBezTo>
                  <a:cubicBezTo>
                    <a:pt x="485" y="1417"/>
                    <a:pt x="0" y="1417"/>
                    <a:pt x="0" y="933"/>
                  </a:cubicBezTo>
                  <a:cubicBezTo>
                    <a:pt x="0" y="485"/>
                    <a:pt x="485" y="1"/>
                    <a:pt x="932" y="1"/>
                  </a:cubicBezTo>
                  <a:close/>
                </a:path>
              </a:pathLst>
            </a:custGeom>
            <a:solidFill>
              <a:srgbClr val="2922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56"/>
            <p:cNvSpPr/>
            <p:nvPr/>
          </p:nvSpPr>
          <p:spPr>
            <a:xfrm>
              <a:off x="3273263" y="2571075"/>
              <a:ext cx="34500" cy="35450"/>
            </a:xfrm>
            <a:custGeom>
              <a:avLst/>
              <a:gdLst/>
              <a:ahLst/>
              <a:cxnLst/>
              <a:rect l="l" t="t" r="r" b="b"/>
              <a:pathLst>
                <a:path w="1380" h="1418" extrusionOk="0">
                  <a:moveTo>
                    <a:pt x="448" y="485"/>
                  </a:moveTo>
                  <a:cubicBezTo>
                    <a:pt x="932" y="1"/>
                    <a:pt x="1380" y="485"/>
                    <a:pt x="1380" y="933"/>
                  </a:cubicBezTo>
                  <a:cubicBezTo>
                    <a:pt x="1380" y="1417"/>
                    <a:pt x="1380" y="1417"/>
                    <a:pt x="932" y="1417"/>
                  </a:cubicBezTo>
                  <a:cubicBezTo>
                    <a:pt x="448" y="1417"/>
                    <a:pt x="0" y="1417"/>
                    <a:pt x="0" y="933"/>
                  </a:cubicBezTo>
                  <a:cubicBezTo>
                    <a:pt x="0" y="485"/>
                    <a:pt x="448" y="485"/>
                    <a:pt x="448" y="485"/>
                  </a:cubicBezTo>
                  <a:close/>
                </a:path>
              </a:pathLst>
            </a:custGeom>
            <a:solidFill>
              <a:srgbClr val="2921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56"/>
            <p:cNvSpPr/>
            <p:nvPr/>
          </p:nvSpPr>
          <p:spPr>
            <a:xfrm>
              <a:off x="5847438" y="2280300"/>
              <a:ext cx="35425" cy="34500"/>
            </a:xfrm>
            <a:custGeom>
              <a:avLst/>
              <a:gdLst/>
              <a:ahLst/>
              <a:cxnLst/>
              <a:rect l="l" t="t" r="r" b="b"/>
              <a:pathLst>
                <a:path w="1417" h="1380" extrusionOk="0">
                  <a:moveTo>
                    <a:pt x="932" y="1380"/>
                  </a:moveTo>
                  <a:cubicBezTo>
                    <a:pt x="485" y="1380"/>
                    <a:pt x="0" y="932"/>
                    <a:pt x="485" y="448"/>
                  </a:cubicBezTo>
                  <a:cubicBezTo>
                    <a:pt x="485" y="448"/>
                    <a:pt x="485" y="0"/>
                    <a:pt x="932" y="0"/>
                  </a:cubicBezTo>
                  <a:cubicBezTo>
                    <a:pt x="1417" y="0"/>
                    <a:pt x="1417" y="0"/>
                    <a:pt x="1417" y="448"/>
                  </a:cubicBezTo>
                  <a:cubicBezTo>
                    <a:pt x="1417" y="932"/>
                    <a:pt x="1417" y="1380"/>
                    <a:pt x="932" y="1380"/>
                  </a:cubicBezTo>
                  <a:close/>
                </a:path>
              </a:pathLst>
            </a:custGeom>
            <a:solidFill>
              <a:srgbClr val="231B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56"/>
            <p:cNvSpPr/>
            <p:nvPr/>
          </p:nvSpPr>
          <p:spPr>
            <a:xfrm>
              <a:off x="3144638" y="2466700"/>
              <a:ext cx="35450" cy="34500"/>
            </a:xfrm>
            <a:custGeom>
              <a:avLst/>
              <a:gdLst/>
              <a:ahLst/>
              <a:cxnLst/>
              <a:rect l="l" t="t" r="r" b="b"/>
              <a:pathLst>
                <a:path w="1418" h="1380" extrusionOk="0">
                  <a:moveTo>
                    <a:pt x="485" y="0"/>
                  </a:moveTo>
                  <a:cubicBezTo>
                    <a:pt x="933" y="0"/>
                    <a:pt x="1417" y="448"/>
                    <a:pt x="1417" y="448"/>
                  </a:cubicBezTo>
                  <a:cubicBezTo>
                    <a:pt x="1417" y="932"/>
                    <a:pt x="933" y="1380"/>
                    <a:pt x="485" y="1380"/>
                  </a:cubicBezTo>
                  <a:cubicBezTo>
                    <a:pt x="1" y="1380"/>
                    <a:pt x="1" y="932"/>
                    <a:pt x="1" y="448"/>
                  </a:cubicBezTo>
                  <a:close/>
                </a:path>
              </a:pathLst>
            </a:custGeom>
            <a:solidFill>
              <a:srgbClr val="2F28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56"/>
            <p:cNvSpPr/>
            <p:nvPr/>
          </p:nvSpPr>
          <p:spPr>
            <a:xfrm>
              <a:off x="3191238" y="2524475"/>
              <a:ext cx="23325" cy="23325"/>
            </a:xfrm>
            <a:custGeom>
              <a:avLst/>
              <a:gdLst/>
              <a:ahLst/>
              <a:cxnLst/>
              <a:rect l="l" t="t" r="r" b="b"/>
              <a:pathLst>
                <a:path w="933" h="933" extrusionOk="0">
                  <a:moveTo>
                    <a:pt x="485" y="1"/>
                  </a:moveTo>
                  <a:cubicBezTo>
                    <a:pt x="933" y="1"/>
                    <a:pt x="933" y="485"/>
                    <a:pt x="933" y="485"/>
                  </a:cubicBezTo>
                  <a:cubicBezTo>
                    <a:pt x="933" y="933"/>
                    <a:pt x="933" y="933"/>
                    <a:pt x="485" y="933"/>
                  </a:cubicBezTo>
                  <a:cubicBezTo>
                    <a:pt x="1" y="933"/>
                    <a:pt x="1" y="933"/>
                    <a:pt x="1" y="485"/>
                  </a:cubicBezTo>
                  <a:cubicBezTo>
                    <a:pt x="1" y="1"/>
                    <a:pt x="1" y="1"/>
                    <a:pt x="485" y="1"/>
                  </a:cubicBezTo>
                  <a:close/>
                </a:path>
              </a:pathLst>
            </a:custGeom>
            <a:solidFill>
              <a:srgbClr val="332C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56"/>
            <p:cNvSpPr/>
            <p:nvPr/>
          </p:nvSpPr>
          <p:spPr>
            <a:xfrm>
              <a:off x="5963938" y="2035175"/>
              <a:ext cx="23325" cy="35450"/>
            </a:xfrm>
            <a:custGeom>
              <a:avLst/>
              <a:gdLst/>
              <a:ahLst/>
              <a:cxnLst/>
              <a:rect l="l" t="t" r="r" b="b"/>
              <a:pathLst>
                <a:path w="933" h="1418" extrusionOk="0">
                  <a:moveTo>
                    <a:pt x="485" y="1"/>
                  </a:moveTo>
                  <a:cubicBezTo>
                    <a:pt x="932" y="1"/>
                    <a:pt x="932" y="485"/>
                    <a:pt x="932" y="485"/>
                  </a:cubicBezTo>
                  <a:cubicBezTo>
                    <a:pt x="932" y="933"/>
                    <a:pt x="932" y="933"/>
                    <a:pt x="485" y="1417"/>
                  </a:cubicBezTo>
                  <a:cubicBezTo>
                    <a:pt x="485" y="1417"/>
                    <a:pt x="0" y="933"/>
                    <a:pt x="0" y="485"/>
                  </a:cubicBezTo>
                  <a:cubicBezTo>
                    <a:pt x="0" y="485"/>
                    <a:pt x="0" y="1"/>
                    <a:pt x="485" y="1"/>
                  </a:cubicBezTo>
                  <a:close/>
                </a:path>
              </a:pathLst>
            </a:custGeom>
            <a:solidFill>
              <a:srgbClr val="4640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56"/>
            <p:cNvSpPr/>
            <p:nvPr/>
          </p:nvSpPr>
          <p:spPr>
            <a:xfrm>
              <a:off x="5952738" y="2431275"/>
              <a:ext cx="23325" cy="23325"/>
            </a:xfrm>
            <a:custGeom>
              <a:avLst/>
              <a:gdLst/>
              <a:ahLst/>
              <a:cxnLst/>
              <a:rect l="l" t="t" r="r" b="b"/>
              <a:pathLst>
                <a:path w="933" h="933" extrusionOk="0">
                  <a:moveTo>
                    <a:pt x="933" y="933"/>
                  </a:moveTo>
                  <a:lnTo>
                    <a:pt x="448" y="933"/>
                  </a:lnTo>
                  <a:cubicBezTo>
                    <a:pt x="448" y="933"/>
                    <a:pt x="1" y="933"/>
                    <a:pt x="1" y="485"/>
                  </a:cubicBezTo>
                  <a:lnTo>
                    <a:pt x="448" y="1"/>
                  </a:lnTo>
                  <a:cubicBezTo>
                    <a:pt x="933" y="1"/>
                    <a:pt x="933" y="485"/>
                    <a:pt x="933" y="933"/>
                  </a:cubicBezTo>
                  <a:close/>
                </a:path>
              </a:pathLst>
            </a:custGeom>
            <a:solidFill>
              <a:srgbClr val="534D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07" name="Google Shape;3407;p56"/>
          <p:cNvSpPr txBox="1"/>
          <p:nvPr/>
        </p:nvSpPr>
        <p:spPr>
          <a:xfrm>
            <a:off x="495250" y="1322088"/>
            <a:ext cx="83409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81000" algn="l" rtl="0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Oswald"/>
              <a:buChar char="❏"/>
            </a:pPr>
            <a:r>
              <a:rPr lang="en" sz="2400" b="0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Confusion Matrix:</a:t>
            </a:r>
            <a:endParaRPr sz="2400" b="0" i="0" u="none" strike="noStrike" cap="non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aphicFrame>
        <p:nvGraphicFramePr>
          <p:cNvPr id="3408" name="Google Shape;3408;p56"/>
          <p:cNvGraphicFramePr/>
          <p:nvPr/>
        </p:nvGraphicFramePr>
        <p:xfrm>
          <a:off x="1134775" y="19533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{5854E8AD-968E-41F8-B736-8D8C439EEC3A}</a:tableStyleId>
              </a:tblPr>
              <a:tblGrid>
                <a:gridCol w="1585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2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4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2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3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13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09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Blockbuster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rgbClr val="000000"/>
                          </a:solidFill>
                        </a:rPr>
                        <a:t>Flop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Moderate Success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Success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rgbClr val="000000"/>
                          </a:solidFill>
                        </a:rPr>
                        <a:t>Underperforming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Blockbuster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4</a:t>
                      </a:r>
                      <a:endParaRPr sz="14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0</a:t>
                      </a:r>
                      <a:endParaRPr sz="14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5</a:t>
                      </a:r>
                      <a:endParaRPr sz="14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0</a:t>
                      </a:r>
                      <a:endParaRPr sz="1400" u="none" strike="noStrike" cap="none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rgbClr val="000000"/>
                          </a:solidFill>
                        </a:rPr>
                        <a:t>Flop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0</a:t>
                      </a:r>
                      <a:endParaRPr sz="14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18</a:t>
                      </a:r>
                      <a:endParaRPr sz="14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10</a:t>
                      </a:r>
                      <a:endParaRPr sz="14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2</a:t>
                      </a:r>
                      <a:endParaRPr sz="14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3</a:t>
                      </a:r>
                      <a:endParaRPr sz="1400" u="none" strike="noStrike" cap="none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Moderate Success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0</a:t>
                      </a:r>
                      <a:endParaRPr sz="14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8</a:t>
                      </a:r>
                      <a:endParaRPr sz="14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20</a:t>
                      </a:r>
                      <a:endParaRPr sz="14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2</a:t>
                      </a:r>
                      <a:endParaRPr sz="14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2</a:t>
                      </a:r>
                      <a:endParaRPr sz="1400" u="none" strike="noStrike" cap="none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rgbClr val="000000"/>
                          </a:solidFill>
                        </a:rPr>
                        <a:t>Success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2</a:t>
                      </a:r>
                      <a:endParaRPr sz="14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15</a:t>
                      </a:r>
                      <a:endParaRPr sz="14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12</a:t>
                      </a:r>
                      <a:endParaRPr sz="14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rgbClr val="000000"/>
                          </a:solidFill>
                        </a:rPr>
                        <a:t>Underperforming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0</a:t>
                      </a:r>
                      <a:endParaRPr sz="14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19</a:t>
                      </a:r>
                      <a:endParaRPr sz="14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10</a:t>
                      </a:r>
                      <a:endParaRPr sz="14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3</a:t>
                      </a:r>
                      <a:endParaRPr sz="14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5</a:t>
                      </a:r>
                      <a:endParaRPr sz="1400" u="none" strike="noStrike" cap="none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13" name="Google Shape;3413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7712963" y="662300"/>
            <a:ext cx="984300" cy="98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4" name="Google Shape;3414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050" y="3089525"/>
            <a:ext cx="984300" cy="984300"/>
          </a:xfrm>
          <a:prstGeom prst="rect">
            <a:avLst/>
          </a:prstGeom>
          <a:noFill/>
          <a:ln>
            <a:noFill/>
          </a:ln>
        </p:spPr>
      </p:pic>
      <p:sp>
        <p:nvSpPr>
          <p:cNvPr id="3415" name="Google Shape;3415;p57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rPr lang="en"/>
              <a:t>Model Building -</a:t>
            </a:r>
            <a:r>
              <a:rPr lang="en" sz="3600"/>
              <a:t> </a:t>
            </a:r>
            <a:r>
              <a:rPr lang="en" sz="2300" b="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SVM Classifier(Radial)</a:t>
            </a:r>
            <a:endParaRPr sz="2300" b="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416" name="Google Shape;3416;p57"/>
          <p:cNvSpPr/>
          <p:nvPr/>
        </p:nvSpPr>
        <p:spPr>
          <a:xfrm>
            <a:off x="5987238" y="2886100"/>
            <a:ext cx="12125" cy="23325"/>
          </a:xfrm>
          <a:custGeom>
            <a:avLst/>
            <a:gdLst/>
            <a:ahLst/>
            <a:cxnLst/>
            <a:rect l="l" t="t" r="r" b="b"/>
            <a:pathLst>
              <a:path w="485" h="933" extrusionOk="0">
                <a:moveTo>
                  <a:pt x="485" y="448"/>
                </a:moveTo>
                <a:lnTo>
                  <a:pt x="485" y="932"/>
                </a:lnTo>
                <a:cubicBezTo>
                  <a:pt x="0" y="932"/>
                  <a:pt x="0" y="932"/>
                  <a:pt x="0" y="448"/>
                </a:cubicBezTo>
                <a:cubicBezTo>
                  <a:pt x="0" y="448"/>
                  <a:pt x="0" y="0"/>
                  <a:pt x="485" y="448"/>
                </a:cubicBezTo>
                <a:close/>
              </a:path>
            </a:pathLst>
          </a:custGeom>
          <a:solidFill>
            <a:srgbClr val="403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7" name="Google Shape;3417;p57"/>
          <p:cNvSpPr/>
          <p:nvPr/>
        </p:nvSpPr>
        <p:spPr>
          <a:xfrm>
            <a:off x="3144638" y="2583200"/>
            <a:ext cx="12150" cy="11200"/>
          </a:xfrm>
          <a:custGeom>
            <a:avLst/>
            <a:gdLst/>
            <a:ahLst/>
            <a:cxnLst/>
            <a:rect l="l" t="t" r="r" b="b"/>
            <a:pathLst>
              <a:path w="486" h="448" extrusionOk="0">
                <a:moveTo>
                  <a:pt x="485" y="448"/>
                </a:moveTo>
                <a:lnTo>
                  <a:pt x="485" y="448"/>
                </a:lnTo>
                <a:lnTo>
                  <a:pt x="1" y="448"/>
                </a:lnTo>
                <a:lnTo>
                  <a:pt x="485" y="0"/>
                </a:lnTo>
                <a:close/>
              </a:path>
            </a:pathLst>
          </a:custGeom>
          <a:solidFill>
            <a:srgbClr val="443D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8" name="Google Shape;3418;p57"/>
          <p:cNvSpPr/>
          <p:nvPr/>
        </p:nvSpPr>
        <p:spPr>
          <a:xfrm>
            <a:off x="5800838" y="3642875"/>
            <a:ext cx="12125" cy="12150"/>
          </a:xfrm>
          <a:custGeom>
            <a:avLst/>
            <a:gdLst/>
            <a:ahLst/>
            <a:cxnLst/>
            <a:rect l="l" t="t" r="r" b="b"/>
            <a:pathLst>
              <a:path w="485" h="486" extrusionOk="0">
                <a:moveTo>
                  <a:pt x="485" y="1"/>
                </a:moveTo>
                <a:cubicBezTo>
                  <a:pt x="485" y="485"/>
                  <a:pt x="485" y="485"/>
                  <a:pt x="0" y="485"/>
                </a:cubicBezTo>
                <a:close/>
              </a:path>
            </a:pathLst>
          </a:custGeom>
          <a:solidFill>
            <a:srgbClr val="7C352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9" name="Google Shape;3419;p57"/>
          <p:cNvSpPr/>
          <p:nvPr/>
        </p:nvSpPr>
        <p:spPr>
          <a:xfrm>
            <a:off x="3354338" y="3235600"/>
            <a:ext cx="23325" cy="23325"/>
          </a:xfrm>
          <a:custGeom>
            <a:avLst/>
            <a:gdLst/>
            <a:ahLst/>
            <a:cxnLst/>
            <a:rect l="l" t="t" r="r" b="b"/>
            <a:pathLst>
              <a:path w="933" h="933" extrusionOk="0">
                <a:moveTo>
                  <a:pt x="933" y="932"/>
                </a:moveTo>
                <a:lnTo>
                  <a:pt x="933" y="932"/>
                </a:lnTo>
                <a:lnTo>
                  <a:pt x="933" y="932"/>
                </a:lnTo>
                <a:cubicBezTo>
                  <a:pt x="485" y="932"/>
                  <a:pt x="1" y="932"/>
                  <a:pt x="1" y="448"/>
                </a:cubicBezTo>
                <a:lnTo>
                  <a:pt x="485" y="0"/>
                </a:lnTo>
                <a:cubicBezTo>
                  <a:pt x="485" y="448"/>
                  <a:pt x="933" y="932"/>
                  <a:pt x="933" y="932"/>
                </a:cubicBezTo>
                <a:close/>
              </a:path>
            </a:pathLst>
          </a:custGeom>
          <a:solidFill>
            <a:srgbClr val="9295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0" name="Google Shape;3420;p57"/>
          <p:cNvSpPr/>
          <p:nvPr/>
        </p:nvSpPr>
        <p:spPr>
          <a:xfrm>
            <a:off x="3331038" y="3212300"/>
            <a:ext cx="23325" cy="23325"/>
          </a:xfrm>
          <a:custGeom>
            <a:avLst/>
            <a:gdLst/>
            <a:ahLst/>
            <a:cxnLst/>
            <a:rect l="l" t="t" r="r" b="b"/>
            <a:pathLst>
              <a:path w="933" h="933" extrusionOk="0">
                <a:moveTo>
                  <a:pt x="485" y="0"/>
                </a:moveTo>
                <a:lnTo>
                  <a:pt x="485" y="448"/>
                </a:lnTo>
                <a:cubicBezTo>
                  <a:pt x="933" y="448"/>
                  <a:pt x="933" y="932"/>
                  <a:pt x="933" y="932"/>
                </a:cubicBezTo>
                <a:lnTo>
                  <a:pt x="485" y="932"/>
                </a:lnTo>
                <a:lnTo>
                  <a:pt x="1" y="448"/>
                </a:lnTo>
                <a:lnTo>
                  <a:pt x="1" y="448"/>
                </a:lnTo>
                <a:lnTo>
                  <a:pt x="485" y="448"/>
                </a:lnTo>
                <a:close/>
              </a:path>
            </a:pathLst>
          </a:custGeom>
          <a:solidFill>
            <a:srgbClr val="7578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1" name="Google Shape;3421;p57"/>
          <p:cNvSpPr/>
          <p:nvPr/>
        </p:nvSpPr>
        <p:spPr>
          <a:xfrm>
            <a:off x="3343163" y="3223475"/>
            <a:ext cx="11200" cy="12150"/>
          </a:xfrm>
          <a:custGeom>
            <a:avLst/>
            <a:gdLst/>
            <a:ahLst/>
            <a:cxnLst/>
            <a:rect l="l" t="t" r="r" b="b"/>
            <a:pathLst>
              <a:path w="448" h="486" extrusionOk="0">
                <a:moveTo>
                  <a:pt x="0" y="485"/>
                </a:moveTo>
                <a:lnTo>
                  <a:pt x="0" y="1"/>
                </a:lnTo>
                <a:cubicBezTo>
                  <a:pt x="448" y="1"/>
                  <a:pt x="448" y="485"/>
                  <a:pt x="448" y="485"/>
                </a:cubicBezTo>
                <a:lnTo>
                  <a:pt x="448" y="485"/>
                </a:lnTo>
                <a:close/>
              </a:path>
            </a:pathLst>
          </a:custGeom>
          <a:solidFill>
            <a:srgbClr val="8182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2" name="Google Shape;3422;p57"/>
          <p:cNvSpPr/>
          <p:nvPr/>
        </p:nvSpPr>
        <p:spPr>
          <a:xfrm>
            <a:off x="3354338" y="3235600"/>
            <a:ext cx="12150" cy="11200"/>
          </a:xfrm>
          <a:custGeom>
            <a:avLst/>
            <a:gdLst/>
            <a:ahLst/>
            <a:cxnLst/>
            <a:rect l="l" t="t" r="r" b="b"/>
            <a:pathLst>
              <a:path w="486" h="448" extrusionOk="0">
                <a:moveTo>
                  <a:pt x="1" y="0"/>
                </a:moveTo>
                <a:lnTo>
                  <a:pt x="1" y="0"/>
                </a:lnTo>
                <a:lnTo>
                  <a:pt x="485" y="0"/>
                </a:lnTo>
                <a:lnTo>
                  <a:pt x="1" y="448"/>
                </a:lnTo>
                <a:close/>
              </a:path>
            </a:pathLst>
          </a:custGeom>
          <a:solidFill>
            <a:srgbClr val="807F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3" name="Google Shape;3423;p57"/>
          <p:cNvSpPr/>
          <p:nvPr/>
        </p:nvSpPr>
        <p:spPr>
          <a:xfrm>
            <a:off x="3331038" y="3212300"/>
            <a:ext cx="12150" cy="11200"/>
          </a:xfrm>
          <a:custGeom>
            <a:avLst/>
            <a:gdLst/>
            <a:ahLst/>
            <a:cxnLst/>
            <a:rect l="l" t="t" r="r" b="b"/>
            <a:pathLst>
              <a:path w="486" h="448" extrusionOk="0">
                <a:moveTo>
                  <a:pt x="485" y="448"/>
                </a:moveTo>
                <a:cubicBezTo>
                  <a:pt x="1" y="448"/>
                  <a:pt x="1" y="448"/>
                  <a:pt x="1" y="0"/>
                </a:cubicBezTo>
                <a:cubicBezTo>
                  <a:pt x="1" y="0"/>
                  <a:pt x="1" y="448"/>
                  <a:pt x="485" y="448"/>
                </a:cubicBezTo>
                <a:close/>
              </a:path>
            </a:pathLst>
          </a:custGeom>
          <a:solidFill>
            <a:srgbClr val="7273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4" name="Google Shape;3424;p57"/>
          <p:cNvSpPr/>
          <p:nvPr/>
        </p:nvSpPr>
        <p:spPr>
          <a:xfrm>
            <a:off x="3331038" y="3235600"/>
            <a:ext cx="12150" cy="23325"/>
          </a:xfrm>
          <a:custGeom>
            <a:avLst/>
            <a:gdLst/>
            <a:ahLst/>
            <a:cxnLst/>
            <a:rect l="l" t="t" r="r" b="b"/>
            <a:pathLst>
              <a:path w="486" h="933" extrusionOk="0">
                <a:moveTo>
                  <a:pt x="485" y="932"/>
                </a:moveTo>
                <a:lnTo>
                  <a:pt x="1" y="932"/>
                </a:lnTo>
                <a:lnTo>
                  <a:pt x="1" y="448"/>
                </a:lnTo>
                <a:lnTo>
                  <a:pt x="485" y="448"/>
                </a:lnTo>
                <a:cubicBezTo>
                  <a:pt x="485" y="0"/>
                  <a:pt x="485" y="448"/>
                  <a:pt x="485" y="448"/>
                </a:cubicBezTo>
                <a:close/>
              </a:path>
            </a:pathLst>
          </a:custGeom>
          <a:solidFill>
            <a:srgbClr val="B0D97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5" name="Google Shape;3425;p57"/>
          <p:cNvSpPr/>
          <p:nvPr/>
        </p:nvSpPr>
        <p:spPr>
          <a:xfrm>
            <a:off x="5719738" y="2850675"/>
            <a:ext cx="57825" cy="69925"/>
          </a:xfrm>
          <a:custGeom>
            <a:avLst/>
            <a:gdLst/>
            <a:ahLst/>
            <a:cxnLst/>
            <a:rect l="l" t="t" r="r" b="b"/>
            <a:pathLst>
              <a:path w="2313" h="2797" extrusionOk="0">
                <a:moveTo>
                  <a:pt x="2312" y="485"/>
                </a:moveTo>
                <a:cubicBezTo>
                  <a:pt x="1865" y="1417"/>
                  <a:pt x="933" y="2349"/>
                  <a:pt x="1" y="2797"/>
                </a:cubicBezTo>
                <a:lnTo>
                  <a:pt x="1" y="2797"/>
                </a:lnTo>
                <a:cubicBezTo>
                  <a:pt x="1" y="1865"/>
                  <a:pt x="933" y="933"/>
                  <a:pt x="1865" y="485"/>
                </a:cubicBezTo>
                <a:cubicBezTo>
                  <a:pt x="1865" y="1"/>
                  <a:pt x="1865" y="1"/>
                  <a:pt x="2312" y="1"/>
                </a:cubicBezTo>
                <a:lnTo>
                  <a:pt x="2312" y="485"/>
                </a:lnTo>
                <a:close/>
              </a:path>
            </a:pathLst>
          </a:custGeom>
          <a:solidFill>
            <a:srgbClr val="6D59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6" name="Google Shape;3426;p57"/>
          <p:cNvSpPr/>
          <p:nvPr/>
        </p:nvSpPr>
        <p:spPr>
          <a:xfrm>
            <a:off x="3727138" y="2093900"/>
            <a:ext cx="35450" cy="57800"/>
          </a:xfrm>
          <a:custGeom>
            <a:avLst/>
            <a:gdLst/>
            <a:ahLst/>
            <a:cxnLst/>
            <a:rect l="l" t="t" r="r" b="b"/>
            <a:pathLst>
              <a:path w="1418" h="2312" extrusionOk="0">
                <a:moveTo>
                  <a:pt x="485" y="2312"/>
                </a:moveTo>
                <a:lnTo>
                  <a:pt x="1" y="2312"/>
                </a:lnTo>
                <a:cubicBezTo>
                  <a:pt x="485" y="1380"/>
                  <a:pt x="485" y="932"/>
                  <a:pt x="485" y="448"/>
                </a:cubicBezTo>
                <a:cubicBezTo>
                  <a:pt x="933" y="448"/>
                  <a:pt x="933" y="448"/>
                  <a:pt x="933" y="0"/>
                </a:cubicBezTo>
                <a:lnTo>
                  <a:pt x="933" y="0"/>
                </a:lnTo>
                <a:lnTo>
                  <a:pt x="933" y="0"/>
                </a:lnTo>
                <a:lnTo>
                  <a:pt x="1417" y="0"/>
                </a:lnTo>
                <a:lnTo>
                  <a:pt x="1417" y="932"/>
                </a:lnTo>
                <a:cubicBezTo>
                  <a:pt x="933" y="1380"/>
                  <a:pt x="933" y="1864"/>
                  <a:pt x="485" y="2312"/>
                </a:cubicBezTo>
                <a:close/>
              </a:path>
            </a:pathLst>
          </a:custGeom>
          <a:solidFill>
            <a:srgbClr val="856F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7" name="Google Shape;3427;p57"/>
          <p:cNvSpPr/>
          <p:nvPr/>
        </p:nvSpPr>
        <p:spPr>
          <a:xfrm>
            <a:off x="5777538" y="2839500"/>
            <a:ext cx="23325" cy="23325"/>
          </a:xfrm>
          <a:custGeom>
            <a:avLst/>
            <a:gdLst/>
            <a:ahLst/>
            <a:cxnLst/>
            <a:rect l="l" t="t" r="r" b="b"/>
            <a:pathLst>
              <a:path w="933" h="933" extrusionOk="0">
                <a:moveTo>
                  <a:pt x="932" y="0"/>
                </a:moveTo>
                <a:lnTo>
                  <a:pt x="0" y="932"/>
                </a:lnTo>
                <a:lnTo>
                  <a:pt x="0" y="932"/>
                </a:lnTo>
                <a:lnTo>
                  <a:pt x="0" y="932"/>
                </a:lnTo>
                <a:lnTo>
                  <a:pt x="0" y="932"/>
                </a:lnTo>
                <a:lnTo>
                  <a:pt x="0" y="448"/>
                </a:lnTo>
                <a:cubicBezTo>
                  <a:pt x="0" y="448"/>
                  <a:pt x="0" y="0"/>
                  <a:pt x="485" y="0"/>
                </a:cubicBezTo>
                <a:lnTo>
                  <a:pt x="485" y="0"/>
                </a:lnTo>
                <a:lnTo>
                  <a:pt x="932" y="0"/>
                </a:lnTo>
                <a:close/>
              </a:path>
            </a:pathLst>
          </a:custGeom>
          <a:solidFill>
            <a:srgbClr val="9684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8" name="Google Shape;3428;p57"/>
          <p:cNvSpPr/>
          <p:nvPr/>
        </p:nvSpPr>
        <p:spPr>
          <a:xfrm>
            <a:off x="3762563" y="2058475"/>
            <a:ext cx="11200" cy="23325"/>
          </a:xfrm>
          <a:custGeom>
            <a:avLst/>
            <a:gdLst/>
            <a:ahLst/>
            <a:cxnLst/>
            <a:rect l="l" t="t" r="r" b="b"/>
            <a:pathLst>
              <a:path w="448" h="933" extrusionOk="0">
                <a:moveTo>
                  <a:pt x="448" y="1"/>
                </a:moveTo>
                <a:lnTo>
                  <a:pt x="448" y="485"/>
                </a:lnTo>
                <a:cubicBezTo>
                  <a:pt x="448" y="933"/>
                  <a:pt x="448" y="933"/>
                  <a:pt x="0" y="933"/>
                </a:cubicBezTo>
                <a:lnTo>
                  <a:pt x="0" y="933"/>
                </a:lnTo>
                <a:cubicBezTo>
                  <a:pt x="0" y="485"/>
                  <a:pt x="0" y="1"/>
                  <a:pt x="448" y="1"/>
                </a:cubicBezTo>
                <a:close/>
              </a:path>
            </a:pathLst>
          </a:custGeom>
          <a:solidFill>
            <a:srgbClr val="96828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9" name="Google Shape;3429;p57"/>
          <p:cNvSpPr/>
          <p:nvPr/>
        </p:nvSpPr>
        <p:spPr>
          <a:xfrm>
            <a:off x="5812938" y="2769600"/>
            <a:ext cx="23325" cy="23325"/>
          </a:xfrm>
          <a:custGeom>
            <a:avLst/>
            <a:gdLst/>
            <a:ahLst/>
            <a:cxnLst/>
            <a:rect l="l" t="t" r="r" b="b"/>
            <a:pathLst>
              <a:path w="933" h="933" extrusionOk="0">
                <a:moveTo>
                  <a:pt x="448" y="448"/>
                </a:moveTo>
                <a:lnTo>
                  <a:pt x="448" y="0"/>
                </a:lnTo>
                <a:lnTo>
                  <a:pt x="933" y="0"/>
                </a:lnTo>
                <a:cubicBezTo>
                  <a:pt x="448" y="448"/>
                  <a:pt x="448" y="932"/>
                  <a:pt x="448" y="932"/>
                </a:cubicBezTo>
                <a:lnTo>
                  <a:pt x="448" y="932"/>
                </a:lnTo>
                <a:lnTo>
                  <a:pt x="1" y="932"/>
                </a:lnTo>
                <a:lnTo>
                  <a:pt x="1" y="448"/>
                </a:lnTo>
                <a:close/>
              </a:path>
            </a:pathLst>
          </a:custGeom>
          <a:solidFill>
            <a:srgbClr val="A493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0" name="Google Shape;3430;p57"/>
          <p:cNvSpPr/>
          <p:nvPr/>
        </p:nvSpPr>
        <p:spPr>
          <a:xfrm>
            <a:off x="5789638" y="2816200"/>
            <a:ext cx="23325" cy="23325"/>
          </a:xfrm>
          <a:custGeom>
            <a:avLst/>
            <a:gdLst/>
            <a:ahLst/>
            <a:cxnLst/>
            <a:rect l="l" t="t" r="r" b="b"/>
            <a:pathLst>
              <a:path w="933" h="933" extrusionOk="0">
                <a:moveTo>
                  <a:pt x="933" y="0"/>
                </a:moveTo>
                <a:lnTo>
                  <a:pt x="448" y="448"/>
                </a:lnTo>
                <a:lnTo>
                  <a:pt x="448" y="932"/>
                </a:lnTo>
                <a:lnTo>
                  <a:pt x="448" y="932"/>
                </a:lnTo>
                <a:lnTo>
                  <a:pt x="448" y="932"/>
                </a:lnTo>
                <a:lnTo>
                  <a:pt x="1" y="932"/>
                </a:lnTo>
                <a:lnTo>
                  <a:pt x="1" y="932"/>
                </a:lnTo>
                <a:lnTo>
                  <a:pt x="1" y="448"/>
                </a:lnTo>
                <a:lnTo>
                  <a:pt x="448" y="0"/>
                </a:lnTo>
                <a:lnTo>
                  <a:pt x="448" y="0"/>
                </a:lnTo>
                <a:lnTo>
                  <a:pt x="448" y="0"/>
                </a:lnTo>
                <a:close/>
              </a:path>
            </a:pathLst>
          </a:custGeom>
          <a:solidFill>
            <a:srgbClr val="917D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1" name="Google Shape;3431;p57"/>
          <p:cNvSpPr/>
          <p:nvPr/>
        </p:nvSpPr>
        <p:spPr>
          <a:xfrm>
            <a:off x="3750438" y="2081775"/>
            <a:ext cx="23325" cy="12150"/>
          </a:xfrm>
          <a:custGeom>
            <a:avLst/>
            <a:gdLst/>
            <a:ahLst/>
            <a:cxnLst/>
            <a:rect l="l" t="t" r="r" b="b"/>
            <a:pathLst>
              <a:path w="933" h="486" extrusionOk="0">
                <a:moveTo>
                  <a:pt x="485" y="1"/>
                </a:moveTo>
                <a:lnTo>
                  <a:pt x="485" y="1"/>
                </a:lnTo>
                <a:cubicBezTo>
                  <a:pt x="933" y="485"/>
                  <a:pt x="485" y="485"/>
                  <a:pt x="485" y="485"/>
                </a:cubicBezTo>
                <a:lnTo>
                  <a:pt x="1" y="485"/>
                </a:lnTo>
                <a:lnTo>
                  <a:pt x="1" y="1"/>
                </a:lnTo>
                <a:close/>
              </a:path>
            </a:pathLst>
          </a:custGeom>
          <a:solidFill>
            <a:srgbClr val="7E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2" name="Google Shape;3432;p57"/>
          <p:cNvSpPr/>
          <p:nvPr/>
        </p:nvSpPr>
        <p:spPr>
          <a:xfrm>
            <a:off x="5800838" y="2792900"/>
            <a:ext cx="23325" cy="23325"/>
          </a:xfrm>
          <a:custGeom>
            <a:avLst/>
            <a:gdLst/>
            <a:ahLst/>
            <a:cxnLst/>
            <a:rect l="l" t="t" r="r" b="b"/>
            <a:pathLst>
              <a:path w="933" h="933" extrusionOk="0">
                <a:moveTo>
                  <a:pt x="932" y="0"/>
                </a:moveTo>
                <a:cubicBezTo>
                  <a:pt x="932" y="448"/>
                  <a:pt x="485" y="448"/>
                  <a:pt x="485" y="932"/>
                </a:cubicBezTo>
                <a:lnTo>
                  <a:pt x="0" y="932"/>
                </a:lnTo>
                <a:lnTo>
                  <a:pt x="0" y="448"/>
                </a:lnTo>
                <a:lnTo>
                  <a:pt x="0" y="448"/>
                </a:lnTo>
                <a:lnTo>
                  <a:pt x="485" y="0"/>
                </a:lnTo>
                <a:lnTo>
                  <a:pt x="485" y="0"/>
                </a:lnTo>
                <a:close/>
              </a:path>
            </a:pathLst>
          </a:custGeom>
          <a:solidFill>
            <a:srgbClr val="8E7A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3" name="Google Shape;3433;p57"/>
          <p:cNvSpPr/>
          <p:nvPr/>
        </p:nvSpPr>
        <p:spPr>
          <a:xfrm>
            <a:off x="3739263" y="2093900"/>
            <a:ext cx="11200" cy="11200"/>
          </a:xfrm>
          <a:custGeom>
            <a:avLst/>
            <a:gdLst/>
            <a:ahLst/>
            <a:cxnLst/>
            <a:rect l="l" t="t" r="r" b="b"/>
            <a:pathLst>
              <a:path w="448" h="448" extrusionOk="0">
                <a:moveTo>
                  <a:pt x="448" y="0"/>
                </a:moveTo>
                <a:cubicBezTo>
                  <a:pt x="448" y="448"/>
                  <a:pt x="448" y="448"/>
                  <a:pt x="0" y="448"/>
                </a:cubicBezTo>
                <a:cubicBezTo>
                  <a:pt x="0" y="448"/>
                  <a:pt x="0" y="0"/>
                  <a:pt x="448" y="0"/>
                </a:cubicBezTo>
                <a:close/>
              </a:path>
            </a:pathLst>
          </a:custGeom>
          <a:solidFill>
            <a:srgbClr val="DACEC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4" name="Google Shape;3434;p57"/>
          <p:cNvSpPr/>
          <p:nvPr/>
        </p:nvSpPr>
        <p:spPr>
          <a:xfrm>
            <a:off x="5824138" y="2757475"/>
            <a:ext cx="12125" cy="12150"/>
          </a:xfrm>
          <a:custGeom>
            <a:avLst/>
            <a:gdLst/>
            <a:ahLst/>
            <a:cxnLst/>
            <a:rect l="l" t="t" r="r" b="b"/>
            <a:pathLst>
              <a:path w="485" h="486" extrusionOk="0">
                <a:moveTo>
                  <a:pt x="485" y="485"/>
                </a:moveTo>
                <a:lnTo>
                  <a:pt x="0" y="485"/>
                </a:lnTo>
                <a:lnTo>
                  <a:pt x="0" y="1"/>
                </a:lnTo>
                <a:lnTo>
                  <a:pt x="485" y="485"/>
                </a:lnTo>
                <a:close/>
              </a:path>
            </a:pathLst>
          </a:custGeom>
          <a:solidFill>
            <a:srgbClr val="8069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5" name="Google Shape;3435;p57"/>
          <p:cNvSpPr/>
          <p:nvPr/>
        </p:nvSpPr>
        <p:spPr>
          <a:xfrm>
            <a:off x="3750438" y="2081775"/>
            <a:ext cx="25" cy="12150"/>
          </a:xfrm>
          <a:custGeom>
            <a:avLst/>
            <a:gdLst/>
            <a:ahLst/>
            <a:cxnLst/>
            <a:rect l="l" t="t" r="r" b="b"/>
            <a:pathLst>
              <a:path w="1" h="486" extrusionOk="0">
                <a:moveTo>
                  <a:pt x="1" y="1"/>
                </a:moveTo>
                <a:lnTo>
                  <a:pt x="1" y="485"/>
                </a:lnTo>
                <a:lnTo>
                  <a:pt x="1" y="485"/>
                </a:lnTo>
                <a:close/>
              </a:path>
            </a:pathLst>
          </a:custGeom>
          <a:solidFill>
            <a:srgbClr val="DACEC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6" name="Google Shape;3436;p57"/>
          <p:cNvSpPr/>
          <p:nvPr/>
        </p:nvSpPr>
        <p:spPr>
          <a:xfrm>
            <a:off x="5789638" y="2839500"/>
            <a:ext cx="11225" cy="25"/>
          </a:xfrm>
          <a:custGeom>
            <a:avLst/>
            <a:gdLst/>
            <a:ahLst/>
            <a:cxnLst/>
            <a:rect l="l" t="t" r="r" b="b"/>
            <a:pathLst>
              <a:path w="449" h="1" extrusionOk="0">
                <a:moveTo>
                  <a:pt x="448" y="0"/>
                </a:moveTo>
                <a:lnTo>
                  <a:pt x="448" y="0"/>
                </a:lnTo>
                <a:lnTo>
                  <a:pt x="448" y="0"/>
                </a:lnTo>
                <a:lnTo>
                  <a:pt x="1" y="0"/>
                </a:lnTo>
                <a:close/>
              </a:path>
            </a:pathLst>
          </a:custGeom>
          <a:solidFill>
            <a:srgbClr val="E2DE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7" name="Google Shape;3437;p57"/>
          <p:cNvSpPr/>
          <p:nvPr/>
        </p:nvSpPr>
        <p:spPr>
          <a:xfrm>
            <a:off x="5800838" y="2827375"/>
            <a:ext cx="25" cy="12150"/>
          </a:xfrm>
          <a:custGeom>
            <a:avLst/>
            <a:gdLst/>
            <a:ahLst/>
            <a:cxnLst/>
            <a:rect l="l" t="t" r="r" b="b"/>
            <a:pathLst>
              <a:path w="1" h="486" extrusionOk="0">
                <a:moveTo>
                  <a:pt x="0" y="485"/>
                </a:moveTo>
                <a:lnTo>
                  <a:pt x="0" y="1"/>
                </a:lnTo>
                <a:close/>
              </a:path>
            </a:pathLst>
          </a:custGeom>
          <a:solidFill>
            <a:srgbClr val="E2DE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8" name="Google Shape;3438;p57"/>
          <p:cNvSpPr/>
          <p:nvPr/>
        </p:nvSpPr>
        <p:spPr>
          <a:xfrm>
            <a:off x="5800838" y="2816200"/>
            <a:ext cx="12125" cy="25"/>
          </a:xfrm>
          <a:custGeom>
            <a:avLst/>
            <a:gdLst/>
            <a:ahLst/>
            <a:cxnLst/>
            <a:rect l="l" t="t" r="r" b="b"/>
            <a:pathLst>
              <a:path w="485" h="1" extrusionOk="0">
                <a:moveTo>
                  <a:pt x="485" y="0"/>
                </a:moveTo>
                <a:lnTo>
                  <a:pt x="485" y="0"/>
                </a:lnTo>
                <a:lnTo>
                  <a:pt x="485" y="0"/>
                </a:lnTo>
                <a:lnTo>
                  <a:pt x="485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7E6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9" name="Google Shape;3439;p57"/>
          <p:cNvSpPr/>
          <p:nvPr/>
        </p:nvSpPr>
        <p:spPr>
          <a:xfrm>
            <a:off x="5800838" y="2746300"/>
            <a:ext cx="12125" cy="23325"/>
          </a:xfrm>
          <a:custGeom>
            <a:avLst/>
            <a:gdLst/>
            <a:ahLst/>
            <a:cxnLst/>
            <a:rect l="l" t="t" r="r" b="b"/>
            <a:pathLst>
              <a:path w="485" h="933" extrusionOk="0">
                <a:moveTo>
                  <a:pt x="485" y="0"/>
                </a:moveTo>
                <a:lnTo>
                  <a:pt x="485" y="932"/>
                </a:lnTo>
                <a:lnTo>
                  <a:pt x="485" y="932"/>
                </a:lnTo>
                <a:cubicBezTo>
                  <a:pt x="0" y="448"/>
                  <a:pt x="0" y="448"/>
                  <a:pt x="485" y="0"/>
                </a:cubicBezTo>
                <a:close/>
              </a:path>
            </a:pathLst>
          </a:custGeom>
          <a:solidFill>
            <a:srgbClr val="7975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0" name="Google Shape;3440;p57"/>
          <p:cNvSpPr/>
          <p:nvPr/>
        </p:nvSpPr>
        <p:spPr>
          <a:xfrm>
            <a:off x="5812938" y="2780775"/>
            <a:ext cx="11225" cy="25"/>
          </a:xfrm>
          <a:custGeom>
            <a:avLst/>
            <a:gdLst/>
            <a:ahLst/>
            <a:cxnLst/>
            <a:rect l="l" t="t" r="r" b="b"/>
            <a:pathLst>
              <a:path w="449" h="1" extrusionOk="0">
                <a:moveTo>
                  <a:pt x="448" y="1"/>
                </a:moveTo>
                <a:lnTo>
                  <a:pt x="1" y="1"/>
                </a:ln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E2DE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1" name="Google Shape;3441;p57"/>
          <p:cNvSpPr/>
          <p:nvPr/>
        </p:nvSpPr>
        <p:spPr>
          <a:xfrm>
            <a:off x="5812938" y="2769600"/>
            <a:ext cx="25" cy="11200"/>
          </a:xfrm>
          <a:custGeom>
            <a:avLst/>
            <a:gdLst/>
            <a:ahLst/>
            <a:cxnLst/>
            <a:rect l="l" t="t" r="r" b="b"/>
            <a:pathLst>
              <a:path w="1" h="448" extrusionOk="0">
                <a:moveTo>
                  <a:pt x="1" y="0"/>
                </a:moveTo>
                <a:lnTo>
                  <a:pt x="1" y="0"/>
                </a:lnTo>
                <a:lnTo>
                  <a:pt x="1" y="448"/>
                </a:lnTo>
                <a:lnTo>
                  <a:pt x="1" y="448"/>
                </a:lnTo>
                <a:lnTo>
                  <a:pt x="1" y="448"/>
                </a:lnTo>
                <a:close/>
              </a:path>
            </a:pathLst>
          </a:custGeom>
          <a:solidFill>
            <a:srgbClr val="E2DE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2" name="Google Shape;3442;p57"/>
          <p:cNvSpPr/>
          <p:nvPr/>
        </p:nvSpPr>
        <p:spPr>
          <a:xfrm>
            <a:off x="5777538" y="2862800"/>
            <a:ext cx="25" cy="25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5F464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3" name="Google Shape;3443;p57"/>
          <p:cNvSpPr/>
          <p:nvPr/>
        </p:nvSpPr>
        <p:spPr>
          <a:xfrm>
            <a:off x="3750438" y="2070600"/>
            <a:ext cx="23325" cy="57800"/>
          </a:xfrm>
          <a:custGeom>
            <a:avLst/>
            <a:gdLst/>
            <a:ahLst/>
            <a:cxnLst/>
            <a:rect l="l" t="t" r="r" b="b"/>
            <a:pathLst>
              <a:path w="933" h="2312" extrusionOk="0">
                <a:moveTo>
                  <a:pt x="933" y="0"/>
                </a:moveTo>
                <a:cubicBezTo>
                  <a:pt x="933" y="448"/>
                  <a:pt x="933" y="932"/>
                  <a:pt x="485" y="1864"/>
                </a:cubicBezTo>
                <a:lnTo>
                  <a:pt x="485" y="2312"/>
                </a:lnTo>
                <a:cubicBezTo>
                  <a:pt x="485" y="1864"/>
                  <a:pt x="485" y="1864"/>
                  <a:pt x="1" y="1864"/>
                </a:cubicBezTo>
                <a:cubicBezTo>
                  <a:pt x="1" y="1380"/>
                  <a:pt x="485" y="1380"/>
                  <a:pt x="485" y="932"/>
                </a:cubicBezTo>
                <a:lnTo>
                  <a:pt x="485" y="448"/>
                </a:lnTo>
                <a:lnTo>
                  <a:pt x="933" y="0"/>
                </a:lnTo>
                <a:close/>
              </a:path>
            </a:pathLst>
          </a:custGeom>
          <a:solidFill>
            <a:srgbClr val="DACEC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4" name="Google Shape;3444;p57"/>
          <p:cNvSpPr/>
          <p:nvPr/>
        </p:nvSpPr>
        <p:spPr>
          <a:xfrm>
            <a:off x="3773738" y="2047300"/>
            <a:ext cx="25" cy="25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8D78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5" name="Google Shape;3445;p57"/>
          <p:cNvSpPr/>
          <p:nvPr/>
        </p:nvSpPr>
        <p:spPr>
          <a:xfrm>
            <a:off x="5789638" y="2839500"/>
            <a:ext cx="11225" cy="25"/>
          </a:xfrm>
          <a:custGeom>
            <a:avLst/>
            <a:gdLst/>
            <a:ahLst/>
            <a:cxnLst/>
            <a:rect l="l" t="t" r="r" b="b"/>
            <a:pathLst>
              <a:path w="449" h="1" extrusionOk="0">
                <a:moveTo>
                  <a:pt x="448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7E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6" name="Google Shape;3446;p57"/>
          <p:cNvSpPr/>
          <p:nvPr/>
        </p:nvSpPr>
        <p:spPr>
          <a:xfrm>
            <a:off x="5812938" y="2792900"/>
            <a:ext cx="11225" cy="25"/>
          </a:xfrm>
          <a:custGeom>
            <a:avLst/>
            <a:gdLst/>
            <a:ahLst/>
            <a:cxnLst/>
            <a:rect l="l" t="t" r="r" b="b"/>
            <a:pathLst>
              <a:path w="449" h="1" extrusionOk="0">
                <a:moveTo>
                  <a:pt x="448" y="0"/>
                </a:moveTo>
                <a:lnTo>
                  <a:pt x="1" y="0"/>
                </a:lnTo>
                <a:lnTo>
                  <a:pt x="1" y="0"/>
                </a:ln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6F55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7" name="Google Shape;3447;p57"/>
          <p:cNvSpPr/>
          <p:nvPr/>
        </p:nvSpPr>
        <p:spPr>
          <a:xfrm>
            <a:off x="5800838" y="2816200"/>
            <a:ext cx="25" cy="11200"/>
          </a:xfrm>
          <a:custGeom>
            <a:avLst/>
            <a:gdLst/>
            <a:ahLst/>
            <a:cxnLst/>
            <a:rect l="l" t="t" r="r" b="b"/>
            <a:pathLst>
              <a:path w="1" h="448" extrusionOk="0">
                <a:moveTo>
                  <a:pt x="0" y="448"/>
                </a:moveTo>
                <a:lnTo>
                  <a:pt x="0" y="0"/>
                </a:lnTo>
                <a:close/>
              </a:path>
            </a:pathLst>
          </a:custGeom>
          <a:solidFill>
            <a:srgbClr val="E2DE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8" name="Google Shape;3448;p57"/>
          <p:cNvSpPr/>
          <p:nvPr/>
        </p:nvSpPr>
        <p:spPr>
          <a:xfrm>
            <a:off x="5800838" y="2816200"/>
            <a:ext cx="25" cy="25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E2DE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9" name="Google Shape;3449;p57"/>
          <p:cNvSpPr/>
          <p:nvPr/>
        </p:nvSpPr>
        <p:spPr>
          <a:xfrm>
            <a:off x="5812938" y="2792900"/>
            <a:ext cx="25" cy="25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E2DE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0" name="Google Shape;3450;p57"/>
          <p:cNvSpPr/>
          <p:nvPr/>
        </p:nvSpPr>
        <p:spPr>
          <a:xfrm>
            <a:off x="5800838" y="2804075"/>
            <a:ext cx="12125" cy="25"/>
          </a:xfrm>
          <a:custGeom>
            <a:avLst/>
            <a:gdLst/>
            <a:ahLst/>
            <a:cxnLst/>
            <a:rect l="l" t="t" r="r" b="b"/>
            <a:pathLst>
              <a:path w="485" h="1" extrusionOk="0">
                <a:moveTo>
                  <a:pt x="0" y="1"/>
                </a:moveTo>
                <a:lnTo>
                  <a:pt x="485" y="1"/>
                </a:lnTo>
                <a:close/>
              </a:path>
            </a:pathLst>
          </a:custGeom>
          <a:solidFill>
            <a:srgbClr val="E2DE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1" name="Google Shape;3451;p57"/>
          <p:cNvSpPr/>
          <p:nvPr/>
        </p:nvSpPr>
        <p:spPr>
          <a:xfrm>
            <a:off x="5789638" y="2723000"/>
            <a:ext cx="23325" cy="57800"/>
          </a:xfrm>
          <a:custGeom>
            <a:avLst/>
            <a:gdLst/>
            <a:ahLst/>
            <a:cxnLst/>
            <a:rect l="l" t="t" r="r" b="b"/>
            <a:pathLst>
              <a:path w="933" h="2312" extrusionOk="0">
                <a:moveTo>
                  <a:pt x="933" y="1864"/>
                </a:moveTo>
                <a:lnTo>
                  <a:pt x="933" y="2312"/>
                </a:lnTo>
                <a:lnTo>
                  <a:pt x="933" y="2312"/>
                </a:lnTo>
                <a:cubicBezTo>
                  <a:pt x="1" y="2312"/>
                  <a:pt x="1" y="1864"/>
                  <a:pt x="1" y="1380"/>
                </a:cubicBezTo>
                <a:cubicBezTo>
                  <a:pt x="1" y="932"/>
                  <a:pt x="1" y="448"/>
                  <a:pt x="448" y="0"/>
                </a:cubicBezTo>
                <a:lnTo>
                  <a:pt x="448" y="0"/>
                </a:lnTo>
                <a:cubicBezTo>
                  <a:pt x="448" y="0"/>
                  <a:pt x="933" y="448"/>
                  <a:pt x="448" y="932"/>
                </a:cubicBezTo>
                <a:lnTo>
                  <a:pt x="448" y="932"/>
                </a:lnTo>
                <a:lnTo>
                  <a:pt x="933" y="932"/>
                </a:lnTo>
                <a:close/>
              </a:path>
            </a:pathLst>
          </a:custGeom>
          <a:solidFill>
            <a:srgbClr val="6C66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2" name="Google Shape;3452;p57"/>
          <p:cNvSpPr/>
          <p:nvPr/>
        </p:nvSpPr>
        <p:spPr>
          <a:xfrm>
            <a:off x="5800838" y="2710875"/>
            <a:ext cx="12125" cy="12150"/>
          </a:xfrm>
          <a:custGeom>
            <a:avLst/>
            <a:gdLst/>
            <a:ahLst/>
            <a:cxnLst/>
            <a:rect l="l" t="t" r="r" b="b"/>
            <a:pathLst>
              <a:path w="485" h="486" extrusionOk="0">
                <a:moveTo>
                  <a:pt x="485" y="1"/>
                </a:moveTo>
                <a:lnTo>
                  <a:pt x="485" y="485"/>
                </a:lnTo>
                <a:lnTo>
                  <a:pt x="0" y="485"/>
                </a:lnTo>
                <a:lnTo>
                  <a:pt x="0" y="1"/>
                </a:lnTo>
                <a:close/>
              </a:path>
            </a:pathLst>
          </a:custGeom>
          <a:solidFill>
            <a:srgbClr val="928E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3" name="Google Shape;3453;p57"/>
          <p:cNvSpPr/>
          <p:nvPr/>
        </p:nvSpPr>
        <p:spPr>
          <a:xfrm>
            <a:off x="5754238" y="2723000"/>
            <a:ext cx="58725" cy="116525"/>
          </a:xfrm>
          <a:custGeom>
            <a:avLst/>
            <a:gdLst/>
            <a:ahLst/>
            <a:cxnLst/>
            <a:rect l="l" t="t" r="r" b="b"/>
            <a:pathLst>
              <a:path w="2349" h="4661" extrusionOk="0">
                <a:moveTo>
                  <a:pt x="1864" y="0"/>
                </a:moveTo>
                <a:cubicBezTo>
                  <a:pt x="1864" y="448"/>
                  <a:pt x="1417" y="448"/>
                  <a:pt x="1417" y="932"/>
                </a:cubicBezTo>
                <a:cubicBezTo>
                  <a:pt x="1417" y="1864"/>
                  <a:pt x="1417" y="1864"/>
                  <a:pt x="2349" y="2312"/>
                </a:cubicBezTo>
                <a:lnTo>
                  <a:pt x="1864" y="2796"/>
                </a:lnTo>
                <a:lnTo>
                  <a:pt x="1864" y="2796"/>
                </a:lnTo>
                <a:lnTo>
                  <a:pt x="1864" y="3244"/>
                </a:lnTo>
                <a:lnTo>
                  <a:pt x="1864" y="3244"/>
                </a:lnTo>
                <a:lnTo>
                  <a:pt x="1864" y="3728"/>
                </a:lnTo>
                <a:lnTo>
                  <a:pt x="1417" y="3728"/>
                </a:lnTo>
                <a:cubicBezTo>
                  <a:pt x="932" y="3728"/>
                  <a:pt x="932" y="4660"/>
                  <a:pt x="485" y="4176"/>
                </a:cubicBezTo>
                <a:cubicBezTo>
                  <a:pt x="0" y="3728"/>
                  <a:pt x="0" y="3244"/>
                  <a:pt x="485" y="2796"/>
                </a:cubicBezTo>
                <a:lnTo>
                  <a:pt x="485" y="2796"/>
                </a:lnTo>
                <a:lnTo>
                  <a:pt x="485" y="2796"/>
                </a:lnTo>
                <a:lnTo>
                  <a:pt x="932" y="2796"/>
                </a:lnTo>
                <a:cubicBezTo>
                  <a:pt x="1417" y="2312"/>
                  <a:pt x="932" y="2312"/>
                  <a:pt x="932" y="2312"/>
                </a:cubicBezTo>
                <a:lnTo>
                  <a:pt x="932" y="1864"/>
                </a:lnTo>
                <a:lnTo>
                  <a:pt x="932" y="1864"/>
                </a:lnTo>
                <a:cubicBezTo>
                  <a:pt x="932" y="1864"/>
                  <a:pt x="932" y="1380"/>
                  <a:pt x="1417" y="932"/>
                </a:cubicBezTo>
                <a:cubicBezTo>
                  <a:pt x="1417" y="448"/>
                  <a:pt x="1417" y="0"/>
                  <a:pt x="1864" y="0"/>
                </a:cubicBezTo>
                <a:close/>
              </a:path>
            </a:pathLst>
          </a:custGeom>
          <a:solidFill>
            <a:srgbClr val="7975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4" name="Google Shape;3454;p57"/>
          <p:cNvSpPr/>
          <p:nvPr/>
        </p:nvSpPr>
        <p:spPr>
          <a:xfrm>
            <a:off x="5743038" y="2792900"/>
            <a:ext cx="46625" cy="57800"/>
          </a:xfrm>
          <a:custGeom>
            <a:avLst/>
            <a:gdLst/>
            <a:ahLst/>
            <a:cxnLst/>
            <a:rect l="l" t="t" r="r" b="b"/>
            <a:pathLst>
              <a:path w="1865" h="2312" extrusionOk="0">
                <a:moveTo>
                  <a:pt x="933" y="0"/>
                </a:moveTo>
                <a:lnTo>
                  <a:pt x="933" y="932"/>
                </a:lnTo>
                <a:cubicBezTo>
                  <a:pt x="933" y="932"/>
                  <a:pt x="933" y="1380"/>
                  <a:pt x="1380" y="1380"/>
                </a:cubicBezTo>
                <a:lnTo>
                  <a:pt x="1380" y="932"/>
                </a:lnTo>
                <a:lnTo>
                  <a:pt x="1865" y="932"/>
                </a:lnTo>
                <a:lnTo>
                  <a:pt x="1865" y="932"/>
                </a:lnTo>
                <a:lnTo>
                  <a:pt x="1865" y="932"/>
                </a:lnTo>
                <a:lnTo>
                  <a:pt x="1865" y="1380"/>
                </a:lnTo>
                <a:cubicBezTo>
                  <a:pt x="1380" y="1380"/>
                  <a:pt x="1380" y="1864"/>
                  <a:pt x="933" y="2312"/>
                </a:cubicBezTo>
                <a:lnTo>
                  <a:pt x="1" y="1380"/>
                </a:lnTo>
                <a:lnTo>
                  <a:pt x="1" y="932"/>
                </a:lnTo>
                <a:lnTo>
                  <a:pt x="448" y="448"/>
                </a:lnTo>
                <a:lnTo>
                  <a:pt x="448" y="0"/>
                </a:lnTo>
                <a:lnTo>
                  <a:pt x="448" y="0"/>
                </a:lnTo>
                <a:close/>
              </a:path>
            </a:pathLst>
          </a:custGeom>
          <a:solidFill>
            <a:srgbClr val="8E8A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5" name="Google Shape;3455;p57"/>
          <p:cNvSpPr/>
          <p:nvPr/>
        </p:nvSpPr>
        <p:spPr>
          <a:xfrm>
            <a:off x="5743038" y="2816200"/>
            <a:ext cx="23325" cy="46625"/>
          </a:xfrm>
          <a:custGeom>
            <a:avLst/>
            <a:gdLst/>
            <a:ahLst/>
            <a:cxnLst/>
            <a:rect l="l" t="t" r="r" b="b"/>
            <a:pathLst>
              <a:path w="933" h="1865" extrusionOk="0">
                <a:moveTo>
                  <a:pt x="448" y="0"/>
                </a:moveTo>
                <a:cubicBezTo>
                  <a:pt x="448" y="448"/>
                  <a:pt x="933" y="932"/>
                  <a:pt x="933" y="1380"/>
                </a:cubicBezTo>
                <a:lnTo>
                  <a:pt x="933" y="1380"/>
                </a:lnTo>
                <a:cubicBezTo>
                  <a:pt x="933" y="1380"/>
                  <a:pt x="448" y="1380"/>
                  <a:pt x="448" y="1864"/>
                </a:cubicBezTo>
                <a:lnTo>
                  <a:pt x="448" y="1864"/>
                </a:lnTo>
                <a:lnTo>
                  <a:pt x="1" y="1864"/>
                </a:lnTo>
                <a:lnTo>
                  <a:pt x="1" y="1380"/>
                </a:lnTo>
                <a:lnTo>
                  <a:pt x="1" y="1380"/>
                </a:lnTo>
                <a:lnTo>
                  <a:pt x="1" y="932"/>
                </a:lnTo>
                <a:lnTo>
                  <a:pt x="1" y="448"/>
                </a:lnTo>
                <a:close/>
              </a:path>
            </a:pathLst>
          </a:custGeom>
          <a:solidFill>
            <a:srgbClr val="827D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6" name="Google Shape;3456;p57"/>
          <p:cNvSpPr/>
          <p:nvPr/>
        </p:nvSpPr>
        <p:spPr>
          <a:xfrm>
            <a:off x="5719738" y="2862800"/>
            <a:ext cx="23325" cy="23325"/>
          </a:xfrm>
          <a:custGeom>
            <a:avLst/>
            <a:gdLst/>
            <a:ahLst/>
            <a:cxnLst/>
            <a:rect l="l" t="t" r="r" b="b"/>
            <a:pathLst>
              <a:path w="933" h="933" extrusionOk="0">
                <a:moveTo>
                  <a:pt x="448" y="932"/>
                </a:moveTo>
                <a:cubicBezTo>
                  <a:pt x="448" y="448"/>
                  <a:pt x="1" y="932"/>
                  <a:pt x="1" y="448"/>
                </a:cubicBezTo>
                <a:lnTo>
                  <a:pt x="448" y="0"/>
                </a:lnTo>
                <a:lnTo>
                  <a:pt x="933" y="0"/>
                </a:lnTo>
                <a:lnTo>
                  <a:pt x="933" y="448"/>
                </a:lnTo>
                <a:close/>
              </a:path>
            </a:pathLst>
          </a:custGeom>
          <a:solidFill>
            <a:srgbClr val="9591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7" name="Google Shape;3457;p57"/>
          <p:cNvSpPr/>
          <p:nvPr/>
        </p:nvSpPr>
        <p:spPr>
          <a:xfrm>
            <a:off x="5754238" y="2850675"/>
            <a:ext cx="12125" cy="12150"/>
          </a:xfrm>
          <a:custGeom>
            <a:avLst/>
            <a:gdLst/>
            <a:ahLst/>
            <a:cxnLst/>
            <a:rect l="l" t="t" r="r" b="b"/>
            <a:pathLst>
              <a:path w="485" h="486" extrusionOk="0">
                <a:moveTo>
                  <a:pt x="0" y="485"/>
                </a:moveTo>
                <a:cubicBezTo>
                  <a:pt x="0" y="1"/>
                  <a:pt x="0" y="1"/>
                  <a:pt x="485" y="1"/>
                </a:cubicBezTo>
                <a:lnTo>
                  <a:pt x="0" y="485"/>
                </a:lnTo>
                <a:close/>
              </a:path>
            </a:pathLst>
          </a:custGeom>
          <a:solidFill>
            <a:srgbClr val="8E898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8" name="Google Shape;3458;p57"/>
          <p:cNvSpPr/>
          <p:nvPr/>
        </p:nvSpPr>
        <p:spPr>
          <a:xfrm>
            <a:off x="5743038" y="2862800"/>
            <a:ext cx="11225" cy="11200"/>
          </a:xfrm>
          <a:custGeom>
            <a:avLst/>
            <a:gdLst/>
            <a:ahLst/>
            <a:cxnLst/>
            <a:rect l="l" t="t" r="r" b="b"/>
            <a:pathLst>
              <a:path w="449" h="448" extrusionOk="0">
                <a:moveTo>
                  <a:pt x="448" y="0"/>
                </a:moveTo>
                <a:lnTo>
                  <a:pt x="448" y="0"/>
                </a:lnTo>
                <a:cubicBezTo>
                  <a:pt x="448" y="0"/>
                  <a:pt x="448" y="448"/>
                  <a:pt x="1" y="448"/>
                </a:cubicBezTo>
                <a:lnTo>
                  <a:pt x="1" y="448"/>
                </a:lnTo>
                <a:cubicBezTo>
                  <a:pt x="1" y="0"/>
                  <a:pt x="1" y="0"/>
                  <a:pt x="448" y="0"/>
                </a:cubicBezTo>
                <a:close/>
              </a:path>
            </a:pathLst>
          </a:custGeom>
          <a:solidFill>
            <a:srgbClr val="ABA8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9" name="Google Shape;3459;p57"/>
          <p:cNvSpPr/>
          <p:nvPr/>
        </p:nvSpPr>
        <p:spPr>
          <a:xfrm>
            <a:off x="5707638" y="2897275"/>
            <a:ext cx="12125" cy="25"/>
          </a:xfrm>
          <a:custGeom>
            <a:avLst/>
            <a:gdLst/>
            <a:ahLst/>
            <a:cxnLst/>
            <a:rect l="l" t="t" r="r" b="b"/>
            <a:pathLst>
              <a:path w="485" h="1" extrusionOk="0">
                <a:moveTo>
                  <a:pt x="0" y="1"/>
                </a:moveTo>
                <a:lnTo>
                  <a:pt x="485" y="1"/>
                </a:lnTo>
                <a:lnTo>
                  <a:pt x="485" y="1"/>
                </a:lnTo>
                <a:close/>
              </a:path>
            </a:pathLst>
          </a:custGeom>
          <a:solidFill>
            <a:srgbClr val="9591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0" name="Google Shape;3460;p57"/>
          <p:cNvSpPr/>
          <p:nvPr/>
        </p:nvSpPr>
        <p:spPr>
          <a:xfrm>
            <a:off x="5800838" y="2804075"/>
            <a:ext cx="25" cy="25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close/>
              </a:path>
            </a:pathLst>
          </a:custGeom>
          <a:solidFill>
            <a:srgbClr val="E2DE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1" name="Google Shape;3461;p57"/>
          <p:cNvSpPr/>
          <p:nvPr/>
        </p:nvSpPr>
        <p:spPr>
          <a:xfrm>
            <a:off x="5800838" y="2792900"/>
            <a:ext cx="25" cy="25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E2DE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2" name="Google Shape;3462;p57"/>
          <p:cNvSpPr/>
          <p:nvPr/>
        </p:nvSpPr>
        <p:spPr>
          <a:xfrm>
            <a:off x="5789638" y="2816200"/>
            <a:ext cx="25" cy="11200"/>
          </a:xfrm>
          <a:custGeom>
            <a:avLst/>
            <a:gdLst/>
            <a:ahLst/>
            <a:cxnLst/>
            <a:rect l="l" t="t" r="r" b="b"/>
            <a:pathLst>
              <a:path w="1" h="448" extrusionOk="0">
                <a:moveTo>
                  <a:pt x="1" y="448"/>
                </a:moveTo>
                <a:lnTo>
                  <a:pt x="1" y="0"/>
                </a:lnTo>
                <a:close/>
              </a:path>
            </a:pathLst>
          </a:custGeom>
          <a:solidFill>
            <a:srgbClr val="E2DE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3" name="Google Shape;3463;p57"/>
          <p:cNvSpPr/>
          <p:nvPr/>
        </p:nvSpPr>
        <p:spPr>
          <a:xfrm>
            <a:off x="5789638" y="2816200"/>
            <a:ext cx="11225" cy="25"/>
          </a:xfrm>
          <a:custGeom>
            <a:avLst/>
            <a:gdLst/>
            <a:ahLst/>
            <a:cxnLst/>
            <a:rect l="l" t="t" r="r" b="b"/>
            <a:pathLst>
              <a:path w="449" h="1" extrusionOk="0">
                <a:moveTo>
                  <a:pt x="1" y="0"/>
                </a:moveTo>
                <a:lnTo>
                  <a:pt x="1" y="0"/>
                </a:lnTo>
                <a:lnTo>
                  <a:pt x="448" y="0"/>
                </a:lnTo>
                <a:close/>
              </a:path>
            </a:pathLst>
          </a:custGeom>
          <a:solidFill>
            <a:srgbClr val="E2DE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4" name="Google Shape;3464;p57"/>
          <p:cNvSpPr/>
          <p:nvPr/>
        </p:nvSpPr>
        <p:spPr>
          <a:xfrm>
            <a:off x="5707638" y="2723000"/>
            <a:ext cx="35425" cy="34500"/>
          </a:xfrm>
          <a:custGeom>
            <a:avLst/>
            <a:gdLst/>
            <a:ahLst/>
            <a:cxnLst/>
            <a:rect l="l" t="t" r="r" b="b"/>
            <a:pathLst>
              <a:path w="1417" h="1380" extrusionOk="0">
                <a:moveTo>
                  <a:pt x="0" y="932"/>
                </a:moveTo>
                <a:cubicBezTo>
                  <a:pt x="0" y="448"/>
                  <a:pt x="0" y="448"/>
                  <a:pt x="485" y="0"/>
                </a:cubicBezTo>
                <a:lnTo>
                  <a:pt x="932" y="0"/>
                </a:lnTo>
                <a:cubicBezTo>
                  <a:pt x="1417" y="448"/>
                  <a:pt x="932" y="448"/>
                  <a:pt x="932" y="932"/>
                </a:cubicBezTo>
                <a:cubicBezTo>
                  <a:pt x="485" y="932"/>
                  <a:pt x="485" y="1380"/>
                  <a:pt x="0" y="932"/>
                </a:cubicBezTo>
                <a:close/>
              </a:path>
            </a:pathLst>
          </a:custGeom>
          <a:solidFill>
            <a:srgbClr val="C1BFB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5" name="Google Shape;3465;p57"/>
          <p:cNvSpPr/>
          <p:nvPr/>
        </p:nvSpPr>
        <p:spPr>
          <a:xfrm>
            <a:off x="5707638" y="2734175"/>
            <a:ext cx="23325" cy="23325"/>
          </a:xfrm>
          <a:custGeom>
            <a:avLst/>
            <a:gdLst/>
            <a:ahLst/>
            <a:cxnLst/>
            <a:rect l="l" t="t" r="r" b="b"/>
            <a:pathLst>
              <a:path w="933" h="933" extrusionOk="0">
                <a:moveTo>
                  <a:pt x="0" y="485"/>
                </a:moveTo>
                <a:cubicBezTo>
                  <a:pt x="485" y="485"/>
                  <a:pt x="485" y="1"/>
                  <a:pt x="932" y="485"/>
                </a:cubicBezTo>
                <a:lnTo>
                  <a:pt x="932" y="485"/>
                </a:lnTo>
                <a:cubicBezTo>
                  <a:pt x="485" y="485"/>
                  <a:pt x="0" y="933"/>
                  <a:pt x="0" y="933"/>
                </a:cubicBezTo>
                <a:close/>
              </a:path>
            </a:pathLst>
          </a:custGeom>
          <a:solidFill>
            <a:srgbClr val="CDCBC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6" name="Google Shape;3466;p57"/>
          <p:cNvSpPr/>
          <p:nvPr/>
        </p:nvSpPr>
        <p:spPr>
          <a:xfrm>
            <a:off x="5777538" y="2746300"/>
            <a:ext cx="12125" cy="23325"/>
          </a:xfrm>
          <a:custGeom>
            <a:avLst/>
            <a:gdLst/>
            <a:ahLst/>
            <a:cxnLst/>
            <a:rect l="l" t="t" r="r" b="b"/>
            <a:pathLst>
              <a:path w="485" h="933" extrusionOk="0">
                <a:moveTo>
                  <a:pt x="485" y="0"/>
                </a:moveTo>
                <a:cubicBezTo>
                  <a:pt x="0" y="448"/>
                  <a:pt x="485" y="932"/>
                  <a:pt x="0" y="932"/>
                </a:cubicBezTo>
                <a:cubicBezTo>
                  <a:pt x="0" y="448"/>
                  <a:pt x="0" y="448"/>
                  <a:pt x="485" y="0"/>
                </a:cubicBezTo>
                <a:close/>
              </a:path>
            </a:pathLst>
          </a:custGeom>
          <a:solidFill>
            <a:srgbClr val="8B87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7" name="Google Shape;3467;p57"/>
          <p:cNvSpPr/>
          <p:nvPr/>
        </p:nvSpPr>
        <p:spPr>
          <a:xfrm>
            <a:off x="5766338" y="2769600"/>
            <a:ext cx="11225" cy="23325"/>
          </a:xfrm>
          <a:custGeom>
            <a:avLst/>
            <a:gdLst/>
            <a:ahLst/>
            <a:cxnLst/>
            <a:rect l="l" t="t" r="r" b="b"/>
            <a:pathLst>
              <a:path w="449" h="933" extrusionOk="0">
                <a:moveTo>
                  <a:pt x="1" y="932"/>
                </a:moveTo>
                <a:lnTo>
                  <a:pt x="1" y="932"/>
                </a:lnTo>
                <a:cubicBezTo>
                  <a:pt x="1" y="448"/>
                  <a:pt x="1" y="0"/>
                  <a:pt x="448" y="0"/>
                </a:cubicBezTo>
                <a:lnTo>
                  <a:pt x="448" y="448"/>
                </a:lnTo>
                <a:lnTo>
                  <a:pt x="448" y="448"/>
                </a:lnTo>
                <a:lnTo>
                  <a:pt x="448" y="932"/>
                </a:lnTo>
                <a:close/>
              </a:path>
            </a:pathLst>
          </a:custGeom>
          <a:solidFill>
            <a:srgbClr val="8E8A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8" name="Google Shape;3468;p57"/>
          <p:cNvSpPr/>
          <p:nvPr/>
        </p:nvSpPr>
        <p:spPr>
          <a:xfrm>
            <a:off x="3762563" y="2163800"/>
            <a:ext cx="11200" cy="25"/>
          </a:xfrm>
          <a:custGeom>
            <a:avLst/>
            <a:gdLst/>
            <a:ahLst/>
            <a:cxnLst/>
            <a:rect l="l" t="t" r="r" b="b"/>
            <a:pathLst>
              <a:path w="448" h="1" extrusionOk="0">
                <a:moveTo>
                  <a:pt x="448" y="0"/>
                </a:moveTo>
                <a:lnTo>
                  <a:pt x="448" y="0"/>
                </a:lnTo>
                <a:lnTo>
                  <a:pt x="0" y="0"/>
                </a:lnTo>
                <a:lnTo>
                  <a:pt x="448" y="0"/>
                </a:lnTo>
                <a:close/>
              </a:path>
            </a:pathLst>
          </a:custGeom>
          <a:solidFill>
            <a:srgbClr val="AE5F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9" name="Google Shape;3469;p57"/>
          <p:cNvSpPr/>
          <p:nvPr/>
        </p:nvSpPr>
        <p:spPr>
          <a:xfrm>
            <a:off x="5777538" y="2780775"/>
            <a:ext cx="12125" cy="23325"/>
          </a:xfrm>
          <a:custGeom>
            <a:avLst/>
            <a:gdLst/>
            <a:ahLst/>
            <a:cxnLst/>
            <a:rect l="l" t="t" r="r" b="b"/>
            <a:pathLst>
              <a:path w="485" h="933" extrusionOk="0">
                <a:moveTo>
                  <a:pt x="0" y="1"/>
                </a:moveTo>
                <a:lnTo>
                  <a:pt x="0" y="1"/>
                </a:lnTo>
                <a:lnTo>
                  <a:pt x="485" y="1"/>
                </a:lnTo>
                <a:cubicBezTo>
                  <a:pt x="485" y="485"/>
                  <a:pt x="485" y="933"/>
                  <a:pt x="0" y="485"/>
                </a:cubicBezTo>
                <a:lnTo>
                  <a:pt x="0" y="485"/>
                </a:lnTo>
                <a:close/>
              </a:path>
            </a:pathLst>
          </a:custGeom>
          <a:solidFill>
            <a:srgbClr val="6B66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0" name="Google Shape;3470;p57"/>
          <p:cNvSpPr/>
          <p:nvPr/>
        </p:nvSpPr>
        <p:spPr>
          <a:xfrm>
            <a:off x="5766338" y="2792900"/>
            <a:ext cx="11225" cy="25"/>
          </a:xfrm>
          <a:custGeom>
            <a:avLst/>
            <a:gdLst/>
            <a:ahLst/>
            <a:cxnLst/>
            <a:rect l="l" t="t" r="r" b="b"/>
            <a:pathLst>
              <a:path w="449" h="1" extrusionOk="0">
                <a:moveTo>
                  <a:pt x="448" y="0"/>
                </a:moveTo>
                <a:lnTo>
                  <a:pt x="448" y="0"/>
                </a:ln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8E8A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1" name="Google Shape;3471;p57"/>
          <p:cNvSpPr/>
          <p:nvPr/>
        </p:nvSpPr>
        <p:spPr>
          <a:xfrm>
            <a:off x="5754238" y="2792900"/>
            <a:ext cx="25" cy="11200"/>
          </a:xfrm>
          <a:custGeom>
            <a:avLst/>
            <a:gdLst/>
            <a:ahLst/>
            <a:cxnLst/>
            <a:rect l="l" t="t" r="r" b="b"/>
            <a:pathLst>
              <a:path w="1" h="448" extrusionOk="0">
                <a:moveTo>
                  <a:pt x="0" y="448"/>
                </a:moveTo>
                <a:lnTo>
                  <a:pt x="0" y="0"/>
                </a:lnTo>
                <a:close/>
              </a:path>
            </a:pathLst>
          </a:custGeom>
          <a:solidFill>
            <a:srgbClr val="A9A6A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2" name="Google Shape;3472;p57"/>
          <p:cNvSpPr/>
          <p:nvPr/>
        </p:nvSpPr>
        <p:spPr>
          <a:xfrm>
            <a:off x="5743038" y="2816200"/>
            <a:ext cx="11225" cy="11200"/>
          </a:xfrm>
          <a:custGeom>
            <a:avLst/>
            <a:gdLst/>
            <a:ahLst/>
            <a:cxnLst/>
            <a:rect l="l" t="t" r="r" b="b"/>
            <a:pathLst>
              <a:path w="449" h="448" extrusionOk="0">
                <a:moveTo>
                  <a:pt x="448" y="0"/>
                </a:moveTo>
                <a:lnTo>
                  <a:pt x="448" y="0"/>
                </a:lnTo>
                <a:lnTo>
                  <a:pt x="448" y="0"/>
                </a:lnTo>
                <a:cubicBezTo>
                  <a:pt x="1" y="448"/>
                  <a:pt x="1" y="448"/>
                  <a:pt x="1" y="0"/>
                </a:cubicBezTo>
                <a:close/>
              </a:path>
            </a:pathLst>
          </a:custGeom>
          <a:solidFill>
            <a:srgbClr val="BDBA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3" name="Google Shape;3473;p57"/>
          <p:cNvSpPr/>
          <p:nvPr/>
        </p:nvSpPr>
        <p:spPr>
          <a:xfrm>
            <a:off x="5707638" y="2839500"/>
            <a:ext cx="35425" cy="34500"/>
          </a:xfrm>
          <a:custGeom>
            <a:avLst/>
            <a:gdLst/>
            <a:ahLst/>
            <a:cxnLst/>
            <a:rect l="l" t="t" r="r" b="b"/>
            <a:pathLst>
              <a:path w="1417" h="1380" extrusionOk="0">
                <a:moveTo>
                  <a:pt x="0" y="1380"/>
                </a:moveTo>
                <a:cubicBezTo>
                  <a:pt x="485" y="932"/>
                  <a:pt x="485" y="448"/>
                  <a:pt x="485" y="448"/>
                </a:cubicBezTo>
                <a:cubicBezTo>
                  <a:pt x="932" y="448"/>
                  <a:pt x="932" y="0"/>
                  <a:pt x="932" y="0"/>
                </a:cubicBezTo>
                <a:lnTo>
                  <a:pt x="1417" y="448"/>
                </a:lnTo>
                <a:lnTo>
                  <a:pt x="1417" y="448"/>
                </a:lnTo>
                <a:lnTo>
                  <a:pt x="1417" y="448"/>
                </a:lnTo>
                <a:lnTo>
                  <a:pt x="1417" y="448"/>
                </a:lnTo>
                <a:lnTo>
                  <a:pt x="1417" y="932"/>
                </a:lnTo>
                <a:cubicBezTo>
                  <a:pt x="1417" y="932"/>
                  <a:pt x="932" y="932"/>
                  <a:pt x="932" y="1380"/>
                </a:cubicBezTo>
                <a:lnTo>
                  <a:pt x="485" y="1380"/>
                </a:lnTo>
                <a:lnTo>
                  <a:pt x="485" y="1380"/>
                </a:lnTo>
                <a:close/>
              </a:path>
            </a:pathLst>
          </a:custGeom>
          <a:solidFill>
            <a:srgbClr val="A09D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4" name="Google Shape;3474;p57"/>
          <p:cNvSpPr/>
          <p:nvPr/>
        </p:nvSpPr>
        <p:spPr>
          <a:xfrm>
            <a:off x="5730938" y="2816200"/>
            <a:ext cx="23325" cy="34500"/>
          </a:xfrm>
          <a:custGeom>
            <a:avLst/>
            <a:gdLst/>
            <a:ahLst/>
            <a:cxnLst/>
            <a:rect l="l" t="t" r="r" b="b"/>
            <a:pathLst>
              <a:path w="933" h="1380" extrusionOk="0">
                <a:moveTo>
                  <a:pt x="485" y="1380"/>
                </a:moveTo>
                <a:lnTo>
                  <a:pt x="0" y="1380"/>
                </a:lnTo>
                <a:cubicBezTo>
                  <a:pt x="0" y="932"/>
                  <a:pt x="0" y="448"/>
                  <a:pt x="485" y="0"/>
                </a:cubicBezTo>
                <a:lnTo>
                  <a:pt x="932" y="0"/>
                </a:lnTo>
                <a:cubicBezTo>
                  <a:pt x="932" y="448"/>
                  <a:pt x="485" y="932"/>
                  <a:pt x="485" y="1380"/>
                </a:cubicBezTo>
                <a:close/>
              </a:path>
            </a:pathLst>
          </a:custGeom>
          <a:solidFill>
            <a:srgbClr val="8E898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5" name="Google Shape;3475;p57"/>
          <p:cNvSpPr/>
          <p:nvPr/>
        </p:nvSpPr>
        <p:spPr>
          <a:xfrm>
            <a:off x="5730938" y="2862800"/>
            <a:ext cx="23325" cy="11200"/>
          </a:xfrm>
          <a:custGeom>
            <a:avLst/>
            <a:gdLst/>
            <a:ahLst/>
            <a:cxnLst/>
            <a:rect l="l" t="t" r="r" b="b"/>
            <a:pathLst>
              <a:path w="933" h="448" extrusionOk="0">
                <a:moveTo>
                  <a:pt x="0" y="448"/>
                </a:moveTo>
                <a:cubicBezTo>
                  <a:pt x="0" y="0"/>
                  <a:pt x="0" y="0"/>
                  <a:pt x="485" y="0"/>
                </a:cubicBezTo>
                <a:lnTo>
                  <a:pt x="932" y="0"/>
                </a:lnTo>
                <a:cubicBezTo>
                  <a:pt x="485" y="0"/>
                  <a:pt x="485" y="0"/>
                  <a:pt x="485" y="448"/>
                </a:cubicBezTo>
                <a:close/>
              </a:path>
            </a:pathLst>
          </a:custGeom>
          <a:solidFill>
            <a:srgbClr val="8E898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6" name="Google Shape;3476;p57"/>
          <p:cNvSpPr/>
          <p:nvPr/>
        </p:nvSpPr>
        <p:spPr>
          <a:xfrm>
            <a:off x="5754238" y="2839500"/>
            <a:ext cx="25" cy="11200"/>
          </a:xfrm>
          <a:custGeom>
            <a:avLst/>
            <a:gdLst/>
            <a:ahLst/>
            <a:cxnLst/>
            <a:rect l="l" t="t" r="r" b="b"/>
            <a:pathLst>
              <a:path w="1" h="448" extrusionOk="0">
                <a:moveTo>
                  <a:pt x="0" y="0"/>
                </a:moveTo>
                <a:lnTo>
                  <a:pt x="0" y="448"/>
                </a:lnTo>
                <a:lnTo>
                  <a:pt x="0" y="0"/>
                </a:lnTo>
                <a:close/>
              </a:path>
            </a:pathLst>
          </a:custGeom>
          <a:solidFill>
            <a:srgbClr val="8E898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7" name="Google Shape;3477;p57"/>
          <p:cNvSpPr/>
          <p:nvPr/>
        </p:nvSpPr>
        <p:spPr>
          <a:xfrm>
            <a:off x="5743038" y="2850675"/>
            <a:ext cx="25" cy="25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1"/>
                </a:moveTo>
                <a:lnTo>
                  <a:pt x="1" y="1"/>
                </a:lnTo>
                <a:close/>
              </a:path>
            </a:pathLst>
          </a:custGeom>
          <a:solidFill>
            <a:srgbClr val="8E898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8" name="Google Shape;3478;p57"/>
          <p:cNvSpPr/>
          <p:nvPr/>
        </p:nvSpPr>
        <p:spPr>
          <a:xfrm>
            <a:off x="5707638" y="2873975"/>
            <a:ext cx="12125" cy="12150"/>
          </a:xfrm>
          <a:custGeom>
            <a:avLst/>
            <a:gdLst/>
            <a:ahLst/>
            <a:cxnLst/>
            <a:rect l="l" t="t" r="r" b="b"/>
            <a:pathLst>
              <a:path w="485" h="486" extrusionOk="0">
                <a:moveTo>
                  <a:pt x="0" y="1"/>
                </a:moveTo>
                <a:lnTo>
                  <a:pt x="485" y="1"/>
                </a:lnTo>
                <a:cubicBezTo>
                  <a:pt x="0" y="485"/>
                  <a:pt x="0" y="485"/>
                  <a:pt x="0" y="1"/>
                </a:cubicBezTo>
                <a:lnTo>
                  <a:pt x="0" y="1"/>
                </a:lnTo>
                <a:close/>
              </a:path>
            </a:pathLst>
          </a:custGeom>
          <a:solidFill>
            <a:srgbClr val="9591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9" name="Google Shape;3479;p57"/>
          <p:cNvSpPr/>
          <p:nvPr/>
        </p:nvSpPr>
        <p:spPr>
          <a:xfrm>
            <a:off x="5707638" y="2873975"/>
            <a:ext cx="25" cy="25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A09D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0" name="Google Shape;3480;p57"/>
          <p:cNvSpPr/>
          <p:nvPr/>
        </p:nvSpPr>
        <p:spPr>
          <a:xfrm>
            <a:off x="5719738" y="2757475"/>
            <a:ext cx="34525" cy="23325"/>
          </a:xfrm>
          <a:custGeom>
            <a:avLst/>
            <a:gdLst/>
            <a:ahLst/>
            <a:cxnLst/>
            <a:rect l="l" t="t" r="r" b="b"/>
            <a:pathLst>
              <a:path w="1381" h="933" extrusionOk="0">
                <a:moveTo>
                  <a:pt x="933" y="1"/>
                </a:moveTo>
                <a:cubicBezTo>
                  <a:pt x="933" y="485"/>
                  <a:pt x="933" y="485"/>
                  <a:pt x="1380" y="485"/>
                </a:cubicBezTo>
                <a:lnTo>
                  <a:pt x="1380" y="485"/>
                </a:lnTo>
                <a:lnTo>
                  <a:pt x="1380" y="933"/>
                </a:lnTo>
                <a:cubicBezTo>
                  <a:pt x="933" y="485"/>
                  <a:pt x="448" y="485"/>
                  <a:pt x="1" y="485"/>
                </a:cubicBezTo>
                <a:cubicBezTo>
                  <a:pt x="448" y="1"/>
                  <a:pt x="448" y="1"/>
                  <a:pt x="933" y="1"/>
                </a:cubicBezTo>
                <a:close/>
              </a:path>
            </a:pathLst>
          </a:custGeom>
          <a:solidFill>
            <a:srgbClr val="A7A3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1" name="Google Shape;3481;p57"/>
          <p:cNvSpPr/>
          <p:nvPr/>
        </p:nvSpPr>
        <p:spPr>
          <a:xfrm>
            <a:off x="5754238" y="2769600"/>
            <a:ext cx="25" cy="11200"/>
          </a:xfrm>
          <a:custGeom>
            <a:avLst/>
            <a:gdLst/>
            <a:ahLst/>
            <a:cxnLst/>
            <a:rect l="l" t="t" r="r" b="b"/>
            <a:pathLst>
              <a:path w="1" h="448" extrusionOk="0">
                <a:moveTo>
                  <a:pt x="0" y="448"/>
                </a:moveTo>
                <a:lnTo>
                  <a:pt x="0" y="0"/>
                </a:lnTo>
                <a:close/>
              </a:path>
            </a:pathLst>
          </a:custGeom>
          <a:solidFill>
            <a:srgbClr val="A9A6A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2" name="Google Shape;3482;p57"/>
          <p:cNvSpPr/>
          <p:nvPr/>
        </p:nvSpPr>
        <p:spPr>
          <a:xfrm>
            <a:off x="5743038" y="2757475"/>
            <a:ext cx="25" cy="25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1"/>
                </a:moveTo>
                <a:lnTo>
                  <a:pt x="1" y="1"/>
                </a:lnTo>
                <a:close/>
              </a:path>
            </a:pathLst>
          </a:custGeom>
          <a:solidFill>
            <a:srgbClr val="A9A6A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3" name="Google Shape;3483;p57"/>
          <p:cNvSpPr/>
          <p:nvPr/>
        </p:nvSpPr>
        <p:spPr>
          <a:xfrm>
            <a:off x="5766338" y="2780775"/>
            <a:ext cx="11225" cy="12150"/>
          </a:xfrm>
          <a:custGeom>
            <a:avLst/>
            <a:gdLst/>
            <a:ahLst/>
            <a:cxnLst/>
            <a:rect l="l" t="t" r="r" b="b"/>
            <a:pathLst>
              <a:path w="449" h="486" extrusionOk="0">
                <a:moveTo>
                  <a:pt x="448" y="485"/>
                </a:moveTo>
                <a:lnTo>
                  <a:pt x="448" y="485"/>
                </a:lnTo>
                <a:lnTo>
                  <a:pt x="1" y="485"/>
                </a:lnTo>
                <a:cubicBezTo>
                  <a:pt x="1" y="485"/>
                  <a:pt x="1" y="1"/>
                  <a:pt x="448" y="1"/>
                </a:cubicBezTo>
                <a:close/>
              </a:path>
            </a:pathLst>
          </a:custGeom>
          <a:solidFill>
            <a:srgbClr val="7975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84" name="Google Shape;3484;p57"/>
          <p:cNvGrpSpPr/>
          <p:nvPr/>
        </p:nvGrpSpPr>
        <p:grpSpPr>
          <a:xfrm rot="4091915">
            <a:off x="7789508" y="3567639"/>
            <a:ext cx="473412" cy="112753"/>
            <a:chOff x="3290800" y="4250850"/>
            <a:chExt cx="473400" cy="112750"/>
          </a:xfrm>
        </p:grpSpPr>
        <p:sp>
          <p:nvSpPr>
            <p:cNvPr id="3485" name="Google Shape;3485;p57"/>
            <p:cNvSpPr/>
            <p:nvPr/>
          </p:nvSpPr>
          <p:spPr>
            <a:xfrm>
              <a:off x="3730800" y="4318475"/>
              <a:ext cx="33400" cy="45125"/>
            </a:xfrm>
            <a:custGeom>
              <a:avLst/>
              <a:gdLst/>
              <a:ahLst/>
              <a:cxnLst/>
              <a:rect l="l" t="t" r="r" b="b"/>
              <a:pathLst>
                <a:path w="1336" h="1805" extrusionOk="0">
                  <a:moveTo>
                    <a:pt x="1335" y="1335"/>
                  </a:moveTo>
                  <a:cubicBezTo>
                    <a:pt x="1335" y="1335"/>
                    <a:pt x="1335" y="1804"/>
                    <a:pt x="903" y="1804"/>
                  </a:cubicBezTo>
                  <a:cubicBezTo>
                    <a:pt x="434" y="1804"/>
                    <a:pt x="1" y="902"/>
                    <a:pt x="1" y="902"/>
                  </a:cubicBezTo>
                  <a:cubicBezTo>
                    <a:pt x="1" y="434"/>
                    <a:pt x="1" y="1"/>
                    <a:pt x="434" y="1"/>
                  </a:cubicBezTo>
                  <a:cubicBezTo>
                    <a:pt x="903" y="1"/>
                    <a:pt x="1335" y="434"/>
                    <a:pt x="1335" y="1335"/>
                  </a:cubicBezTo>
                  <a:close/>
                </a:path>
              </a:pathLst>
            </a:custGeom>
            <a:solidFill>
              <a:srgbClr val="3520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3486;p57"/>
            <p:cNvSpPr/>
            <p:nvPr/>
          </p:nvSpPr>
          <p:spPr>
            <a:xfrm>
              <a:off x="3290800" y="4306750"/>
              <a:ext cx="34275" cy="34300"/>
            </a:xfrm>
            <a:custGeom>
              <a:avLst/>
              <a:gdLst/>
              <a:ahLst/>
              <a:cxnLst/>
              <a:rect l="l" t="t" r="r" b="b"/>
              <a:pathLst>
                <a:path w="1371" h="1372" extrusionOk="0">
                  <a:moveTo>
                    <a:pt x="1371" y="903"/>
                  </a:moveTo>
                  <a:cubicBezTo>
                    <a:pt x="1371" y="903"/>
                    <a:pt x="1371" y="1371"/>
                    <a:pt x="902" y="1371"/>
                  </a:cubicBezTo>
                  <a:cubicBezTo>
                    <a:pt x="469" y="1371"/>
                    <a:pt x="0" y="903"/>
                    <a:pt x="0" y="470"/>
                  </a:cubicBezTo>
                  <a:cubicBezTo>
                    <a:pt x="0" y="470"/>
                    <a:pt x="469" y="1"/>
                    <a:pt x="902" y="1"/>
                  </a:cubicBezTo>
                  <a:cubicBezTo>
                    <a:pt x="902" y="1"/>
                    <a:pt x="1371" y="470"/>
                    <a:pt x="1371" y="903"/>
                  </a:cubicBezTo>
                  <a:close/>
                </a:path>
              </a:pathLst>
            </a:custGeom>
            <a:solidFill>
              <a:srgbClr val="3E29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3487;p57"/>
            <p:cNvSpPr/>
            <p:nvPr/>
          </p:nvSpPr>
          <p:spPr>
            <a:xfrm>
              <a:off x="3561300" y="4250850"/>
              <a:ext cx="34275" cy="33400"/>
            </a:xfrm>
            <a:custGeom>
              <a:avLst/>
              <a:gdLst/>
              <a:ahLst/>
              <a:cxnLst/>
              <a:rect l="l" t="t" r="r" b="b"/>
              <a:pathLst>
                <a:path w="1371" h="1336" extrusionOk="0">
                  <a:moveTo>
                    <a:pt x="469" y="1335"/>
                  </a:moveTo>
                  <a:cubicBezTo>
                    <a:pt x="0" y="1335"/>
                    <a:pt x="0" y="902"/>
                    <a:pt x="0" y="902"/>
                  </a:cubicBezTo>
                  <a:cubicBezTo>
                    <a:pt x="0" y="433"/>
                    <a:pt x="0" y="1"/>
                    <a:pt x="469" y="1"/>
                  </a:cubicBezTo>
                  <a:cubicBezTo>
                    <a:pt x="902" y="1"/>
                    <a:pt x="902" y="433"/>
                    <a:pt x="902" y="902"/>
                  </a:cubicBezTo>
                  <a:cubicBezTo>
                    <a:pt x="1371" y="902"/>
                    <a:pt x="902" y="1335"/>
                    <a:pt x="469" y="1335"/>
                  </a:cubicBezTo>
                  <a:close/>
                </a:path>
              </a:pathLst>
            </a:custGeom>
            <a:solidFill>
              <a:srgbClr val="3F2C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3488;p57"/>
            <p:cNvSpPr/>
            <p:nvPr/>
          </p:nvSpPr>
          <p:spPr>
            <a:xfrm>
              <a:off x="3640650" y="4295950"/>
              <a:ext cx="22550" cy="10825"/>
            </a:xfrm>
            <a:custGeom>
              <a:avLst/>
              <a:gdLst/>
              <a:ahLst/>
              <a:cxnLst/>
              <a:rect l="l" t="t" r="r" b="b"/>
              <a:pathLst>
                <a:path w="902" h="433" extrusionOk="0">
                  <a:moveTo>
                    <a:pt x="433" y="0"/>
                  </a:moveTo>
                  <a:lnTo>
                    <a:pt x="902" y="0"/>
                  </a:lnTo>
                  <a:lnTo>
                    <a:pt x="433" y="4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38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89" name="Google Shape;3489;p57"/>
          <p:cNvGrpSpPr/>
          <p:nvPr/>
        </p:nvGrpSpPr>
        <p:grpSpPr>
          <a:xfrm>
            <a:off x="3150688" y="2040750"/>
            <a:ext cx="2842625" cy="1480050"/>
            <a:chOff x="3144638" y="2035175"/>
            <a:chExt cx="2842625" cy="1480050"/>
          </a:xfrm>
        </p:grpSpPr>
        <p:sp>
          <p:nvSpPr>
            <p:cNvPr id="3490" name="Google Shape;3490;p57"/>
            <p:cNvSpPr/>
            <p:nvPr/>
          </p:nvSpPr>
          <p:spPr>
            <a:xfrm>
              <a:off x="4321763" y="3456475"/>
              <a:ext cx="34500" cy="58750"/>
            </a:xfrm>
            <a:custGeom>
              <a:avLst/>
              <a:gdLst/>
              <a:ahLst/>
              <a:cxnLst/>
              <a:rect l="l" t="t" r="r" b="b"/>
              <a:pathLst>
                <a:path w="1380" h="2350" extrusionOk="0">
                  <a:moveTo>
                    <a:pt x="1380" y="1417"/>
                  </a:moveTo>
                  <a:lnTo>
                    <a:pt x="932" y="1865"/>
                  </a:lnTo>
                  <a:cubicBezTo>
                    <a:pt x="932" y="2349"/>
                    <a:pt x="448" y="2349"/>
                    <a:pt x="0" y="1865"/>
                  </a:cubicBezTo>
                  <a:lnTo>
                    <a:pt x="0" y="933"/>
                  </a:lnTo>
                  <a:lnTo>
                    <a:pt x="0" y="485"/>
                  </a:lnTo>
                  <a:cubicBezTo>
                    <a:pt x="448" y="1"/>
                    <a:pt x="932" y="485"/>
                    <a:pt x="932" y="485"/>
                  </a:cubicBezTo>
                  <a:cubicBezTo>
                    <a:pt x="932" y="933"/>
                    <a:pt x="1380" y="933"/>
                    <a:pt x="1380" y="1417"/>
                  </a:cubicBezTo>
                  <a:close/>
                </a:path>
              </a:pathLst>
            </a:custGeom>
            <a:solidFill>
              <a:srgbClr val="2A23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57"/>
            <p:cNvSpPr/>
            <p:nvPr/>
          </p:nvSpPr>
          <p:spPr>
            <a:xfrm>
              <a:off x="4286338" y="3352100"/>
              <a:ext cx="46625" cy="34500"/>
            </a:xfrm>
            <a:custGeom>
              <a:avLst/>
              <a:gdLst/>
              <a:ahLst/>
              <a:cxnLst/>
              <a:rect l="l" t="t" r="r" b="b"/>
              <a:pathLst>
                <a:path w="1865" h="1380" extrusionOk="0">
                  <a:moveTo>
                    <a:pt x="1865" y="932"/>
                  </a:moveTo>
                  <a:cubicBezTo>
                    <a:pt x="1865" y="1380"/>
                    <a:pt x="1417" y="1380"/>
                    <a:pt x="933" y="1380"/>
                  </a:cubicBezTo>
                  <a:cubicBezTo>
                    <a:pt x="485" y="1380"/>
                    <a:pt x="1" y="1380"/>
                    <a:pt x="1" y="932"/>
                  </a:cubicBezTo>
                  <a:cubicBezTo>
                    <a:pt x="1" y="448"/>
                    <a:pt x="485" y="0"/>
                    <a:pt x="933" y="0"/>
                  </a:cubicBezTo>
                  <a:cubicBezTo>
                    <a:pt x="1417" y="0"/>
                    <a:pt x="1865" y="448"/>
                    <a:pt x="1865" y="932"/>
                  </a:cubicBezTo>
                  <a:close/>
                </a:path>
              </a:pathLst>
            </a:custGeom>
            <a:solidFill>
              <a:srgbClr val="241D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57"/>
            <p:cNvSpPr/>
            <p:nvPr/>
          </p:nvSpPr>
          <p:spPr>
            <a:xfrm>
              <a:off x="5917338" y="2244875"/>
              <a:ext cx="35425" cy="35450"/>
            </a:xfrm>
            <a:custGeom>
              <a:avLst/>
              <a:gdLst/>
              <a:ahLst/>
              <a:cxnLst/>
              <a:rect l="l" t="t" r="r" b="b"/>
              <a:pathLst>
                <a:path w="1417" h="1418" extrusionOk="0">
                  <a:moveTo>
                    <a:pt x="932" y="1"/>
                  </a:moveTo>
                  <a:cubicBezTo>
                    <a:pt x="1417" y="1"/>
                    <a:pt x="1417" y="485"/>
                    <a:pt x="1417" y="933"/>
                  </a:cubicBezTo>
                  <a:cubicBezTo>
                    <a:pt x="1417" y="1417"/>
                    <a:pt x="1417" y="1417"/>
                    <a:pt x="932" y="1417"/>
                  </a:cubicBezTo>
                  <a:cubicBezTo>
                    <a:pt x="485" y="1417"/>
                    <a:pt x="0" y="1417"/>
                    <a:pt x="0" y="933"/>
                  </a:cubicBezTo>
                  <a:cubicBezTo>
                    <a:pt x="0" y="485"/>
                    <a:pt x="485" y="1"/>
                    <a:pt x="932" y="1"/>
                  </a:cubicBezTo>
                  <a:close/>
                </a:path>
              </a:pathLst>
            </a:custGeom>
            <a:solidFill>
              <a:srgbClr val="2922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57"/>
            <p:cNvSpPr/>
            <p:nvPr/>
          </p:nvSpPr>
          <p:spPr>
            <a:xfrm>
              <a:off x="3273263" y="2571075"/>
              <a:ext cx="34500" cy="35450"/>
            </a:xfrm>
            <a:custGeom>
              <a:avLst/>
              <a:gdLst/>
              <a:ahLst/>
              <a:cxnLst/>
              <a:rect l="l" t="t" r="r" b="b"/>
              <a:pathLst>
                <a:path w="1380" h="1418" extrusionOk="0">
                  <a:moveTo>
                    <a:pt x="448" y="485"/>
                  </a:moveTo>
                  <a:cubicBezTo>
                    <a:pt x="932" y="1"/>
                    <a:pt x="1380" y="485"/>
                    <a:pt x="1380" y="933"/>
                  </a:cubicBezTo>
                  <a:cubicBezTo>
                    <a:pt x="1380" y="1417"/>
                    <a:pt x="1380" y="1417"/>
                    <a:pt x="932" y="1417"/>
                  </a:cubicBezTo>
                  <a:cubicBezTo>
                    <a:pt x="448" y="1417"/>
                    <a:pt x="0" y="1417"/>
                    <a:pt x="0" y="933"/>
                  </a:cubicBezTo>
                  <a:cubicBezTo>
                    <a:pt x="0" y="485"/>
                    <a:pt x="448" y="485"/>
                    <a:pt x="448" y="485"/>
                  </a:cubicBezTo>
                  <a:close/>
                </a:path>
              </a:pathLst>
            </a:custGeom>
            <a:solidFill>
              <a:srgbClr val="2921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57"/>
            <p:cNvSpPr/>
            <p:nvPr/>
          </p:nvSpPr>
          <p:spPr>
            <a:xfrm>
              <a:off x="5847438" y="2280300"/>
              <a:ext cx="35425" cy="34500"/>
            </a:xfrm>
            <a:custGeom>
              <a:avLst/>
              <a:gdLst/>
              <a:ahLst/>
              <a:cxnLst/>
              <a:rect l="l" t="t" r="r" b="b"/>
              <a:pathLst>
                <a:path w="1417" h="1380" extrusionOk="0">
                  <a:moveTo>
                    <a:pt x="932" y="1380"/>
                  </a:moveTo>
                  <a:cubicBezTo>
                    <a:pt x="485" y="1380"/>
                    <a:pt x="0" y="932"/>
                    <a:pt x="485" y="448"/>
                  </a:cubicBezTo>
                  <a:cubicBezTo>
                    <a:pt x="485" y="448"/>
                    <a:pt x="485" y="0"/>
                    <a:pt x="932" y="0"/>
                  </a:cubicBezTo>
                  <a:cubicBezTo>
                    <a:pt x="1417" y="0"/>
                    <a:pt x="1417" y="0"/>
                    <a:pt x="1417" y="448"/>
                  </a:cubicBezTo>
                  <a:cubicBezTo>
                    <a:pt x="1417" y="932"/>
                    <a:pt x="1417" y="1380"/>
                    <a:pt x="932" y="1380"/>
                  </a:cubicBezTo>
                  <a:close/>
                </a:path>
              </a:pathLst>
            </a:custGeom>
            <a:solidFill>
              <a:srgbClr val="231B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57"/>
            <p:cNvSpPr/>
            <p:nvPr/>
          </p:nvSpPr>
          <p:spPr>
            <a:xfrm>
              <a:off x="3144638" y="2466700"/>
              <a:ext cx="35450" cy="34500"/>
            </a:xfrm>
            <a:custGeom>
              <a:avLst/>
              <a:gdLst/>
              <a:ahLst/>
              <a:cxnLst/>
              <a:rect l="l" t="t" r="r" b="b"/>
              <a:pathLst>
                <a:path w="1418" h="1380" extrusionOk="0">
                  <a:moveTo>
                    <a:pt x="485" y="0"/>
                  </a:moveTo>
                  <a:cubicBezTo>
                    <a:pt x="933" y="0"/>
                    <a:pt x="1417" y="448"/>
                    <a:pt x="1417" y="448"/>
                  </a:cubicBezTo>
                  <a:cubicBezTo>
                    <a:pt x="1417" y="932"/>
                    <a:pt x="933" y="1380"/>
                    <a:pt x="485" y="1380"/>
                  </a:cubicBezTo>
                  <a:cubicBezTo>
                    <a:pt x="1" y="1380"/>
                    <a:pt x="1" y="932"/>
                    <a:pt x="1" y="448"/>
                  </a:cubicBezTo>
                  <a:close/>
                </a:path>
              </a:pathLst>
            </a:custGeom>
            <a:solidFill>
              <a:srgbClr val="2F28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57"/>
            <p:cNvSpPr/>
            <p:nvPr/>
          </p:nvSpPr>
          <p:spPr>
            <a:xfrm>
              <a:off x="3191238" y="2524475"/>
              <a:ext cx="23325" cy="23325"/>
            </a:xfrm>
            <a:custGeom>
              <a:avLst/>
              <a:gdLst/>
              <a:ahLst/>
              <a:cxnLst/>
              <a:rect l="l" t="t" r="r" b="b"/>
              <a:pathLst>
                <a:path w="933" h="933" extrusionOk="0">
                  <a:moveTo>
                    <a:pt x="485" y="1"/>
                  </a:moveTo>
                  <a:cubicBezTo>
                    <a:pt x="933" y="1"/>
                    <a:pt x="933" y="485"/>
                    <a:pt x="933" y="485"/>
                  </a:cubicBezTo>
                  <a:cubicBezTo>
                    <a:pt x="933" y="933"/>
                    <a:pt x="933" y="933"/>
                    <a:pt x="485" y="933"/>
                  </a:cubicBezTo>
                  <a:cubicBezTo>
                    <a:pt x="1" y="933"/>
                    <a:pt x="1" y="933"/>
                    <a:pt x="1" y="485"/>
                  </a:cubicBezTo>
                  <a:cubicBezTo>
                    <a:pt x="1" y="1"/>
                    <a:pt x="1" y="1"/>
                    <a:pt x="485" y="1"/>
                  </a:cubicBezTo>
                  <a:close/>
                </a:path>
              </a:pathLst>
            </a:custGeom>
            <a:solidFill>
              <a:srgbClr val="332C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57"/>
            <p:cNvSpPr/>
            <p:nvPr/>
          </p:nvSpPr>
          <p:spPr>
            <a:xfrm>
              <a:off x="5963938" y="2035175"/>
              <a:ext cx="23325" cy="35450"/>
            </a:xfrm>
            <a:custGeom>
              <a:avLst/>
              <a:gdLst/>
              <a:ahLst/>
              <a:cxnLst/>
              <a:rect l="l" t="t" r="r" b="b"/>
              <a:pathLst>
                <a:path w="933" h="1418" extrusionOk="0">
                  <a:moveTo>
                    <a:pt x="485" y="1"/>
                  </a:moveTo>
                  <a:cubicBezTo>
                    <a:pt x="932" y="1"/>
                    <a:pt x="932" y="485"/>
                    <a:pt x="932" y="485"/>
                  </a:cubicBezTo>
                  <a:cubicBezTo>
                    <a:pt x="932" y="933"/>
                    <a:pt x="932" y="933"/>
                    <a:pt x="485" y="1417"/>
                  </a:cubicBezTo>
                  <a:cubicBezTo>
                    <a:pt x="485" y="1417"/>
                    <a:pt x="0" y="933"/>
                    <a:pt x="0" y="485"/>
                  </a:cubicBezTo>
                  <a:cubicBezTo>
                    <a:pt x="0" y="485"/>
                    <a:pt x="0" y="1"/>
                    <a:pt x="485" y="1"/>
                  </a:cubicBezTo>
                  <a:close/>
                </a:path>
              </a:pathLst>
            </a:custGeom>
            <a:solidFill>
              <a:srgbClr val="4640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57"/>
            <p:cNvSpPr/>
            <p:nvPr/>
          </p:nvSpPr>
          <p:spPr>
            <a:xfrm>
              <a:off x="5952738" y="2431275"/>
              <a:ext cx="23325" cy="23325"/>
            </a:xfrm>
            <a:custGeom>
              <a:avLst/>
              <a:gdLst/>
              <a:ahLst/>
              <a:cxnLst/>
              <a:rect l="l" t="t" r="r" b="b"/>
              <a:pathLst>
                <a:path w="933" h="933" extrusionOk="0">
                  <a:moveTo>
                    <a:pt x="933" y="933"/>
                  </a:moveTo>
                  <a:lnTo>
                    <a:pt x="448" y="933"/>
                  </a:lnTo>
                  <a:cubicBezTo>
                    <a:pt x="448" y="933"/>
                    <a:pt x="1" y="933"/>
                    <a:pt x="1" y="485"/>
                  </a:cubicBezTo>
                  <a:lnTo>
                    <a:pt x="448" y="1"/>
                  </a:lnTo>
                  <a:cubicBezTo>
                    <a:pt x="933" y="1"/>
                    <a:pt x="933" y="485"/>
                    <a:pt x="933" y="933"/>
                  </a:cubicBezTo>
                  <a:close/>
                </a:path>
              </a:pathLst>
            </a:custGeom>
            <a:solidFill>
              <a:srgbClr val="534D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99" name="Google Shape;3499;p57"/>
          <p:cNvSpPr txBox="1"/>
          <p:nvPr/>
        </p:nvSpPr>
        <p:spPr>
          <a:xfrm>
            <a:off x="1125513" y="1322100"/>
            <a:ext cx="83409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81000" algn="l" rtl="0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Oswald"/>
              <a:buChar char="❏"/>
            </a:pPr>
            <a:r>
              <a:rPr lang="en" sz="2400" b="0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On Training data:</a:t>
            </a:r>
            <a:endParaRPr sz="2400" b="0" i="0" u="none" strike="noStrike" cap="non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3500" name="Google Shape;3500;p5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25525" y="1876200"/>
            <a:ext cx="3588550" cy="129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1" name="Google Shape;3501;p5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426375" y="1985163"/>
            <a:ext cx="2532485" cy="888587"/>
          </a:xfrm>
          <a:prstGeom prst="rect">
            <a:avLst/>
          </a:prstGeom>
          <a:noFill/>
          <a:ln>
            <a:noFill/>
          </a:ln>
        </p:spPr>
      </p:pic>
      <p:sp>
        <p:nvSpPr>
          <p:cNvPr id="3502" name="Google Shape;3502;p57"/>
          <p:cNvSpPr txBox="1"/>
          <p:nvPr/>
        </p:nvSpPr>
        <p:spPr>
          <a:xfrm>
            <a:off x="1125525" y="3325900"/>
            <a:ext cx="8340900" cy="115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81000" algn="l" rtl="0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Oswald"/>
              <a:buChar char="❏"/>
            </a:pPr>
            <a:r>
              <a:rPr lang="en" sz="2400" b="0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On Testing data:</a:t>
            </a:r>
            <a:endParaRPr sz="2400" b="0" i="0" u="none" strike="noStrike" cap="non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700"/>
              </a:spcBef>
              <a:spcAft>
                <a:spcPts val="70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Accuracy: 0.3286713</a:t>
            </a:r>
            <a:endParaRPr sz="2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07" name="Google Shape;3507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7712963" y="662300"/>
            <a:ext cx="984300" cy="98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8" name="Google Shape;3508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050" y="3089525"/>
            <a:ext cx="984300" cy="984300"/>
          </a:xfrm>
          <a:prstGeom prst="rect">
            <a:avLst/>
          </a:prstGeom>
          <a:noFill/>
          <a:ln>
            <a:noFill/>
          </a:ln>
        </p:spPr>
      </p:pic>
      <p:sp>
        <p:nvSpPr>
          <p:cNvPr id="3509" name="Google Shape;3509;p58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rPr lang="en"/>
              <a:t>Model Building -</a:t>
            </a:r>
            <a:r>
              <a:rPr lang="en" sz="3600"/>
              <a:t> </a:t>
            </a:r>
            <a:r>
              <a:rPr lang="en" sz="2300" b="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BOOSTED TREE</a:t>
            </a:r>
            <a:endParaRPr sz="2300" b="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510" name="Google Shape;3510;p58"/>
          <p:cNvSpPr/>
          <p:nvPr/>
        </p:nvSpPr>
        <p:spPr>
          <a:xfrm>
            <a:off x="5987238" y="2886100"/>
            <a:ext cx="12125" cy="23325"/>
          </a:xfrm>
          <a:custGeom>
            <a:avLst/>
            <a:gdLst/>
            <a:ahLst/>
            <a:cxnLst/>
            <a:rect l="l" t="t" r="r" b="b"/>
            <a:pathLst>
              <a:path w="485" h="933" extrusionOk="0">
                <a:moveTo>
                  <a:pt x="485" y="448"/>
                </a:moveTo>
                <a:lnTo>
                  <a:pt x="485" y="932"/>
                </a:lnTo>
                <a:cubicBezTo>
                  <a:pt x="0" y="932"/>
                  <a:pt x="0" y="932"/>
                  <a:pt x="0" y="448"/>
                </a:cubicBezTo>
                <a:cubicBezTo>
                  <a:pt x="0" y="448"/>
                  <a:pt x="0" y="0"/>
                  <a:pt x="485" y="448"/>
                </a:cubicBezTo>
                <a:close/>
              </a:path>
            </a:pathLst>
          </a:custGeom>
          <a:solidFill>
            <a:srgbClr val="403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1" name="Google Shape;3511;p58"/>
          <p:cNvSpPr/>
          <p:nvPr/>
        </p:nvSpPr>
        <p:spPr>
          <a:xfrm>
            <a:off x="3144638" y="2583200"/>
            <a:ext cx="12150" cy="11200"/>
          </a:xfrm>
          <a:custGeom>
            <a:avLst/>
            <a:gdLst/>
            <a:ahLst/>
            <a:cxnLst/>
            <a:rect l="l" t="t" r="r" b="b"/>
            <a:pathLst>
              <a:path w="486" h="448" extrusionOk="0">
                <a:moveTo>
                  <a:pt x="485" y="448"/>
                </a:moveTo>
                <a:lnTo>
                  <a:pt x="485" y="448"/>
                </a:lnTo>
                <a:lnTo>
                  <a:pt x="1" y="448"/>
                </a:lnTo>
                <a:lnTo>
                  <a:pt x="485" y="0"/>
                </a:lnTo>
                <a:close/>
              </a:path>
            </a:pathLst>
          </a:custGeom>
          <a:solidFill>
            <a:srgbClr val="443D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2" name="Google Shape;3512;p58"/>
          <p:cNvSpPr/>
          <p:nvPr/>
        </p:nvSpPr>
        <p:spPr>
          <a:xfrm>
            <a:off x="5800838" y="3642875"/>
            <a:ext cx="12125" cy="12150"/>
          </a:xfrm>
          <a:custGeom>
            <a:avLst/>
            <a:gdLst/>
            <a:ahLst/>
            <a:cxnLst/>
            <a:rect l="l" t="t" r="r" b="b"/>
            <a:pathLst>
              <a:path w="485" h="486" extrusionOk="0">
                <a:moveTo>
                  <a:pt x="485" y="1"/>
                </a:moveTo>
                <a:cubicBezTo>
                  <a:pt x="485" y="485"/>
                  <a:pt x="485" y="485"/>
                  <a:pt x="0" y="485"/>
                </a:cubicBezTo>
                <a:close/>
              </a:path>
            </a:pathLst>
          </a:custGeom>
          <a:solidFill>
            <a:srgbClr val="7C352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3" name="Google Shape;3513;p58"/>
          <p:cNvSpPr/>
          <p:nvPr/>
        </p:nvSpPr>
        <p:spPr>
          <a:xfrm>
            <a:off x="3354338" y="3235600"/>
            <a:ext cx="23325" cy="23325"/>
          </a:xfrm>
          <a:custGeom>
            <a:avLst/>
            <a:gdLst/>
            <a:ahLst/>
            <a:cxnLst/>
            <a:rect l="l" t="t" r="r" b="b"/>
            <a:pathLst>
              <a:path w="933" h="933" extrusionOk="0">
                <a:moveTo>
                  <a:pt x="933" y="932"/>
                </a:moveTo>
                <a:lnTo>
                  <a:pt x="933" y="932"/>
                </a:lnTo>
                <a:lnTo>
                  <a:pt x="933" y="932"/>
                </a:lnTo>
                <a:cubicBezTo>
                  <a:pt x="485" y="932"/>
                  <a:pt x="1" y="932"/>
                  <a:pt x="1" y="448"/>
                </a:cubicBezTo>
                <a:lnTo>
                  <a:pt x="485" y="0"/>
                </a:lnTo>
                <a:cubicBezTo>
                  <a:pt x="485" y="448"/>
                  <a:pt x="933" y="932"/>
                  <a:pt x="933" y="932"/>
                </a:cubicBezTo>
                <a:close/>
              </a:path>
            </a:pathLst>
          </a:custGeom>
          <a:solidFill>
            <a:srgbClr val="9295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4" name="Google Shape;3514;p58"/>
          <p:cNvSpPr/>
          <p:nvPr/>
        </p:nvSpPr>
        <p:spPr>
          <a:xfrm>
            <a:off x="3331038" y="3212300"/>
            <a:ext cx="23325" cy="23325"/>
          </a:xfrm>
          <a:custGeom>
            <a:avLst/>
            <a:gdLst/>
            <a:ahLst/>
            <a:cxnLst/>
            <a:rect l="l" t="t" r="r" b="b"/>
            <a:pathLst>
              <a:path w="933" h="933" extrusionOk="0">
                <a:moveTo>
                  <a:pt x="485" y="0"/>
                </a:moveTo>
                <a:lnTo>
                  <a:pt x="485" y="448"/>
                </a:lnTo>
                <a:cubicBezTo>
                  <a:pt x="933" y="448"/>
                  <a:pt x="933" y="932"/>
                  <a:pt x="933" y="932"/>
                </a:cubicBezTo>
                <a:lnTo>
                  <a:pt x="485" y="932"/>
                </a:lnTo>
                <a:lnTo>
                  <a:pt x="1" y="448"/>
                </a:lnTo>
                <a:lnTo>
                  <a:pt x="1" y="448"/>
                </a:lnTo>
                <a:lnTo>
                  <a:pt x="485" y="448"/>
                </a:lnTo>
                <a:close/>
              </a:path>
            </a:pathLst>
          </a:custGeom>
          <a:solidFill>
            <a:srgbClr val="7578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5" name="Google Shape;3515;p58"/>
          <p:cNvSpPr/>
          <p:nvPr/>
        </p:nvSpPr>
        <p:spPr>
          <a:xfrm>
            <a:off x="3343163" y="3223475"/>
            <a:ext cx="11200" cy="12150"/>
          </a:xfrm>
          <a:custGeom>
            <a:avLst/>
            <a:gdLst/>
            <a:ahLst/>
            <a:cxnLst/>
            <a:rect l="l" t="t" r="r" b="b"/>
            <a:pathLst>
              <a:path w="448" h="486" extrusionOk="0">
                <a:moveTo>
                  <a:pt x="0" y="485"/>
                </a:moveTo>
                <a:lnTo>
                  <a:pt x="0" y="1"/>
                </a:lnTo>
                <a:cubicBezTo>
                  <a:pt x="448" y="1"/>
                  <a:pt x="448" y="485"/>
                  <a:pt x="448" y="485"/>
                </a:cubicBezTo>
                <a:lnTo>
                  <a:pt x="448" y="485"/>
                </a:lnTo>
                <a:close/>
              </a:path>
            </a:pathLst>
          </a:custGeom>
          <a:solidFill>
            <a:srgbClr val="8182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6" name="Google Shape;3516;p58"/>
          <p:cNvSpPr/>
          <p:nvPr/>
        </p:nvSpPr>
        <p:spPr>
          <a:xfrm>
            <a:off x="3354338" y="3235600"/>
            <a:ext cx="12150" cy="11200"/>
          </a:xfrm>
          <a:custGeom>
            <a:avLst/>
            <a:gdLst/>
            <a:ahLst/>
            <a:cxnLst/>
            <a:rect l="l" t="t" r="r" b="b"/>
            <a:pathLst>
              <a:path w="486" h="448" extrusionOk="0">
                <a:moveTo>
                  <a:pt x="1" y="0"/>
                </a:moveTo>
                <a:lnTo>
                  <a:pt x="1" y="0"/>
                </a:lnTo>
                <a:lnTo>
                  <a:pt x="485" y="0"/>
                </a:lnTo>
                <a:lnTo>
                  <a:pt x="1" y="448"/>
                </a:lnTo>
                <a:close/>
              </a:path>
            </a:pathLst>
          </a:custGeom>
          <a:solidFill>
            <a:srgbClr val="807F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7" name="Google Shape;3517;p58"/>
          <p:cNvSpPr/>
          <p:nvPr/>
        </p:nvSpPr>
        <p:spPr>
          <a:xfrm>
            <a:off x="3331038" y="3212300"/>
            <a:ext cx="12150" cy="11200"/>
          </a:xfrm>
          <a:custGeom>
            <a:avLst/>
            <a:gdLst/>
            <a:ahLst/>
            <a:cxnLst/>
            <a:rect l="l" t="t" r="r" b="b"/>
            <a:pathLst>
              <a:path w="486" h="448" extrusionOk="0">
                <a:moveTo>
                  <a:pt x="485" y="448"/>
                </a:moveTo>
                <a:cubicBezTo>
                  <a:pt x="1" y="448"/>
                  <a:pt x="1" y="448"/>
                  <a:pt x="1" y="0"/>
                </a:cubicBezTo>
                <a:cubicBezTo>
                  <a:pt x="1" y="0"/>
                  <a:pt x="1" y="448"/>
                  <a:pt x="485" y="448"/>
                </a:cubicBezTo>
                <a:close/>
              </a:path>
            </a:pathLst>
          </a:custGeom>
          <a:solidFill>
            <a:srgbClr val="7273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8" name="Google Shape;3518;p58"/>
          <p:cNvSpPr/>
          <p:nvPr/>
        </p:nvSpPr>
        <p:spPr>
          <a:xfrm>
            <a:off x="3331038" y="3235600"/>
            <a:ext cx="12150" cy="23325"/>
          </a:xfrm>
          <a:custGeom>
            <a:avLst/>
            <a:gdLst/>
            <a:ahLst/>
            <a:cxnLst/>
            <a:rect l="l" t="t" r="r" b="b"/>
            <a:pathLst>
              <a:path w="486" h="933" extrusionOk="0">
                <a:moveTo>
                  <a:pt x="485" y="932"/>
                </a:moveTo>
                <a:lnTo>
                  <a:pt x="1" y="932"/>
                </a:lnTo>
                <a:lnTo>
                  <a:pt x="1" y="448"/>
                </a:lnTo>
                <a:lnTo>
                  <a:pt x="485" y="448"/>
                </a:lnTo>
                <a:cubicBezTo>
                  <a:pt x="485" y="0"/>
                  <a:pt x="485" y="448"/>
                  <a:pt x="485" y="448"/>
                </a:cubicBezTo>
                <a:close/>
              </a:path>
            </a:pathLst>
          </a:custGeom>
          <a:solidFill>
            <a:srgbClr val="B0D97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9" name="Google Shape;3519;p58"/>
          <p:cNvSpPr/>
          <p:nvPr/>
        </p:nvSpPr>
        <p:spPr>
          <a:xfrm>
            <a:off x="5719738" y="2850675"/>
            <a:ext cx="57825" cy="69925"/>
          </a:xfrm>
          <a:custGeom>
            <a:avLst/>
            <a:gdLst/>
            <a:ahLst/>
            <a:cxnLst/>
            <a:rect l="l" t="t" r="r" b="b"/>
            <a:pathLst>
              <a:path w="2313" h="2797" extrusionOk="0">
                <a:moveTo>
                  <a:pt x="2312" y="485"/>
                </a:moveTo>
                <a:cubicBezTo>
                  <a:pt x="1865" y="1417"/>
                  <a:pt x="933" y="2349"/>
                  <a:pt x="1" y="2797"/>
                </a:cubicBezTo>
                <a:lnTo>
                  <a:pt x="1" y="2797"/>
                </a:lnTo>
                <a:cubicBezTo>
                  <a:pt x="1" y="1865"/>
                  <a:pt x="933" y="933"/>
                  <a:pt x="1865" y="485"/>
                </a:cubicBezTo>
                <a:cubicBezTo>
                  <a:pt x="1865" y="1"/>
                  <a:pt x="1865" y="1"/>
                  <a:pt x="2312" y="1"/>
                </a:cubicBezTo>
                <a:lnTo>
                  <a:pt x="2312" y="485"/>
                </a:lnTo>
                <a:close/>
              </a:path>
            </a:pathLst>
          </a:custGeom>
          <a:solidFill>
            <a:srgbClr val="6D59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0" name="Google Shape;3520;p58"/>
          <p:cNvSpPr/>
          <p:nvPr/>
        </p:nvSpPr>
        <p:spPr>
          <a:xfrm>
            <a:off x="3727138" y="2093900"/>
            <a:ext cx="35450" cy="57800"/>
          </a:xfrm>
          <a:custGeom>
            <a:avLst/>
            <a:gdLst/>
            <a:ahLst/>
            <a:cxnLst/>
            <a:rect l="l" t="t" r="r" b="b"/>
            <a:pathLst>
              <a:path w="1418" h="2312" extrusionOk="0">
                <a:moveTo>
                  <a:pt x="485" y="2312"/>
                </a:moveTo>
                <a:lnTo>
                  <a:pt x="1" y="2312"/>
                </a:lnTo>
                <a:cubicBezTo>
                  <a:pt x="485" y="1380"/>
                  <a:pt x="485" y="932"/>
                  <a:pt x="485" y="448"/>
                </a:cubicBezTo>
                <a:cubicBezTo>
                  <a:pt x="933" y="448"/>
                  <a:pt x="933" y="448"/>
                  <a:pt x="933" y="0"/>
                </a:cubicBezTo>
                <a:lnTo>
                  <a:pt x="933" y="0"/>
                </a:lnTo>
                <a:lnTo>
                  <a:pt x="933" y="0"/>
                </a:lnTo>
                <a:lnTo>
                  <a:pt x="1417" y="0"/>
                </a:lnTo>
                <a:lnTo>
                  <a:pt x="1417" y="932"/>
                </a:lnTo>
                <a:cubicBezTo>
                  <a:pt x="933" y="1380"/>
                  <a:pt x="933" y="1864"/>
                  <a:pt x="485" y="2312"/>
                </a:cubicBezTo>
                <a:close/>
              </a:path>
            </a:pathLst>
          </a:custGeom>
          <a:solidFill>
            <a:srgbClr val="856F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1" name="Google Shape;3521;p58"/>
          <p:cNvSpPr/>
          <p:nvPr/>
        </p:nvSpPr>
        <p:spPr>
          <a:xfrm>
            <a:off x="5777538" y="2839500"/>
            <a:ext cx="23325" cy="23325"/>
          </a:xfrm>
          <a:custGeom>
            <a:avLst/>
            <a:gdLst/>
            <a:ahLst/>
            <a:cxnLst/>
            <a:rect l="l" t="t" r="r" b="b"/>
            <a:pathLst>
              <a:path w="933" h="933" extrusionOk="0">
                <a:moveTo>
                  <a:pt x="932" y="0"/>
                </a:moveTo>
                <a:lnTo>
                  <a:pt x="0" y="932"/>
                </a:lnTo>
                <a:lnTo>
                  <a:pt x="0" y="932"/>
                </a:lnTo>
                <a:lnTo>
                  <a:pt x="0" y="932"/>
                </a:lnTo>
                <a:lnTo>
                  <a:pt x="0" y="932"/>
                </a:lnTo>
                <a:lnTo>
                  <a:pt x="0" y="448"/>
                </a:lnTo>
                <a:cubicBezTo>
                  <a:pt x="0" y="448"/>
                  <a:pt x="0" y="0"/>
                  <a:pt x="485" y="0"/>
                </a:cubicBezTo>
                <a:lnTo>
                  <a:pt x="485" y="0"/>
                </a:lnTo>
                <a:lnTo>
                  <a:pt x="932" y="0"/>
                </a:lnTo>
                <a:close/>
              </a:path>
            </a:pathLst>
          </a:custGeom>
          <a:solidFill>
            <a:srgbClr val="9684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2" name="Google Shape;3522;p58"/>
          <p:cNvSpPr/>
          <p:nvPr/>
        </p:nvSpPr>
        <p:spPr>
          <a:xfrm>
            <a:off x="3762563" y="2058475"/>
            <a:ext cx="11200" cy="23325"/>
          </a:xfrm>
          <a:custGeom>
            <a:avLst/>
            <a:gdLst/>
            <a:ahLst/>
            <a:cxnLst/>
            <a:rect l="l" t="t" r="r" b="b"/>
            <a:pathLst>
              <a:path w="448" h="933" extrusionOk="0">
                <a:moveTo>
                  <a:pt x="448" y="1"/>
                </a:moveTo>
                <a:lnTo>
                  <a:pt x="448" y="485"/>
                </a:lnTo>
                <a:cubicBezTo>
                  <a:pt x="448" y="933"/>
                  <a:pt x="448" y="933"/>
                  <a:pt x="0" y="933"/>
                </a:cubicBezTo>
                <a:lnTo>
                  <a:pt x="0" y="933"/>
                </a:lnTo>
                <a:cubicBezTo>
                  <a:pt x="0" y="485"/>
                  <a:pt x="0" y="1"/>
                  <a:pt x="448" y="1"/>
                </a:cubicBezTo>
                <a:close/>
              </a:path>
            </a:pathLst>
          </a:custGeom>
          <a:solidFill>
            <a:srgbClr val="96828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3" name="Google Shape;3523;p58"/>
          <p:cNvSpPr/>
          <p:nvPr/>
        </p:nvSpPr>
        <p:spPr>
          <a:xfrm>
            <a:off x="5812938" y="2769600"/>
            <a:ext cx="23325" cy="23325"/>
          </a:xfrm>
          <a:custGeom>
            <a:avLst/>
            <a:gdLst/>
            <a:ahLst/>
            <a:cxnLst/>
            <a:rect l="l" t="t" r="r" b="b"/>
            <a:pathLst>
              <a:path w="933" h="933" extrusionOk="0">
                <a:moveTo>
                  <a:pt x="448" y="448"/>
                </a:moveTo>
                <a:lnTo>
                  <a:pt x="448" y="0"/>
                </a:lnTo>
                <a:lnTo>
                  <a:pt x="933" y="0"/>
                </a:lnTo>
                <a:cubicBezTo>
                  <a:pt x="448" y="448"/>
                  <a:pt x="448" y="932"/>
                  <a:pt x="448" y="932"/>
                </a:cubicBezTo>
                <a:lnTo>
                  <a:pt x="448" y="932"/>
                </a:lnTo>
                <a:lnTo>
                  <a:pt x="1" y="932"/>
                </a:lnTo>
                <a:lnTo>
                  <a:pt x="1" y="448"/>
                </a:lnTo>
                <a:close/>
              </a:path>
            </a:pathLst>
          </a:custGeom>
          <a:solidFill>
            <a:srgbClr val="A493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4" name="Google Shape;3524;p58"/>
          <p:cNvSpPr/>
          <p:nvPr/>
        </p:nvSpPr>
        <p:spPr>
          <a:xfrm>
            <a:off x="5789638" y="2816200"/>
            <a:ext cx="23325" cy="23325"/>
          </a:xfrm>
          <a:custGeom>
            <a:avLst/>
            <a:gdLst/>
            <a:ahLst/>
            <a:cxnLst/>
            <a:rect l="l" t="t" r="r" b="b"/>
            <a:pathLst>
              <a:path w="933" h="933" extrusionOk="0">
                <a:moveTo>
                  <a:pt x="933" y="0"/>
                </a:moveTo>
                <a:lnTo>
                  <a:pt x="448" y="448"/>
                </a:lnTo>
                <a:lnTo>
                  <a:pt x="448" y="932"/>
                </a:lnTo>
                <a:lnTo>
                  <a:pt x="448" y="932"/>
                </a:lnTo>
                <a:lnTo>
                  <a:pt x="448" y="932"/>
                </a:lnTo>
                <a:lnTo>
                  <a:pt x="1" y="932"/>
                </a:lnTo>
                <a:lnTo>
                  <a:pt x="1" y="932"/>
                </a:lnTo>
                <a:lnTo>
                  <a:pt x="1" y="448"/>
                </a:lnTo>
                <a:lnTo>
                  <a:pt x="448" y="0"/>
                </a:lnTo>
                <a:lnTo>
                  <a:pt x="448" y="0"/>
                </a:lnTo>
                <a:lnTo>
                  <a:pt x="448" y="0"/>
                </a:lnTo>
                <a:close/>
              </a:path>
            </a:pathLst>
          </a:custGeom>
          <a:solidFill>
            <a:srgbClr val="917D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5" name="Google Shape;3525;p58"/>
          <p:cNvSpPr/>
          <p:nvPr/>
        </p:nvSpPr>
        <p:spPr>
          <a:xfrm>
            <a:off x="3750438" y="2081775"/>
            <a:ext cx="23325" cy="12150"/>
          </a:xfrm>
          <a:custGeom>
            <a:avLst/>
            <a:gdLst/>
            <a:ahLst/>
            <a:cxnLst/>
            <a:rect l="l" t="t" r="r" b="b"/>
            <a:pathLst>
              <a:path w="933" h="486" extrusionOk="0">
                <a:moveTo>
                  <a:pt x="485" y="1"/>
                </a:moveTo>
                <a:lnTo>
                  <a:pt x="485" y="1"/>
                </a:lnTo>
                <a:cubicBezTo>
                  <a:pt x="933" y="485"/>
                  <a:pt x="485" y="485"/>
                  <a:pt x="485" y="485"/>
                </a:cubicBezTo>
                <a:lnTo>
                  <a:pt x="1" y="485"/>
                </a:lnTo>
                <a:lnTo>
                  <a:pt x="1" y="1"/>
                </a:lnTo>
                <a:close/>
              </a:path>
            </a:pathLst>
          </a:custGeom>
          <a:solidFill>
            <a:srgbClr val="7E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6" name="Google Shape;3526;p58"/>
          <p:cNvSpPr/>
          <p:nvPr/>
        </p:nvSpPr>
        <p:spPr>
          <a:xfrm>
            <a:off x="5800838" y="2792900"/>
            <a:ext cx="23325" cy="23325"/>
          </a:xfrm>
          <a:custGeom>
            <a:avLst/>
            <a:gdLst/>
            <a:ahLst/>
            <a:cxnLst/>
            <a:rect l="l" t="t" r="r" b="b"/>
            <a:pathLst>
              <a:path w="933" h="933" extrusionOk="0">
                <a:moveTo>
                  <a:pt x="932" y="0"/>
                </a:moveTo>
                <a:cubicBezTo>
                  <a:pt x="932" y="448"/>
                  <a:pt x="485" y="448"/>
                  <a:pt x="485" y="932"/>
                </a:cubicBezTo>
                <a:lnTo>
                  <a:pt x="0" y="932"/>
                </a:lnTo>
                <a:lnTo>
                  <a:pt x="0" y="448"/>
                </a:lnTo>
                <a:lnTo>
                  <a:pt x="0" y="448"/>
                </a:lnTo>
                <a:lnTo>
                  <a:pt x="485" y="0"/>
                </a:lnTo>
                <a:lnTo>
                  <a:pt x="485" y="0"/>
                </a:lnTo>
                <a:close/>
              </a:path>
            </a:pathLst>
          </a:custGeom>
          <a:solidFill>
            <a:srgbClr val="8E7A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7" name="Google Shape;3527;p58"/>
          <p:cNvSpPr/>
          <p:nvPr/>
        </p:nvSpPr>
        <p:spPr>
          <a:xfrm>
            <a:off x="3739263" y="2093900"/>
            <a:ext cx="11200" cy="11200"/>
          </a:xfrm>
          <a:custGeom>
            <a:avLst/>
            <a:gdLst/>
            <a:ahLst/>
            <a:cxnLst/>
            <a:rect l="l" t="t" r="r" b="b"/>
            <a:pathLst>
              <a:path w="448" h="448" extrusionOk="0">
                <a:moveTo>
                  <a:pt x="448" y="0"/>
                </a:moveTo>
                <a:cubicBezTo>
                  <a:pt x="448" y="448"/>
                  <a:pt x="448" y="448"/>
                  <a:pt x="0" y="448"/>
                </a:cubicBezTo>
                <a:cubicBezTo>
                  <a:pt x="0" y="448"/>
                  <a:pt x="0" y="0"/>
                  <a:pt x="448" y="0"/>
                </a:cubicBezTo>
                <a:close/>
              </a:path>
            </a:pathLst>
          </a:custGeom>
          <a:solidFill>
            <a:srgbClr val="DACEC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8" name="Google Shape;3528;p58"/>
          <p:cNvSpPr/>
          <p:nvPr/>
        </p:nvSpPr>
        <p:spPr>
          <a:xfrm>
            <a:off x="5824138" y="2757475"/>
            <a:ext cx="12125" cy="12150"/>
          </a:xfrm>
          <a:custGeom>
            <a:avLst/>
            <a:gdLst/>
            <a:ahLst/>
            <a:cxnLst/>
            <a:rect l="l" t="t" r="r" b="b"/>
            <a:pathLst>
              <a:path w="485" h="486" extrusionOk="0">
                <a:moveTo>
                  <a:pt x="485" y="485"/>
                </a:moveTo>
                <a:lnTo>
                  <a:pt x="0" y="485"/>
                </a:lnTo>
                <a:lnTo>
                  <a:pt x="0" y="1"/>
                </a:lnTo>
                <a:lnTo>
                  <a:pt x="485" y="485"/>
                </a:lnTo>
                <a:close/>
              </a:path>
            </a:pathLst>
          </a:custGeom>
          <a:solidFill>
            <a:srgbClr val="8069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9" name="Google Shape;3529;p58"/>
          <p:cNvSpPr/>
          <p:nvPr/>
        </p:nvSpPr>
        <p:spPr>
          <a:xfrm>
            <a:off x="3750438" y="2081775"/>
            <a:ext cx="25" cy="12150"/>
          </a:xfrm>
          <a:custGeom>
            <a:avLst/>
            <a:gdLst/>
            <a:ahLst/>
            <a:cxnLst/>
            <a:rect l="l" t="t" r="r" b="b"/>
            <a:pathLst>
              <a:path w="1" h="486" extrusionOk="0">
                <a:moveTo>
                  <a:pt x="1" y="1"/>
                </a:moveTo>
                <a:lnTo>
                  <a:pt x="1" y="485"/>
                </a:lnTo>
                <a:lnTo>
                  <a:pt x="1" y="485"/>
                </a:lnTo>
                <a:close/>
              </a:path>
            </a:pathLst>
          </a:custGeom>
          <a:solidFill>
            <a:srgbClr val="DACEC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0" name="Google Shape;3530;p58"/>
          <p:cNvSpPr/>
          <p:nvPr/>
        </p:nvSpPr>
        <p:spPr>
          <a:xfrm>
            <a:off x="5789638" y="2839500"/>
            <a:ext cx="11225" cy="25"/>
          </a:xfrm>
          <a:custGeom>
            <a:avLst/>
            <a:gdLst/>
            <a:ahLst/>
            <a:cxnLst/>
            <a:rect l="l" t="t" r="r" b="b"/>
            <a:pathLst>
              <a:path w="449" h="1" extrusionOk="0">
                <a:moveTo>
                  <a:pt x="448" y="0"/>
                </a:moveTo>
                <a:lnTo>
                  <a:pt x="448" y="0"/>
                </a:lnTo>
                <a:lnTo>
                  <a:pt x="448" y="0"/>
                </a:lnTo>
                <a:lnTo>
                  <a:pt x="1" y="0"/>
                </a:lnTo>
                <a:close/>
              </a:path>
            </a:pathLst>
          </a:custGeom>
          <a:solidFill>
            <a:srgbClr val="E2DE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1" name="Google Shape;3531;p58"/>
          <p:cNvSpPr/>
          <p:nvPr/>
        </p:nvSpPr>
        <p:spPr>
          <a:xfrm>
            <a:off x="5800838" y="2827375"/>
            <a:ext cx="25" cy="12150"/>
          </a:xfrm>
          <a:custGeom>
            <a:avLst/>
            <a:gdLst/>
            <a:ahLst/>
            <a:cxnLst/>
            <a:rect l="l" t="t" r="r" b="b"/>
            <a:pathLst>
              <a:path w="1" h="486" extrusionOk="0">
                <a:moveTo>
                  <a:pt x="0" y="485"/>
                </a:moveTo>
                <a:lnTo>
                  <a:pt x="0" y="1"/>
                </a:lnTo>
                <a:close/>
              </a:path>
            </a:pathLst>
          </a:custGeom>
          <a:solidFill>
            <a:srgbClr val="E2DE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2" name="Google Shape;3532;p58"/>
          <p:cNvSpPr/>
          <p:nvPr/>
        </p:nvSpPr>
        <p:spPr>
          <a:xfrm>
            <a:off x="5800838" y="2816200"/>
            <a:ext cx="12125" cy="25"/>
          </a:xfrm>
          <a:custGeom>
            <a:avLst/>
            <a:gdLst/>
            <a:ahLst/>
            <a:cxnLst/>
            <a:rect l="l" t="t" r="r" b="b"/>
            <a:pathLst>
              <a:path w="485" h="1" extrusionOk="0">
                <a:moveTo>
                  <a:pt x="485" y="0"/>
                </a:moveTo>
                <a:lnTo>
                  <a:pt x="485" y="0"/>
                </a:lnTo>
                <a:lnTo>
                  <a:pt x="485" y="0"/>
                </a:lnTo>
                <a:lnTo>
                  <a:pt x="485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7E6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3" name="Google Shape;3533;p58"/>
          <p:cNvSpPr/>
          <p:nvPr/>
        </p:nvSpPr>
        <p:spPr>
          <a:xfrm>
            <a:off x="5800838" y="2746300"/>
            <a:ext cx="12125" cy="23325"/>
          </a:xfrm>
          <a:custGeom>
            <a:avLst/>
            <a:gdLst/>
            <a:ahLst/>
            <a:cxnLst/>
            <a:rect l="l" t="t" r="r" b="b"/>
            <a:pathLst>
              <a:path w="485" h="933" extrusionOk="0">
                <a:moveTo>
                  <a:pt x="485" y="0"/>
                </a:moveTo>
                <a:lnTo>
                  <a:pt x="485" y="932"/>
                </a:lnTo>
                <a:lnTo>
                  <a:pt x="485" y="932"/>
                </a:lnTo>
                <a:cubicBezTo>
                  <a:pt x="0" y="448"/>
                  <a:pt x="0" y="448"/>
                  <a:pt x="485" y="0"/>
                </a:cubicBezTo>
                <a:close/>
              </a:path>
            </a:pathLst>
          </a:custGeom>
          <a:solidFill>
            <a:srgbClr val="7975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4" name="Google Shape;3534;p58"/>
          <p:cNvSpPr/>
          <p:nvPr/>
        </p:nvSpPr>
        <p:spPr>
          <a:xfrm>
            <a:off x="5812938" y="2780775"/>
            <a:ext cx="11225" cy="25"/>
          </a:xfrm>
          <a:custGeom>
            <a:avLst/>
            <a:gdLst/>
            <a:ahLst/>
            <a:cxnLst/>
            <a:rect l="l" t="t" r="r" b="b"/>
            <a:pathLst>
              <a:path w="449" h="1" extrusionOk="0">
                <a:moveTo>
                  <a:pt x="448" y="1"/>
                </a:moveTo>
                <a:lnTo>
                  <a:pt x="1" y="1"/>
                </a:ln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E2DE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5" name="Google Shape;3535;p58"/>
          <p:cNvSpPr/>
          <p:nvPr/>
        </p:nvSpPr>
        <p:spPr>
          <a:xfrm>
            <a:off x="5812938" y="2769600"/>
            <a:ext cx="25" cy="11200"/>
          </a:xfrm>
          <a:custGeom>
            <a:avLst/>
            <a:gdLst/>
            <a:ahLst/>
            <a:cxnLst/>
            <a:rect l="l" t="t" r="r" b="b"/>
            <a:pathLst>
              <a:path w="1" h="448" extrusionOk="0">
                <a:moveTo>
                  <a:pt x="1" y="0"/>
                </a:moveTo>
                <a:lnTo>
                  <a:pt x="1" y="0"/>
                </a:lnTo>
                <a:lnTo>
                  <a:pt x="1" y="448"/>
                </a:lnTo>
                <a:lnTo>
                  <a:pt x="1" y="448"/>
                </a:lnTo>
                <a:lnTo>
                  <a:pt x="1" y="448"/>
                </a:lnTo>
                <a:close/>
              </a:path>
            </a:pathLst>
          </a:custGeom>
          <a:solidFill>
            <a:srgbClr val="E2DE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6" name="Google Shape;3536;p58"/>
          <p:cNvSpPr/>
          <p:nvPr/>
        </p:nvSpPr>
        <p:spPr>
          <a:xfrm>
            <a:off x="5777538" y="2862800"/>
            <a:ext cx="25" cy="25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5F464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7" name="Google Shape;3537;p58"/>
          <p:cNvSpPr/>
          <p:nvPr/>
        </p:nvSpPr>
        <p:spPr>
          <a:xfrm>
            <a:off x="3750438" y="2070600"/>
            <a:ext cx="23325" cy="57800"/>
          </a:xfrm>
          <a:custGeom>
            <a:avLst/>
            <a:gdLst/>
            <a:ahLst/>
            <a:cxnLst/>
            <a:rect l="l" t="t" r="r" b="b"/>
            <a:pathLst>
              <a:path w="933" h="2312" extrusionOk="0">
                <a:moveTo>
                  <a:pt x="933" y="0"/>
                </a:moveTo>
                <a:cubicBezTo>
                  <a:pt x="933" y="448"/>
                  <a:pt x="933" y="932"/>
                  <a:pt x="485" y="1864"/>
                </a:cubicBezTo>
                <a:lnTo>
                  <a:pt x="485" y="2312"/>
                </a:lnTo>
                <a:cubicBezTo>
                  <a:pt x="485" y="1864"/>
                  <a:pt x="485" y="1864"/>
                  <a:pt x="1" y="1864"/>
                </a:cubicBezTo>
                <a:cubicBezTo>
                  <a:pt x="1" y="1380"/>
                  <a:pt x="485" y="1380"/>
                  <a:pt x="485" y="932"/>
                </a:cubicBezTo>
                <a:lnTo>
                  <a:pt x="485" y="448"/>
                </a:lnTo>
                <a:lnTo>
                  <a:pt x="933" y="0"/>
                </a:lnTo>
                <a:close/>
              </a:path>
            </a:pathLst>
          </a:custGeom>
          <a:solidFill>
            <a:srgbClr val="DACEC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8" name="Google Shape;3538;p58"/>
          <p:cNvSpPr/>
          <p:nvPr/>
        </p:nvSpPr>
        <p:spPr>
          <a:xfrm>
            <a:off x="3773738" y="2047300"/>
            <a:ext cx="25" cy="25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8D78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9" name="Google Shape;3539;p58"/>
          <p:cNvSpPr/>
          <p:nvPr/>
        </p:nvSpPr>
        <p:spPr>
          <a:xfrm>
            <a:off x="5789638" y="2839500"/>
            <a:ext cx="11225" cy="25"/>
          </a:xfrm>
          <a:custGeom>
            <a:avLst/>
            <a:gdLst/>
            <a:ahLst/>
            <a:cxnLst/>
            <a:rect l="l" t="t" r="r" b="b"/>
            <a:pathLst>
              <a:path w="449" h="1" extrusionOk="0">
                <a:moveTo>
                  <a:pt x="448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7E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0" name="Google Shape;3540;p58"/>
          <p:cNvSpPr/>
          <p:nvPr/>
        </p:nvSpPr>
        <p:spPr>
          <a:xfrm>
            <a:off x="5812938" y="2792900"/>
            <a:ext cx="11225" cy="25"/>
          </a:xfrm>
          <a:custGeom>
            <a:avLst/>
            <a:gdLst/>
            <a:ahLst/>
            <a:cxnLst/>
            <a:rect l="l" t="t" r="r" b="b"/>
            <a:pathLst>
              <a:path w="449" h="1" extrusionOk="0">
                <a:moveTo>
                  <a:pt x="448" y="0"/>
                </a:moveTo>
                <a:lnTo>
                  <a:pt x="1" y="0"/>
                </a:lnTo>
                <a:lnTo>
                  <a:pt x="1" y="0"/>
                </a:ln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6F55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1" name="Google Shape;3541;p58"/>
          <p:cNvSpPr/>
          <p:nvPr/>
        </p:nvSpPr>
        <p:spPr>
          <a:xfrm>
            <a:off x="5800838" y="2816200"/>
            <a:ext cx="25" cy="11200"/>
          </a:xfrm>
          <a:custGeom>
            <a:avLst/>
            <a:gdLst/>
            <a:ahLst/>
            <a:cxnLst/>
            <a:rect l="l" t="t" r="r" b="b"/>
            <a:pathLst>
              <a:path w="1" h="448" extrusionOk="0">
                <a:moveTo>
                  <a:pt x="0" y="448"/>
                </a:moveTo>
                <a:lnTo>
                  <a:pt x="0" y="0"/>
                </a:lnTo>
                <a:close/>
              </a:path>
            </a:pathLst>
          </a:custGeom>
          <a:solidFill>
            <a:srgbClr val="E2DE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2" name="Google Shape;3542;p58"/>
          <p:cNvSpPr/>
          <p:nvPr/>
        </p:nvSpPr>
        <p:spPr>
          <a:xfrm>
            <a:off x="5800838" y="2816200"/>
            <a:ext cx="25" cy="25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E2DE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3" name="Google Shape;3543;p58"/>
          <p:cNvSpPr/>
          <p:nvPr/>
        </p:nvSpPr>
        <p:spPr>
          <a:xfrm>
            <a:off x="5812938" y="2792900"/>
            <a:ext cx="25" cy="25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E2DE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4" name="Google Shape;3544;p58"/>
          <p:cNvSpPr/>
          <p:nvPr/>
        </p:nvSpPr>
        <p:spPr>
          <a:xfrm>
            <a:off x="5800838" y="2804075"/>
            <a:ext cx="12125" cy="25"/>
          </a:xfrm>
          <a:custGeom>
            <a:avLst/>
            <a:gdLst/>
            <a:ahLst/>
            <a:cxnLst/>
            <a:rect l="l" t="t" r="r" b="b"/>
            <a:pathLst>
              <a:path w="485" h="1" extrusionOk="0">
                <a:moveTo>
                  <a:pt x="0" y="1"/>
                </a:moveTo>
                <a:lnTo>
                  <a:pt x="485" y="1"/>
                </a:lnTo>
                <a:close/>
              </a:path>
            </a:pathLst>
          </a:custGeom>
          <a:solidFill>
            <a:srgbClr val="E2DE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5" name="Google Shape;3545;p58"/>
          <p:cNvSpPr/>
          <p:nvPr/>
        </p:nvSpPr>
        <p:spPr>
          <a:xfrm>
            <a:off x="5789638" y="2723000"/>
            <a:ext cx="23325" cy="57800"/>
          </a:xfrm>
          <a:custGeom>
            <a:avLst/>
            <a:gdLst/>
            <a:ahLst/>
            <a:cxnLst/>
            <a:rect l="l" t="t" r="r" b="b"/>
            <a:pathLst>
              <a:path w="933" h="2312" extrusionOk="0">
                <a:moveTo>
                  <a:pt x="933" y="1864"/>
                </a:moveTo>
                <a:lnTo>
                  <a:pt x="933" y="2312"/>
                </a:lnTo>
                <a:lnTo>
                  <a:pt x="933" y="2312"/>
                </a:lnTo>
                <a:cubicBezTo>
                  <a:pt x="1" y="2312"/>
                  <a:pt x="1" y="1864"/>
                  <a:pt x="1" y="1380"/>
                </a:cubicBezTo>
                <a:cubicBezTo>
                  <a:pt x="1" y="932"/>
                  <a:pt x="1" y="448"/>
                  <a:pt x="448" y="0"/>
                </a:cubicBezTo>
                <a:lnTo>
                  <a:pt x="448" y="0"/>
                </a:lnTo>
                <a:cubicBezTo>
                  <a:pt x="448" y="0"/>
                  <a:pt x="933" y="448"/>
                  <a:pt x="448" y="932"/>
                </a:cubicBezTo>
                <a:lnTo>
                  <a:pt x="448" y="932"/>
                </a:lnTo>
                <a:lnTo>
                  <a:pt x="933" y="932"/>
                </a:lnTo>
                <a:close/>
              </a:path>
            </a:pathLst>
          </a:custGeom>
          <a:solidFill>
            <a:srgbClr val="6C66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6" name="Google Shape;3546;p58"/>
          <p:cNvSpPr/>
          <p:nvPr/>
        </p:nvSpPr>
        <p:spPr>
          <a:xfrm>
            <a:off x="5800838" y="2710875"/>
            <a:ext cx="12125" cy="12150"/>
          </a:xfrm>
          <a:custGeom>
            <a:avLst/>
            <a:gdLst/>
            <a:ahLst/>
            <a:cxnLst/>
            <a:rect l="l" t="t" r="r" b="b"/>
            <a:pathLst>
              <a:path w="485" h="486" extrusionOk="0">
                <a:moveTo>
                  <a:pt x="485" y="1"/>
                </a:moveTo>
                <a:lnTo>
                  <a:pt x="485" y="485"/>
                </a:lnTo>
                <a:lnTo>
                  <a:pt x="0" y="485"/>
                </a:lnTo>
                <a:lnTo>
                  <a:pt x="0" y="1"/>
                </a:lnTo>
                <a:close/>
              </a:path>
            </a:pathLst>
          </a:custGeom>
          <a:solidFill>
            <a:srgbClr val="928E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7" name="Google Shape;3547;p58"/>
          <p:cNvSpPr/>
          <p:nvPr/>
        </p:nvSpPr>
        <p:spPr>
          <a:xfrm>
            <a:off x="5754238" y="2723000"/>
            <a:ext cx="58725" cy="116525"/>
          </a:xfrm>
          <a:custGeom>
            <a:avLst/>
            <a:gdLst/>
            <a:ahLst/>
            <a:cxnLst/>
            <a:rect l="l" t="t" r="r" b="b"/>
            <a:pathLst>
              <a:path w="2349" h="4661" extrusionOk="0">
                <a:moveTo>
                  <a:pt x="1864" y="0"/>
                </a:moveTo>
                <a:cubicBezTo>
                  <a:pt x="1864" y="448"/>
                  <a:pt x="1417" y="448"/>
                  <a:pt x="1417" y="932"/>
                </a:cubicBezTo>
                <a:cubicBezTo>
                  <a:pt x="1417" y="1864"/>
                  <a:pt x="1417" y="1864"/>
                  <a:pt x="2349" y="2312"/>
                </a:cubicBezTo>
                <a:lnTo>
                  <a:pt x="1864" y="2796"/>
                </a:lnTo>
                <a:lnTo>
                  <a:pt x="1864" y="2796"/>
                </a:lnTo>
                <a:lnTo>
                  <a:pt x="1864" y="3244"/>
                </a:lnTo>
                <a:lnTo>
                  <a:pt x="1864" y="3244"/>
                </a:lnTo>
                <a:lnTo>
                  <a:pt x="1864" y="3728"/>
                </a:lnTo>
                <a:lnTo>
                  <a:pt x="1417" y="3728"/>
                </a:lnTo>
                <a:cubicBezTo>
                  <a:pt x="932" y="3728"/>
                  <a:pt x="932" y="4660"/>
                  <a:pt x="485" y="4176"/>
                </a:cubicBezTo>
                <a:cubicBezTo>
                  <a:pt x="0" y="3728"/>
                  <a:pt x="0" y="3244"/>
                  <a:pt x="485" y="2796"/>
                </a:cubicBezTo>
                <a:lnTo>
                  <a:pt x="485" y="2796"/>
                </a:lnTo>
                <a:lnTo>
                  <a:pt x="485" y="2796"/>
                </a:lnTo>
                <a:lnTo>
                  <a:pt x="932" y="2796"/>
                </a:lnTo>
                <a:cubicBezTo>
                  <a:pt x="1417" y="2312"/>
                  <a:pt x="932" y="2312"/>
                  <a:pt x="932" y="2312"/>
                </a:cubicBezTo>
                <a:lnTo>
                  <a:pt x="932" y="1864"/>
                </a:lnTo>
                <a:lnTo>
                  <a:pt x="932" y="1864"/>
                </a:lnTo>
                <a:cubicBezTo>
                  <a:pt x="932" y="1864"/>
                  <a:pt x="932" y="1380"/>
                  <a:pt x="1417" y="932"/>
                </a:cubicBezTo>
                <a:cubicBezTo>
                  <a:pt x="1417" y="448"/>
                  <a:pt x="1417" y="0"/>
                  <a:pt x="1864" y="0"/>
                </a:cubicBezTo>
                <a:close/>
              </a:path>
            </a:pathLst>
          </a:custGeom>
          <a:solidFill>
            <a:srgbClr val="7975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8" name="Google Shape;3548;p58"/>
          <p:cNvSpPr/>
          <p:nvPr/>
        </p:nvSpPr>
        <p:spPr>
          <a:xfrm>
            <a:off x="5743038" y="2792900"/>
            <a:ext cx="46625" cy="57800"/>
          </a:xfrm>
          <a:custGeom>
            <a:avLst/>
            <a:gdLst/>
            <a:ahLst/>
            <a:cxnLst/>
            <a:rect l="l" t="t" r="r" b="b"/>
            <a:pathLst>
              <a:path w="1865" h="2312" extrusionOk="0">
                <a:moveTo>
                  <a:pt x="933" y="0"/>
                </a:moveTo>
                <a:lnTo>
                  <a:pt x="933" y="932"/>
                </a:lnTo>
                <a:cubicBezTo>
                  <a:pt x="933" y="932"/>
                  <a:pt x="933" y="1380"/>
                  <a:pt x="1380" y="1380"/>
                </a:cubicBezTo>
                <a:lnTo>
                  <a:pt x="1380" y="932"/>
                </a:lnTo>
                <a:lnTo>
                  <a:pt x="1865" y="932"/>
                </a:lnTo>
                <a:lnTo>
                  <a:pt x="1865" y="932"/>
                </a:lnTo>
                <a:lnTo>
                  <a:pt x="1865" y="932"/>
                </a:lnTo>
                <a:lnTo>
                  <a:pt x="1865" y="1380"/>
                </a:lnTo>
                <a:cubicBezTo>
                  <a:pt x="1380" y="1380"/>
                  <a:pt x="1380" y="1864"/>
                  <a:pt x="933" y="2312"/>
                </a:cubicBezTo>
                <a:lnTo>
                  <a:pt x="1" y="1380"/>
                </a:lnTo>
                <a:lnTo>
                  <a:pt x="1" y="932"/>
                </a:lnTo>
                <a:lnTo>
                  <a:pt x="448" y="448"/>
                </a:lnTo>
                <a:lnTo>
                  <a:pt x="448" y="0"/>
                </a:lnTo>
                <a:lnTo>
                  <a:pt x="448" y="0"/>
                </a:lnTo>
                <a:close/>
              </a:path>
            </a:pathLst>
          </a:custGeom>
          <a:solidFill>
            <a:srgbClr val="8E8A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9" name="Google Shape;3549;p58"/>
          <p:cNvSpPr/>
          <p:nvPr/>
        </p:nvSpPr>
        <p:spPr>
          <a:xfrm>
            <a:off x="5743038" y="2816200"/>
            <a:ext cx="23325" cy="46625"/>
          </a:xfrm>
          <a:custGeom>
            <a:avLst/>
            <a:gdLst/>
            <a:ahLst/>
            <a:cxnLst/>
            <a:rect l="l" t="t" r="r" b="b"/>
            <a:pathLst>
              <a:path w="933" h="1865" extrusionOk="0">
                <a:moveTo>
                  <a:pt x="448" y="0"/>
                </a:moveTo>
                <a:cubicBezTo>
                  <a:pt x="448" y="448"/>
                  <a:pt x="933" y="932"/>
                  <a:pt x="933" y="1380"/>
                </a:cubicBezTo>
                <a:lnTo>
                  <a:pt x="933" y="1380"/>
                </a:lnTo>
                <a:cubicBezTo>
                  <a:pt x="933" y="1380"/>
                  <a:pt x="448" y="1380"/>
                  <a:pt x="448" y="1864"/>
                </a:cubicBezTo>
                <a:lnTo>
                  <a:pt x="448" y="1864"/>
                </a:lnTo>
                <a:lnTo>
                  <a:pt x="1" y="1864"/>
                </a:lnTo>
                <a:lnTo>
                  <a:pt x="1" y="1380"/>
                </a:lnTo>
                <a:lnTo>
                  <a:pt x="1" y="1380"/>
                </a:lnTo>
                <a:lnTo>
                  <a:pt x="1" y="932"/>
                </a:lnTo>
                <a:lnTo>
                  <a:pt x="1" y="448"/>
                </a:lnTo>
                <a:close/>
              </a:path>
            </a:pathLst>
          </a:custGeom>
          <a:solidFill>
            <a:srgbClr val="827D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0" name="Google Shape;3550;p58"/>
          <p:cNvSpPr/>
          <p:nvPr/>
        </p:nvSpPr>
        <p:spPr>
          <a:xfrm>
            <a:off x="5719738" y="2862800"/>
            <a:ext cx="23325" cy="23325"/>
          </a:xfrm>
          <a:custGeom>
            <a:avLst/>
            <a:gdLst/>
            <a:ahLst/>
            <a:cxnLst/>
            <a:rect l="l" t="t" r="r" b="b"/>
            <a:pathLst>
              <a:path w="933" h="933" extrusionOk="0">
                <a:moveTo>
                  <a:pt x="448" y="932"/>
                </a:moveTo>
                <a:cubicBezTo>
                  <a:pt x="448" y="448"/>
                  <a:pt x="1" y="932"/>
                  <a:pt x="1" y="448"/>
                </a:cubicBezTo>
                <a:lnTo>
                  <a:pt x="448" y="0"/>
                </a:lnTo>
                <a:lnTo>
                  <a:pt x="933" y="0"/>
                </a:lnTo>
                <a:lnTo>
                  <a:pt x="933" y="448"/>
                </a:lnTo>
                <a:close/>
              </a:path>
            </a:pathLst>
          </a:custGeom>
          <a:solidFill>
            <a:srgbClr val="9591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1" name="Google Shape;3551;p58"/>
          <p:cNvSpPr/>
          <p:nvPr/>
        </p:nvSpPr>
        <p:spPr>
          <a:xfrm>
            <a:off x="5754238" y="2850675"/>
            <a:ext cx="12125" cy="12150"/>
          </a:xfrm>
          <a:custGeom>
            <a:avLst/>
            <a:gdLst/>
            <a:ahLst/>
            <a:cxnLst/>
            <a:rect l="l" t="t" r="r" b="b"/>
            <a:pathLst>
              <a:path w="485" h="486" extrusionOk="0">
                <a:moveTo>
                  <a:pt x="0" y="485"/>
                </a:moveTo>
                <a:cubicBezTo>
                  <a:pt x="0" y="1"/>
                  <a:pt x="0" y="1"/>
                  <a:pt x="485" y="1"/>
                </a:cubicBezTo>
                <a:lnTo>
                  <a:pt x="0" y="485"/>
                </a:lnTo>
                <a:close/>
              </a:path>
            </a:pathLst>
          </a:custGeom>
          <a:solidFill>
            <a:srgbClr val="8E898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2" name="Google Shape;3552;p58"/>
          <p:cNvSpPr/>
          <p:nvPr/>
        </p:nvSpPr>
        <p:spPr>
          <a:xfrm>
            <a:off x="5743038" y="2862800"/>
            <a:ext cx="11225" cy="11200"/>
          </a:xfrm>
          <a:custGeom>
            <a:avLst/>
            <a:gdLst/>
            <a:ahLst/>
            <a:cxnLst/>
            <a:rect l="l" t="t" r="r" b="b"/>
            <a:pathLst>
              <a:path w="449" h="448" extrusionOk="0">
                <a:moveTo>
                  <a:pt x="448" y="0"/>
                </a:moveTo>
                <a:lnTo>
                  <a:pt x="448" y="0"/>
                </a:lnTo>
                <a:cubicBezTo>
                  <a:pt x="448" y="0"/>
                  <a:pt x="448" y="448"/>
                  <a:pt x="1" y="448"/>
                </a:cubicBezTo>
                <a:lnTo>
                  <a:pt x="1" y="448"/>
                </a:lnTo>
                <a:cubicBezTo>
                  <a:pt x="1" y="0"/>
                  <a:pt x="1" y="0"/>
                  <a:pt x="448" y="0"/>
                </a:cubicBezTo>
                <a:close/>
              </a:path>
            </a:pathLst>
          </a:custGeom>
          <a:solidFill>
            <a:srgbClr val="ABA8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3" name="Google Shape;3553;p58"/>
          <p:cNvSpPr/>
          <p:nvPr/>
        </p:nvSpPr>
        <p:spPr>
          <a:xfrm>
            <a:off x="5707638" y="2897275"/>
            <a:ext cx="12125" cy="25"/>
          </a:xfrm>
          <a:custGeom>
            <a:avLst/>
            <a:gdLst/>
            <a:ahLst/>
            <a:cxnLst/>
            <a:rect l="l" t="t" r="r" b="b"/>
            <a:pathLst>
              <a:path w="485" h="1" extrusionOk="0">
                <a:moveTo>
                  <a:pt x="0" y="1"/>
                </a:moveTo>
                <a:lnTo>
                  <a:pt x="485" y="1"/>
                </a:lnTo>
                <a:lnTo>
                  <a:pt x="485" y="1"/>
                </a:lnTo>
                <a:close/>
              </a:path>
            </a:pathLst>
          </a:custGeom>
          <a:solidFill>
            <a:srgbClr val="9591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4" name="Google Shape;3554;p58"/>
          <p:cNvSpPr/>
          <p:nvPr/>
        </p:nvSpPr>
        <p:spPr>
          <a:xfrm>
            <a:off x="5800838" y="2804075"/>
            <a:ext cx="25" cy="25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close/>
              </a:path>
            </a:pathLst>
          </a:custGeom>
          <a:solidFill>
            <a:srgbClr val="E2DE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5" name="Google Shape;3555;p58"/>
          <p:cNvSpPr/>
          <p:nvPr/>
        </p:nvSpPr>
        <p:spPr>
          <a:xfrm>
            <a:off x="5800838" y="2792900"/>
            <a:ext cx="25" cy="25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E2DE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6" name="Google Shape;3556;p58"/>
          <p:cNvSpPr/>
          <p:nvPr/>
        </p:nvSpPr>
        <p:spPr>
          <a:xfrm>
            <a:off x="5789638" y="2816200"/>
            <a:ext cx="25" cy="11200"/>
          </a:xfrm>
          <a:custGeom>
            <a:avLst/>
            <a:gdLst/>
            <a:ahLst/>
            <a:cxnLst/>
            <a:rect l="l" t="t" r="r" b="b"/>
            <a:pathLst>
              <a:path w="1" h="448" extrusionOk="0">
                <a:moveTo>
                  <a:pt x="1" y="448"/>
                </a:moveTo>
                <a:lnTo>
                  <a:pt x="1" y="0"/>
                </a:lnTo>
                <a:close/>
              </a:path>
            </a:pathLst>
          </a:custGeom>
          <a:solidFill>
            <a:srgbClr val="E2DE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7" name="Google Shape;3557;p58"/>
          <p:cNvSpPr/>
          <p:nvPr/>
        </p:nvSpPr>
        <p:spPr>
          <a:xfrm>
            <a:off x="5789638" y="2816200"/>
            <a:ext cx="11225" cy="25"/>
          </a:xfrm>
          <a:custGeom>
            <a:avLst/>
            <a:gdLst/>
            <a:ahLst/>
            <a:cxnLst/>
            <a:rect l="l" t="t" r="r" b="b"/>
            <a:pathLst>
              <a:path w="449" h="1" extrusionOk="0">
                <a:moveTo>
                  <a:pt x="1" y="0"/>
                </a:moveTo>
                <a:lnTo>
                  <a:pt x="1" y="0"/>
                </a:lnTo>
                <a:lnTo>
                  <a:pt x="448" y="0"/>
                </a:lnTo>
                <a:close/>
              </a:path>
            </a:pathLst>
          </a:custGeom>
          <a:solidFill>
            <a:srgbClr val="E2DE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8" name="Google Shape;3558;p58"/>
          <p:cNvSpPr/>
          <p:nvPr/>
        </p:nvSpPr>
        <p:spPr>
          <a:xfrm>
            <a:off x="5707638" y="2723000"/>
            <a:ext cx="35425" cy="34500"/>
          </a:xfrm>
          <a:custGeom>
            <a:avLst/>
            <a:gdLst/>
            <a:ahLst/>
            <a:cxnLst/>
            <a:rect l="l" t="t" r="r" b="b"/>
            <a:pathLst>
              <a:path w="1417" h="1380" extrusionOk="0">
                <a:moveTo>
                  <a:pt x="0" y="932"/>
                </a:moveTo>
                <a:cubicBezTo>
                  <a:pt x="0" y="448"/>
                  <a:pt x="0" y="448"/>
                  <a:pt x="485" y="0"/>
                </a:cubicBezTo>
                <a:lnTo>
                  <a:pt x="932" y="0"/>
                </a:lnTo>
                <a:cubicBezTo>
                  <a:pt x="1417" y="448"/>
                  <a:pt x="932" y="448"/>
                  <a:pt x="932" y="932"/>
                </a:cubicBezTo>
                <a:cubicBezTo>
                  <a:pt x="485" y="932"/>
                  <a:pt x="485" y="1380"/>
                  <a:pt x="0" y="932"/>
                </a:cubicBezTo>
                <a:close/>
              </a:path>
            </a:pathLst>
          </a:custGeom>
          <a:solidFill>
            <a:srgbClr val="C1BFB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9" name="Google Shape;3559;p58"/>
          <p:cNvSpPr/>
          <p:nvPr/>
        </p:nvSpPr>
        <p:spPr>
          <a:xfrm>
            <a:off x="5707638" y="2734175"/>
            <a:ext cx="23325" cy="23325"/>
          </a:xfrm>
          <a:custGeom>
            <a:avLst/>
            <a:gdLst/>
            <a:ahLst/>
            <a:cxnLst/>
            <a:rect l="l" t="t" r="r" b="b"/>
            <a:pathLst>
              <a:path w="933" h="933" extrusionOk="0">
                <a:moveTo>
                  <a:pt x="0" y="485"/>
                </a:moveTo>
                <a:cubicBezTo>
                  <a:pt x="485" y="485"/>
                  <a:pt x="485" y="1"/>
                  <a:pt x="932" y="485"/>
                </a:cubicBezTo>
                <a:lnTo>
                  <a:pt x="932" y="485"/>
                </a:lnTo>
                <a:cubicBezTo>
                  <a:pt x="485" y="485"/>
                  <a:pt x="0" y="933"/>
                  <a:pt x="0" y="933"/>
                </a:cubicBezTo>
                <a:close/>
              </a:path>
            </a:pathLst>
          </a:custGeom>
          <a:solidFill>
            <a:srgbClr val="CDCBC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0" name="Google Shape;3560;p58"/>
          <p:cNvSpPr/>
          <p:nvPr/>
        </p:nvSpPr>
        <p:spPr>
          <a:xfrm>
            <a:off x="5777538" y="2746300"/>
            <a:ext cx="12125" cy="23325"/>
          </a:xfrm>
          <a:custGeom>
            <a:avLst/>
            <a:gdLst/>
            <a:ahLst/>
            <a:cxnLst/>
            <a:rect l="l" t="t" r="r" b="b"/>
            <a:pathLst>
              <a:path w="485" h="933" extrusionOk="0">
                <a:moveTo>
                  <a:pt x="485" y="0"/>
                </a:moveTo>
                <a:cubicBezTo>
                  <a:pt x="0" y="448"/>
                  <a:pt x="485" y="932"/>
                  <a:pt x="0" y="932"/>
                </a:cubicBezTo>
                <a:cubicBezTo>
                  <a:pt x="0" y="448"/>
                  <a:pt x="0" y="448"/>
                  <a:pt x="485" y="0"/>
                </a:cubicBezTo>
                <a:close/>
              </a:path>
            </a:pathLst>
          </a:custGeom>
          <a:solidFill>
            <a:srgbClr val="8B87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1" name="Google Shape;3561;p58"/>
          <p:cNvSpPr/>
          <p:nvPr/>
        </p:nvSpPr>
        <p:spPr>
          <a:xfrm>
            <a:off x="5766338" y="2769600"/>
            <a:ext cx="11225" cy="23325"/>
          </a:xfrm>
          <a:custGeom>
            <a:avLst/>
            <a:gdLst/>
            <a:ahLst/>
            <a:cxnLst/>
            <a:rect l="l" t="t" r="r" b="b"/>
            <a:pathLst>
              <a:path w="449" h="933" extrusionOk="0">
                <a:moveTo>
                  <a:pt x="1" y="932"/>
                </a:moveTo>
                <a:lnTo>
                  <a:pt x="1" y="932"/>
                </a:lnTo>
                <a:cubicBezTo>
                  <a:pt x="1" y="448"/>
                  <a:pt x="1" y="0"/>
                  <a:pt x="448" y="0"/>
                </a:cubicBezTo>
                <a:lnTo>
                  <a:pt x="448" y="448"/>
                </a:lnTo>
                <a:lnTo>
                  <a:pt x="448" y="448"/>
                </a:lnTo>
                <a:lnTo>
                  <a:pt x="448" y="932"/>
                </a:lnTo>
                <a:close/>
              </a:path>
            </a:pathLst>
          </a:custGeom>
          <a:solidFill>
            <a:srgbClr val="8E8A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2" name="Google Shape;3562;p58"/>
          <p:cNvSpPr/>
          <p:nvPr/>
        </p:nvSpPr>
        <p:spPr>
          <a:xfrm>
            <a:off x="3762563" y="2163800"/>
            <a:ext cx="11200" cy="25"/>
          </a:xfrm>
          <a:custGeom>
            <a:avLst/>
            <a:gdLst/>
            <a:ahLst/>
            <a:cxnLst/>
            <a:rect l="l" t="t" r="r" b="b"/>
            <a:pathLst>
              <a:path w="448" h="1" extrusionOk="0">
                <a:moveTo>
                  <a:pt x="448" y="0"/>
                </a:moveTo>
                <a:lnTo>
                  <a:pt x="448" y="0"/>
                </a:lnTo>
                <a:lnTo>
                  <a:pt x="0" y="0"/>
                </a:lnTo>
                <a:lnTo>
                  <a:pt x="448" y="0"/>
                </a:lnTo>
                <a:close/>
              </a:path>
            </a:pathLst>
          </a:custGeom>
          <a:solidFill>
            <a:srgbClr val="AE5F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3" name="Google Shape;3563;p58"/>
          <p:cNvSpPr/>
          <p:nvPr/>
        </p:nvSpPr>
        <p:spPr>
          <a:xfrm>
            <a:off x="5777538" y="2780775"/>
            <a:ext cx="12125" cy="23325"/>
          </a:xfrm>
          <a:custGeom>
            <a:avLst/>
            <a:gdLst/>
            <a:ahLst/>
            <a:cxnLst/>
            <a:rect l="l" t="t" r="r" b="b"/>
            <a:pathLst>
              <a:path w="485" h="933" extrusionOk="0">
                <a:moveTo>
                  <a:pt x="0" y="1"/>
                </a:moveTo>
                <a:lnTo>
                  <a:pt x="0" y="1"/>
                </a:lnTo>
                <a:lnTo>
                  <a:pt x="485" y="1"/>
                </a:lnTo>
                <a:cubicBezTo>
                  <a:pt x="485" y="485"/>
                  <a:pt x="485" y="933"/>
                  <a:pt x="0" y="485"/>
                </a:cubicBezTo>
                <a:lnTo>
                  <a:pt x="0" y="485"/>
                </a:lnTo>
                <a:close/>
              </a:path>
            </a:pathLst>
          </a:custGeom>
          <a:solidFill>
            <a:srgbClr val="6B66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4" name="Google Shape;3564;p58"/>
          <p:cNvSpPr/>
          <p:nvPr/>
        </p:nvSpPr>
        <p:spPr>
          <a:xfrm>
            <a:off x="5766338" y="2792900"/>
            <a:ext cx="11225" cy="25"/>
          </a:xfrm>
          <a:custGeom>
            <a:avLst/>
            <a:gdLst/>
            <a:ahLst/>
            <a:cxnLst/>
            <a:rect l="l" t="t" r="r" b="b"/>
            <a:pathLst>
              <a:path w="449" h="1" extrusionOk="0">
                <a:moveTo>
                  <a:pt x="448" y="0"/>
                </a:moveTo>
                <a:lnTo>
                  <a:pt x="448" y="0"/>
                </a:ln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8E8A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5" name="Google Shape;3565;p58"/>
          <p:cNvSpPr/>
          <p:nvPr/>
        </p:nvSpPr>
        <p:spPr>
          <a:xfrm>
            <a:off x="5754238" y="2792900"/>
            <a:ext cx="25" cy="11200"/>
          </a:xfrm>
          <a:custGeom>
            <a:avLst/>
            <a:gdLst/>
            <a:ahLst/>
            <a:cxnLst/>
            <a:rect l="l" t="t" r="r" b="b"/>
            <a:pathLst>
              <a:path w="1" h="448" extrusionOk="0">
                <a:moveTo>
                  <a:pt x="0" y="448"/>
                </a:moveTo>
                <a:lnTo>
                  <a:pt x="0" y="0"/>
                </a:lnTo>
                <a:close/>
              </a:path>
            </a:pathLst>
          </a:custGeom>
          <a:solidFill>
            <a:srgbClr val="A9A6A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6" name="Google Shape;3566;p58"/>
          <p:cNvSpPr/>
          <p:nvPr/>
        </p:nvSpPr>
        <p:spPr>
          <a:xfrm>
            <a:off x="5743038" y="2816200"/>
            <a:ext cx="11225" cy="11200"/>
          </a:xfrm>
          <a:custGeom>
            <a:avLst/>
            <a:gdLst/>
            <a:ahLst/>
            <a:cxnLst/>
            <a:rect l="l" t="t" r="r" b="b"/>
            <a:pathLst>
              <a:path w="449" h="448" extrusionOk="0">
                <a:moveTo>
                  <a:pt x="448" y="0"/>
                </a:moveTo>
                <a:lnTo>
                  <a:pt x="448" y="0"/>
                </a:lnTo>
                <a:lnTo>
                  <a:pt x="448" y="0"/>
                </a:lnTo>
                <a:cubicBezTo>
                  <a:pt x="1" y="448"/>
                  <a:pt x="1" y="448"/>
                  <a:pt x="1" y="0"/>
                </a:cubicBezTo>
                <a:close/>
              </a:path>
            </a:pathLst>
          </a:custGeom>
          <a:solidFill>
            <a:srgbClr val="BDBA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7" name="Google Shape;3567;p58"/>
          <p:cNvSpPr/>
          <p:nvPr/>
        </p:nvSpPr>
        <p:spPr>
          <a:xfrm>
            <a:off x="5707638" y="2839500"/>
            <a:ext cx="35425" cy="34500"/>
          </a:xfrm>
          <a:custGeom>
            <a:avLst/>
            <a:gdLst/>
            <a:ahLst/>
            <a:cxnLst/>
            <a:rect l="l" t="t" r="r" b="b"/>
            <a:pathLst>
              <a:path w="1417" h="1380" extrusionOk="0">
                <a:moveTo>
                  <a:pt x="0" y="1380"/>
                </a:moveTo>
                <a:cubicBezTo>
                  <a:pt x="485" y="932"/>
                  <a:pt x="485" y="448"/>
                  <a:pt x="485" y="448"/>
                </a:cubicBezTo>
                <a:cubicBezTo>
                  <a:pt x="932" y="448"/>
                  <a:pt x="932" y="0"/>
                  <a:pt x="932" y="0"/>
                </a:cubicBezTo>
                <a:lnTo>
                  <a:pt x="1417" y="448"/>
                </a:lnTo>
                <a:lnTo>
                  <a:pt x="1417" y="448"/>
                </a:lnTo>
                <a:lnTo>
                  <a:pt x="1417" y="448"/>
                </a:lnTo>
                <a:lnTo>
                  <a:pt x="1417" y="448"/>
                </a:lnTo>
                <a:lnTo>
                  <a:pt x="1417" y="932"/>
                </a:lnTo>
                <a:cubicBezTo>
                  <a:pt x="1417" y="932"/>
                  <a:pt x="932" y="932"/>
                  <a:pt x="932" y="1380"/>
                </a:cubicBezTo>
                <a:lnTo>
                  <a:pt x="485" y="1380"/>
                </a:lnTo>
                <a:lnTo>
                  <a:pt x="485" y="1380"/>
                </a:lnTo>
                <a:close/>
              </a:path>
            </a:pathLst>
          </a:custGeom>
          <a:solidFill>
            <a:srgbClr val="A09D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8" name="Google Shape;3568;p58"/>
          <p:cNvSpPr/>
          <p:nvPr/>
        </p:nvSpPr>
        <p:spPr>
          <a:xfrm>
            <a:off x="5730938" y="2816200"/>
            <a:ext cx="23325" cy="34500"/>
          </a:xfrm>
          <a:custGeom>
            <a:avLst/>
            <a:gdLst/>
            <a:ahLst/>
            <a:cxnLst/>
            <a:rect l="l" t="t" r="r" b="b"/>
            <a:pathLst>
              <a:path w="933" h="1380" extrusionOk="0">
                <a:moveTo>
                  <a:pt x="485" y="1380"/>
                </a:moveTo>
                <a:lnTo>
                  <a:pt x="0" y="1380"/>
                </a:lnTo>
                <a:cubicBezTo>
                  <a:pt x="0" y="932"/>
                  <a:pt x="0" y="448"/>
                  <a:pt x="485" y="0"/>
                </a:cubicBezTo>
                <a:lnTo>
                  <a:pt x="932" y="0"/>
                </a:lnTo>
                <a:cubicBezTo>
                  <a:pt x="932" y="448"/>
                  <a:pt x="485" y="932"/>
                  <a:pt x="485" y="1380"/>
                </a:cubicBezTo>
                <a:close/>
              </a:path>
            </a:pathLst>
          </a:custGeom>
          <a:solidFill>
            <a:srgbClr val="8E898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9" name="Google Shape;3569;p58"/>
          <p:cNvSpPr/>
          <p:nvPr/>
        </p:nvSpPr>
        <p:spPr>
          <a:xfrm>
            <a:off x="5730938" y="2862800"/>
            <a:ext cx="23325" cy="11200"/>
          </a:xfrm>
          <a:custGeom>
            <a:avLst/>
            <a:gdLst/>
            <a:ahLst/>
            <a:cxnLst/>
            <a:rect l="l" t="t" r="r" b="b"/>
            <a:pathLst>
              <a:path w="933" h="448" extrusionOk="0">
                <a:moveTo>
                  <a:pt x="0" y="448"/>
                </a:moveTo>
                <a:cubicBezTo>
                  <a:pt x="0" y="0"/>
                  <a:pt x="0" y="0"/>
                  <a:pt x="485" y="0"/>
                </a:cubicBezTo>
                <a:lnTo>
                  <a:pt x="932" y="0"/>
                </a:lnTo>
                <a:cubicBezTo>
                  <a:pt x="485" y="0"/>
                  <a:pt x="485" y="0"/>
                  <a:pt x="485" y="448"/>
                </a:cubicBezTo>
                <a:close/>
              </a:path>
            </a:pathLst>
          </a:custGeom>
          <a:solidFill>
            <a:srgbClr val="8E898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0" name="Google Shape;3570;p58"/>
          <p:cNvSpPr/>
          <p:nvPr/>
        </p:nvSpPr>
        <p:spPr>
          <a:xfrm>
            <a:off x="5754238" y="2839500"/>
            <a:ext cx="25" cy="11200"/>
          </a:xfrm>
          <a:custGeom>
            <a:avLst/>
            <a:gdLst/>
            <a:ahLst/>
            <a:cxnLst/>
            <a:rect l="l" t="t" r="r" b="b"/>
            <a:pathLst>
              <a:path w="1" h="448" extrusionOk="0">
                <a:moveTo>
                  <a:pt x="0" y="0"/>
                </a:moveTo>
                <a:lnTo>
                  <a:pt x="0" y="448"/>
                </a:lnTo>
                <a:lnTo>
                  <a:pt x="0" y="0"/>
                </a:lnTo>
                <a:close/>
              </a:path>
            </a:pathLst>
          </a:custGeom>
          <a:solidFill>
            <a:srgbClr val="8E898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1" name="Google Shape;3571;p58"/>
          <p:cNvSpPr/>
          <p:nvPr/>
        </p:nvSpPr>
        <p:spPr>
          <a:xfrm>
            <a:off x="5743038" y="2850675"/>
            <a:ext cx="25" cy="25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1"/>
                </a:moveTo>
                <a:lnTo>
                  <a:pt x="1" y="1"/>
                </a:lnTo>
                <a:close/>
              </a:path>
            </a:pathLst>
          </a:custGeom>
          <a:solidFill>
            <a:srgbClr val="8E898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2" name="Google Shape;3572;p58"/>
          <p:cNvSpPr/>
          <p:nvPr/>
        </p:nvSpPr>
        <p:spPr>
          <a:xfrm>
            <a:off x="5707638" y="2873975"/>
            <a:ext cx="12125" cy="12150"/>
          </a:xfrm>
          <a:custGeom>
            <a:avLst/>
            <a:gdLst/>
            <a:ahLst/>
            <a:cxnLst/>
            <a:rect l="l" t="t" r="r" b="b"/>
            <a:pathLst>
              <a:path w="485" h="486" extrusionOk="0">
                <a:moveTo>
                  <a:pt x="0" y="1"/>
                </a:moveTo>
                <a:lnTo>
                  <a:pt x="485" y="1"/>
                </a:lnTo>
                <a:cubicBezTo>
                  <a:pt x="0" y="485"/>
                  <a:pt x="0" y="485"/>
                  <a:pt x="0" y="1"/>
                </a:cubicBezTo>
                <a:lnTo>
                  <a:pt x="0" y="1"/>
                </a:lnTo>
                <a:close/>
              </a:path>
            </a:pathLst>
          </a:custGeom>
          <a:solidFill>
            <a:srgbClr val="9591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3" name="Google Shape;3573;p58"/>
          <p:cNvSpPr/>
          <p:nvPr/>
        </p:nvSpPr>
        <p:spPr>
          <a:xfrm>
            <a:off x="5707638" y="2873975"/>
            <a:ext cx="25" cy="25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A09D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4" name="Google Shape;3574;p58"/>
          <p:cNvSpPr/>
          <p:nvPr/>
        </p:nvSpPr>
        <p:spPr>
          <a:xfrm>
            <a:off x="5719738" y="2757475"/>
            <a:ext cx="34525" cy="23325"/>
          </a:xfrm>
          <a:custGeom>
            <a:avLst/>
            <a:gdLst/>
            <a:ahLst/>
            <a:cxnLst/>
            <a:rect l="l" t="t" r="r" b="b"/>
            <a:pathLst>
              <a:path w="1381" h="933" extrusionOk="0">
                <a:moveTo>
                  <a:pt x="933" y="1"/>
                </a:moveTo>
                <a:cubicBezTo>
                  <a:pt x="933" y="485"/>
                  <a:pt x="933" y="485"/>
                  <a:pt x="1380" y="485"/>
                </a:cubicBezTo>
                <a:lnTo>
                  <a:pt x="1380" y="485"/>
                </a:lnTo>
                <a:lnTo>
                  <a:pt x="1380" y="933"/>
                </a:lnTo>
                <a:cubicBezTo>
                  <a:pt x="933" y="485"/>
                  <a:pt x="448" y="485"/>
                  <a:pt x="1" y="485"/>
                </a:cubicBezTo>
                <a:cubicBezTo>
                  <a:pt x="448" y="1"/>
                  <a:pt x="448" y="1"/>
                  <a:pt x="933" y="1"/>
                </a:cubicBezTo>
                <a:close/>
              </a:path>
            </a:pathLst>
          </a:custGeom>
          <a:solidFill>
            <a:srgbClr val="A7A3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5" name="Google Shape;3575;p58"/>
          <p:cNvSpPr/>
          <p:nvPr/>
        </p:nvSpPr>
        <p:spPr>
          <a:xfrm>
            <a:off x="5754238" y="2769600"/>
            <a:ext cx="25" cy="11200"/>
          </a:xfrm>
          <a:custGeom>
            <a:avLst/>
            <a:gdLst/>
            <a:ahLst/>
            <a:cxnLst/>
            <a:rect l="l" t="t" r="r" b="b"/>
            <a:pathLst>
              <a:path w="1" h="448" extrusionOk="0">
                <a:moveTo>
                  <a:pt x="0" y="448"/>
                </a:moveTo>
                <a:lnTo>
                  <a:pt x="0" y="0"/>
                </a:lnTo>
                <a:close/>
              </a:path>
            </a:pathLst>
          </a:custGeom>
          <a:solidFill>
            <a:srgbClr val="A9A6A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6" name="Google Shape;3576;p58"/>
          <p:cNvSpPr/>
          <p:nvPr/>
        </p:nvSpPr>
        <p:spPr>
          <a:xfrm>
            <a:off x="5743038" y="2757475"/>
            <a:ext cx="25" cy="25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1"/>
                </a:moveTo>
                <a:lnTo>
                  <a:pt x="1" y="1"/>
                </a:lnTo>
                <a:close/>
              </a:path>
            </a:pathLst>
          </a:custGeom>
          <a:solidFill>
            <a:srgbClr val="A9A6A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7" name="Google Shape;3577;p58"/>
          <p:cNvSpPr/>
          <p:nvPr/>
        </p:nvSpPr>
        <p:spPr>
          <a:xfrm>
            <a:off x="5766338" y="2780775"/>
            <a:ext cx="11225" cy="12150"/>
          </a:xfrm>
          <a:custGeom>
            <a:avLst/>
            <a:gdLst/>
            <a:ahLst/>
            <a:cxnLst/>
            <a:rect l="l" t="t" r="r" b="b"/>
            <a:pathLst>
              <a:path w="449" h="486" extrusionOk="0">
                <a:moveTo>
                  <a:pt x="448" y="485"/>
                </a:moveTo>
                <a:lnTo>
                  <a:pt x="448" y="485"/>
                </a:lnTo>
                <a:lnTo>
                  <a:pt x="1" y="485"/>
                </a:lnTo>
                <a:cubicBezTo>
                  <a:pt x="1" y="485"/>
                  <a:pt x="1" y="1"/>
                  <a:pt x="448" y="1"/>
                </a:cubicBezTo>
                <a:close/>
              </a:path>
            </a:pathLst>
          </a:custGeom>
          <a:solidFill>
            <a:srgbClr val="7975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78" name="Google Shape;3578;p58"/>
          <p:cNvGrpSpPr/>
          <p:nvPr/>
        </p:nvGrpSpPr>
        <p:grpSpPr>
          <a:xfrm rot="4091915">
            <a:off x="7789508" y="3567639"/>
            <a:ext cx="473412" cy="112753"/>
            <a:chOff x="3290800" y="4250850"/>
            <a:chExt cx="473400" cy="112750"/>
          </a:xfrm>
        </p:grpSpPr>
        <p:sp>
          <p:nvSpPr>
            <p:cNvPr id="3579" name="Google Shape;3579;p58"/>
            <p:cNvSpPr/>
            <p:nvPr/>
          </p:nvSpPr>
          <p:spPr>
            <a:xfrm>
              <a:off x="3730800" y="4318475"/>
              <a:ext cx="33400" cy="45125"/>
            </a:xfrm>
            <a:custGeom>
              <a:avLst/>
              <a:gdLst/>
              <a:ahLst/>
              <a:cxnLst/>
              <a:rect l="l" t="t" r="r" b="b"/>
              <a:pathLst>
                <a:path w="1336" h="1805" extrusionOk="0">
                  <a:moveTo>
                    <a:pt x="1335" y="1335"/>
                  </a:moveTo>
                  <a:cubicBezTo>
                    <a:pt x="1335" y="1335"/>
                    <a:pt x="1335" y="1804"/>
                    <a:pt x="903" y="1804"/>
                  </a:cubicBezTo>
                  <a:cubicBezTo>
                    <a:pt x="434" y="1804"/>
                    <a:pt x="1" y="902"/>
                    <a:pt x="1" y="902"/>
                  </a:cubicBezTo>
                  <a:cubicBezTo>
                    <a:pt x="1" y="434"/>
                    <a:pt x="1" y="1"/>
                    <a:pt x="434" y="1"/>
                  </a:cubicBezTo>
                  <a:cubicBezTo>
                    <a:pt x="903" y="1"/>
                    <a:pt x="1335" y="434"/>
                    <a:pt x="1335" y="1335"/>
                  </a:cubicBezTo>
                  <a:close/>
                </a:path>
              </a:pathLst>
            </a:custGeom>
            <a:solidFill>
              <a:srgbClr val="3520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58"/>
            <p:cNvSpPr/>
            <p:nvPr/>
          </p:nvSpPr>
          <p:spPr>
            <a:xfrm>
              <a:off x="3290800" y="4306750"/>
              <a:ext cx="34275" cy="34300"/>
            </a:xfrm>
            <a:custGeom>
              <a:avLst/>
              <a:gdLst/>
              <a:ahLst/>
              <a:cxnLst/>
              <a:rect l="l" t="t" r="r" b="b"/>
              <a:pathLst>
                <a:path w="1371" h="1372" extrusionOk="0">
                  <a:moveTo>
                    <a:pt x="1371" y="903"/>
                  </a:moveTo>
                  <a:cubicBezTo>
                    <a:pt x="1371" y="903"/>
                    <a:pt x="1371" y="1371"/>
                    <a:pt x="902" y="1371"/>
                  </a:cubicBezTo>
                  <a:cubicBezTo>
                    <a:pt x="469" y="1371"/>
                    <a:pt x="0" y="903"/>
                    <a:pt x="0" y="470"/>
                  </a:cubicBezTo>
                  <a:cubicBezTo>
                    <a:pt x="0" y="470"/>
                    <a:pt x="469" y="1"/>
                    <a:pt x="902" y="1"/>
                  </a:cubicBezTo>
                  <a:cubicBezTo>
                    <a:pt x="902" y="1"/>
                    <a:pt x="1371" y="470"/>
                    <a:pt x="1371" y="903"/>
                  </a:cubicBezTo>
                  <a:close/>
                </a:path>
              </a:pathLst>
            </a:custGeom>
            <a:solidFill>
              <a:srgbClr val="3E29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58"/>
            <p:cNvSpPr/>
            <p:nvPr/>
          </p:nvSpPr>
          <p:spPr>
            <a:xfrm>
              <a:off x="3561300" y="4250850"/>
              <a:ext cx="34275" cy="33400"/>
            </a:xfrm>
            <a:custGeom>
              <a:avLst/>
              <a:gdLst/>
              <a:ahLst/>
              <a:cxnLst/>
              <a:rect l="l" t="t" r="r" b="b"/>
              <a:pathLst>
                <a:path w="1371" h="1336" extrusionOk="0">
                  <a:moveTo>
                    <a:pt x="469" y="1335"/>
                  </a:moveTo>
                  <a:cubicBezTo>
                    <a:pt x="0" y="1335"/>
                    <a:pt x="0" y="902"/>
                    <a:pt x="0" y="902"/>
                  </a:cubicBezTo>
                  <a:cubicBezTo>
                    <a:pt x="0" y="433"/>
                    <a:pt x="0" y="1"/>
                    <a:pt x="469" y="1"/>
                  </a:cubicBezTo>
                  <a:cubicBezTo>
                    <a:pt x="902" y="1"/>
                    <a:pt x="902" y="433"/>
                    <a:pt x="902" y="902"/>
                  </a:cubicBezTo>
                  <a:cubicBezTo>
                    <a:pt x="1371" y="902"/>
                    <a:pt x="902" y="1335"/>
                    <a:pt x="469" y="1335"/>
                  </a:cubicBezTo>
                  <a:close/>
                </a:path>
              </a:pathLst>
            </a:custGeom>
            <a:solidFill>
              <a:srgbClr val="3F2C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58"/>
            <p:cNvSpPr/>
            <p:nvPr/>
          </p:nvSpPr>
          <p:spPr>
            <a:xfrm>
              <a:off x="3640650" y="4295950"/>
              <a:ext cx="22550" cy="10825"/>
            </a:xfrm>
            <a:custGeom>
              <a:avLst/>
              <a:gdLst/>
              <a:ahLst/>
              <a:cxnLst/>
              <a:rect l="l" t="t" r="r" b="b"/>
              <a:pathLst>
                <a:path w="902" h="433" extrusionOk="0">
                  <a:moveTo>
                    <a:pt x="433" y="0"/>
                  </a:moveTo>
                  <a:lnTo>
                    <a:pt x="902" y="0"/>
                  </a:lnTo>
                  <a:lnTo>
                    <a:pt x="433" y="4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38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83" name="Google Shape;3583;p58"/>
          <p:cNvGrpSpPr/>
          <p:nvPr/>
        </p:nvGrpSpPr>
        <p:grpSpPr>
          <a:xfrm>
            <a:off x="3150688" y="2040750"/>
            <a:ext cx="2842625" cy="1480050"/>
            <a:chOff x="3144638" y="2035175"/>
            <a:chExt cx="2842625" cy="1480050"/>
          </a:xfrm>
        </p:grpSpPr>
        <p:sp>
          <p:nvSpPr>
            <p:cNvPr id="3584" name="Google Shape;3584;p58"/>
            <p:cNvSpPr/>
            <p:nvPr/>
          </p:nvSpPr>
          <p:spPr>
            <a:xfrm>
              <a:off x="4321763" y="3456475"/>
              <a:ext cx="34500" cy="58750"/>
            </a:xfrm>
            <a:custGeom>
              <a:avLst/>
              <a:gdLst/>
              <a:ahLst/>
              <a:cxnLst/>
              <a:rect l="l" t="t" r="r" b="b"/>
              <a:pathLst>
                <a:path w="1380" h="2350" extrusionOk="0">
                  <a:moveTo>
                    <a:pt x="1380" y="1417"/>
                  </a:moveTo>
                  <a:lnTo>
                    <a:pt x="932" y="1865"/>
                  </a:lnTo>
                  <a:cubicBezTo>
                    <a:pt x="932" y="2349"/>
                    <a:pt x="448" y="2349"/>
                    <a:pt x="0" y="1865"/>
                  </a:cubicBezTo>
                  <a:lnTo>
                    <a:pt x="0" y="933"/>
                  </a:lnTo>
                  <a:lnTo>
                    <a:pt x="0" y="485"/>
                  </a:lnTo>
                  <a:cubicBezTo>
                    <a:pt x="448" y="1"/>
                    <a:pt x="932" y="485"/>
                    <a:pt x="932" y="485"/>
                  </a:cubicBezTo>
                  <a:cubicBezTo>
                    <a:pt x="932" y="933"/>
                    <a:pt x="1380" y="933"/>
                    <a:pt x="1380" y="1417"/>
                  </a:cubicBezTo>
                  <a:close/>
                </a:path>
              </a:pathLst>
            </a:custGeom>
            <a:solidFill>
              <a:srgbClr val="2A23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Google Shape;3585;p58"/>
            <p:cNvSpPr/>
            <p:nvPr/>
          </p:nvSpPr>
          <p:spPr>
            <a:xfrm>
              <a:off x="4286338" y="3352100"/>
              <a:ext cx="46625" cy="34500"/>
            </a:xfrm>
            <a:custGeom>
              <a:avLst/>
              <a:gdLst/>
              <a:ahLst/>
              <a:cxnLst/>
              <a:rect l="l" t="t" r="r" b="b"/>
              <a:pathLst>
                <a:path w="1865" h="1380" extrusionOk="0">
                  <a:moveTo>
                    <a:pt x="1865" y="932"/>
                  </a:moveTo>
                  <a:cubicBezTo>
                    <a:pt x="1865" y="1380"/>
                    <a:pt x="1417" y="1380"/>
                    <a:pt x="933" y="1380"/>
                  </a:cubicBezTo>
                  <a:cubicBezTo>
                    <a:pt x="485" y="1380"/>
                    <a:pt x="1" y="1380"/>
                    <a:pt x="1" y="932"/>
                  </a:cubicBezTo>
                  <a:cubicBezTo>
                    <a:pt x="1" y="448"/>
                    <a:pt x="485" y="0"/>
                    <a:pt x="933" y="0"/>
                  </a:cubicBezTo>
                  <a:cubicBezTo>
                    <a:pt x="1417" y="0"/>
                    <a:pt x="1865" y="448"/>
                    <a:pt x="1865" y="932"/>
                  </a:cubicBezTo>
                  <a:close/>
                </a:path>
              </a:pathLst>
            </a:custGeom>
            <a:solidFill>
              <a:srgbClr val="241D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58"/>
            <p:cNvSpPr/>
            <p:nvPr/>
          </p:nvSpPr>
          <p:spPr>
            <a:xfrm>
              <a:off x="5917338" y="2244875"/>
              <a:ext cx="35425" cy="35450"/>
            </a:xfrm>
            <a:custGeom>
              <a:avLst/>
              <a:gdLst/>
              <a:ahLst/>
              <a:cxnLst/>
              <a:rect l="l" t="t" r="r" b="b"/>
              <a:pathLst>
                <a:path w="1417" h="1418" extrusionOk="0">
                  <a:moveTo>
                    <a:pt x="932" y="1"/>
                  </a:moveTo>
                  <a:cubicBezTo>
                    <a:pt x="1417" y="1"/>
                    <a:pt x="1417" y="485"/>
                    <a:pt x="1417" y="933"/>
                  </a:cubicBezTo>
                  <a:cubicBezTo>
                    <a:pt x="1417" y="1417"/>
                    <a:pt x="1417" y="1417"/>
                    <a:pt x="932" y="1417"/>
                  </a:cubicBezTo>
                  <a:cubicBezTo>
                    <a:pt x="485" y="1417"/>
                    <a:pt x="0" y="1417"/>
                    <a:pt x="0" y="933"/>
                  </a:cubicBezTo>
                  <a:cubicBezTo>
                    <a:pt x="0" y="485"/>
                    <a:pt x="485" y="1"/>
                    <a:pt x="932" y="1"/>
                  </a:cubicBezTo>
                  <a:close/>
                </a:path>
              </a:pathLst>
            </a:custGeom>
            <a:solidFill>
              <a:srgbClr val="2922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3587;p58"/>
            <p:cNvSpPr/>
            <p:nvPr/>
          </p:nvSpPr>
          <p:spPr>
            <a:xfrm>
              <a:off x="3273263" y="2571075"/>
              <a:ext cx="34500" cy="35450"/>
            </a:xfrm>
            <a:custGeom>
              <a:avLst/>
              <a:gdLst/>
              <a:ahLst/>
              <a:cxnLst/>
              <a:rect l="l" t="t" r="r" b="b"/>
              <a:pathLst>
                <a:path w="1380" h="1418" extrusionOk="0">
                  <a:moveTo>
                    <a:pt x="448" y="485"/>
                  </a:moveTo>
                  <a:cubicBezTo>
                    <a:pt x="932" y="1"/>
                    <a:pt x="1380" y="485"/>
                    <a:pt x="1380" y="933"/>
                  </a:cubicBezTo>
                  <a:cubicBezTo>
                    <a:pt x="1380" y="1417"/>
                    <a:pt x="1380" y="1417"/>
                    <a:pt x="932" y="1417"/>
                  </a:cubicBezTo>
                  <a:cubicBezTo>
                    <a:pt x="448" y="1417"/>
                    <a:pt x="0" y="1417"/>
                    <a:pt x="0" y="933"/>
                  </a:cubicBezTo>
                  <a:cubicBezTo>
                    <a:pt x="0" y="485"/>
                    <a:pt x="448" y="485"/>
                    <a:pt x="448" y="485"/>
                  </a:cubicBezTo>
                  <a:close/>
                </a:path>
              </a:pathLst>
            </a:custGeom>
            <a:solidFill>
              <a:srgbClr val="2921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3588;p58"/>
            <p:cNvSpPr/>
            <p:nvPr/>
          </p:nvSpPr>
          <p:spPr>
            <a:xfrm>
              <a:off x="5847438" y="2280300"/>
              <a:ext cx="35425" cy="34500"/>
            </a:xfrm>
            <a:custGeom>
              <a:avLst/>
              <a:gdLst/>
              <a:ahLst/>
              <a:cxnLst/>
              <a:rect l="l" t="t" r="r" b="b"/>
              <a:pathLst>
                <a:path w="1417" h="1380" extrusionOk="0">
                  <a:moveTo>
                    <a:pt x="932" y="1380"/>
                  </a:moveTo>
                  <a:cubicBezTo>
                    <a:pt x="485" y="1380"/>
                    <a:pt x="0" y="932"/>
                    <a:pt x="485" y="448"/>
                  </a:cubicBezTo>
                  <a:cubicBezTo>
                    <a:pt x="485" y="448"/>
                    <a:pt x="485" y="0"/>
                    <a:pt x="932" y="0"/>
                  </a:cubicBezTo>
                  <a:cubicBezTo>
                    <a:pt x="1417" y="0"/>
                    <a:pt x="1417" y="0"/>
                    <a:pt x="1417" y="448"/>
                  </a:cubicBezTo>
                  <a:cubicBezTo>
                    <a:pt x="1417" y="932"/>
                    <a:pt x="1417" y="1380"/>
                    <a:pt x="932" y="1380"/>
                  </a:cubicBezTo>
                  <a:close/>
                </a:path>
              </a:pathLst>
            </a:custGeom>
            <a:solidFill>
              <a:srgbClr val="231B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3589;p58"/>
            <p:cNvSpPr/>
            <p:nvPr/>
          </p:nvSpPr>
          <p:spPr>
            <a:xfrm>
              <a:off x="3144638" y="2466700"/>
              <a:ext cx="35450" cy="34500"/>
            </a:xfrm>
            <a:custGeom>
              <a:avLst/>
              <a:gdLst/>
              <a:ahLst/>
              <a:cxnLst/>
              <a:rect l="l" t="t" r="r" b="b"/>
              <a:pathLst>
                <a:path w="1418" h="1380" extrusionOk="0">
                  <a:moveTo>
                    <a:pt x="485" y="0"/>
                  </a:moveTo>
                  <a:cubicBezTo>
                    <a:pt x="933" y="0"/>
                    <a:pt x="1417" y="448"/>
                    <a:pt x="1417" y="448"/>
                  </a:cubicBezTo>
                  <a:cubicBezTo>
                    <a:pt x="1417" y="932"/>
                    <a:pt x="933" y="1380"/>
                    <a:pt x="485" y="1380"/>
                  </a:cubicBezTo>
                  <a:cubicBezTo>
                    <a:pt x="1" y="1380"/>
                    <a:pt x="1" y="932"/>
                    <a:pt x="1" y="448"/>
                  </a:cubicBezTo>
                  <a:close/>
                </a:path>
              </a:pathLst>
            </a:custGeom>
            <a:solidFill>
              <a:srgbClr val="2F28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3590;p58"/>
            <p:cNvSpPr/>
            <p:nvPr/>
          </p:nvSpPr>
          <p:spPr>
            <a:xfrm>
              <a:off x="3191238" y="2524475"/>
              <a:ext cx="23325" cy="23325"/>
            </a:xfrm>
            <a:custGeom>
              <a:avLst/>
              <a:gdLst/>
              <a:ahLst/>
              <a:cxnLst/>
              <a:rect l="l" t="t" r="r" b="b"/>
              <a:pathLst>
                <a:path w="933" h="933" extrusionOk="0">
                  <a:moveTo>
                    <a:pt x="485" y="1"/>
                  </a:moveTo>
                  <a:cubicBezTo>
                    <a:pt x="933" y="1"/>
                    <a:pt x="933" y="485"/>
                    <a:pt x="933" y="485"/>
                  </a:cubicBezTo>
                  <a:cubicBezTo>
                    <a:pt x="933" y="933"/>
                    <a:pt x="933" y="933"/>
                    <a:pt x="485" y="933"/>
                  </a:cubicBezTo>
                  <a:cubicBezTo>
                    <a:pt x="1" y="933"/>
                    <a:pt x="1" y="933"/>
                    <a:pt x="1" y="485"/>
                  </a:cubicBezTo>
                  <a:cubicBezTo>
                    <a:pt x="1" y="1"/>
                    <a:pt x="1" y="1"/>
                    <a:pt x="485" y="1"/>
                  </a:cubicBezTo>
                  <a:close/>
                </a:path>
              </a:pathLst>
            </a:custGeom>
            <a:solidFill>
              <a:srgbClr val="332C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3591;p58"/>
            <p:cNvSpPr/>
            <p:nvPr/>
          </p:nvSpPr>
          <p:spPr>
            <a:xfrm>
              <a:off x="5963938" y="2035175"/>
              <a:ext cx="23325" cy="35450"/>
            </a:xfrm>
            <a:custGeom>
              <a:avLst/>
              <a:gdLst/>
              <a:ahLst/>
              <a:cxnLst/>
              <a:rect l="l" t="t" r="r" b="b"/>
              <a:pathLst>
                <a:path w="933" h="1418" extrusionOk="0">
                  <a:moveTo>
                    <a:pt x="485" y="1"/>
                  </a:moveTo>
                  <a:cubicBezTo>
                    <a:pt x="932" y="1"/>
                    <a:pt x="932" y="485"/>
                    <a:pt x="932" y="485"/>
                  </a:cubicBezTo>
                  <a:cubicBezTo>
                    <a:pt x="932" y="933"/>
                    <a:pt x="932" y="933"/>
                    <a:pt x="485" y="1417"/>
                  </a:cubicBezTo>
                  <a:cubicBezTo>
                    <a:pt x="485" y="1417"/>
                    <a:pt x="0" y="933"/>
                    <a:pt x="0" y="485"/>
                  </a:cubicBezTo>
                  <a:cubicBezTo>
                    <a:pt x="0" y="485"/>
                    <a:pt x="0" y="1"/>
                    <a:pt x="485" y="1"/>
                  </a:cubicBezTo>
                  <a:close/>
                </a:path>
              </a:pathLst>
            </a:custGeom>
            <a:solidFill>
              <a:srgbClr val="4640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3592;p58"/>
            <p:cNvSpPr/>
            <p:nvPr/>
          </p:nvSpPr>
          <p:spPr>
            <a:xfrm>
              <a:off x="5952738" y="2431275"/>
              <a:ext cx="23325" cy="23325"/>
            </a:xfrm>
            <a:custGeom>
              <a:avLst/>
              <a:gdLst/>
              <a:ahLst/>
              <a:cxnLst/>
              <a:rect l="l" t="t" r="r" b="b"/>
              <a:pathLst>
                <a:path w="933" h="933" extrusionOk="0">
                  <a:moveTo>
                    <a:pt x="933" y="933"/>
                  </a:moveTo>
                  <a:lnTo>
                    <a:pt x="448" y="933"/>
                  </a:lnTo>
                  <a:cubicBezTo>
                    <a:pt x="448" y="933"/>
                    <a:pt x="1" y="933"/>
                    <a:pt x="1" y="485"/>
                  </a:cubicBezTo>
                  <a:lnTo>
                    <a:pt x="448" y="1"/>
                  </a:lnTo>
                  <a:cubicBezTo>
                    <a:pt x="933" y="1"/>
                    <a:pt x="933" y="485"/>
                    <a:pt x="933" y="933"/>
                  </a:cubicBezTo>
                  <a:close/>
                </a:path>
              </a:pathLst>
            </a:custGeom>
            <a:solidFill>
              <a:srgbClr val="534D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93" name="Google Shape;3593;p58"/>
          <p:cNvSpPr txBox="1"/>
          <p:nvPr/>
        </p:nvSpPr>
        <p:spPr>
          <a:xfrm>
            <a:off x="1193300" y="1285725"/>
            <a:ext cx="83409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81000" algn="l" rtl="0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Oswald"/>
              <a:buChar char="❏"/>
            </a:pPr>
            <a:r>
              <a:rPr lang="en" sz="2400" b="0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On Training data:  </a:t>
            </a:r>
            <a:r>
              <a:rPr lang="en" sz="1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Accuracy:  0.4432404  Kappa: 0.2523365</a:t>
            </a:r>
            <a:endParaRPr sz="2400" b="0" i="1" u="none" strike="noStrike" cap="non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3594" name="Google Shape;3594;p5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23350" y="1906849"/>
            <a:ext cx="5794776" cy="923400"/>
          </a:xfrm>
          <a:prstGeom prst="rect">
            <a:avLst/>
          </a:prstGeom>
          <a:noFill/>
          <a:ln>
            <a:noFill/>
          </a:ln>
        </p:spPr>
      </p:pic>
      <p:sp>
        <p:nvSpPr>
          <p:cNvPr id="3595" name="Google Shape;3595;p58"/>
          <p:cNvSpPr txBox="1"/>
          <p:nvPr/>
        </p:nvSpPr>
        <p:spPr>
          <a:xfrm>
            <a:off x="1132000" y="3037075"/>
            <a:ext cx="83409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81000" algn="l" rtl="0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Oswald"/>
              <a:buChar char="❏"/>
            </a:pPr>
            <a:r>
              <a:rPr lang="en" sz="2400" b="0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On Testing data: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96" name="Google Shape;3596;p5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257600" y="3729062"/>
            <a:ext cx="6199193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3597" name="Google Shape;3597;p58"/>
          <p:cNvSpPr txBox="1"/>
          <p:nvPr/>
        </p:nvSpPr>
        <p:spPr>
          <a:xfrm>
            <a:off x="3626625" y="3050888"/>
            <a:ext cx="5637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Accuracy:  0.4195804</a:t>
            </a:r>
            <a:endParaRPr sz="1800" b="0" i="1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02" name="Google Shape;3602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7712963" y="662300"/>
            <a:ext cx="984300" cy="98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3" name="Google Shape;3603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050" y="3089525"/>
            <a:ext cx="984300" cy="984300"/>
          </a:xfrm>
          <a:prstGeom prst="rect">
            <a:avLst/>
          </a:prstGeom>
          <a:noFill/>
          <a:ln>
            <a:noFill/>
          </a:ln>
        </p:spPr>
      </p:pic>
      <p:sp>
        <p:nvSpPr>
          <p:cNvPr id="3604" name="Google Shape;3604;p59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rPr lang="en"/>
              <a:t>Model Building -</a:t>
            </a:r>
            <a:r>
              <a:rPr lang="en" sz="3600"/>
              <a:t> </a:t>
            </a:r>
            <a:r>
              <a:rPr lang="en" sz="2300" b="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Artificial Neural Network</a:t>
            </a:r>
            <a:endParaRPr sz="2300" b="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605" name="Google Shape;3605;p59"/>
          <p:cNvSpPr/>
          <p:nvPr/>
        </p:nvSpPr>
        <p:spPr>
          <a:xfrm>
            <a:off x="5987238" y="2886100"/>
            <a:ext cx="12125" cy="23325"/>
          </a:xfrm>
          <a:custGeom>
            <a:avLst/>
            <a:gdLst/>
            <a:ahLst/>
            <a:cxnLst/>
            <a:rect l="l" t="t" r="r" b="b"/>
            <a:pathLst>
              <a:path w="485" h="933" extrusionOk="0">
                <a:moveTo>
                  <a:pt x="485" y="448"/>
                </a:moveTo>
                <a:lnTo>
                  <a:pt x="485" y="932"/>
                </a:lnTo>
                <a:cubicBezTo>
                  <a:pt x="0" y="932"/>
                  <a:pt x="0" y="932"/>
                  <a:pt x="0" y="448"/>
                </a:cubicBezTo>
                <a:cubicBezTo>
                  <a:pt x="0" y="448"/>
                  <a:pt x="0" y="0"/>
                  <a:pt x="485" y="448"/>
                </a:cubicBezTo>
                <a:close/>
              </a:path>
            </a:pathLst>
          </a:custGeom>
          <a:solidFill>
            <a:srgbClr val="403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6" name="Google Shape;3606;p59"/>
          <p:cNvSpPr/>
          <p:nvPr/>
        </p:nvSpPr>
        <p:spPr>
          <a:xfrm>
            <a:off x="3144638" y="2583200"/>
            <a:ext cx="12150" cy="11200"/>
          </a:xfrm>
          <a:custGeom>
            <a:avLst/>
            <a:gdLst/>
            <a:ahLst/>
            <a:cxnLst/>
            <a:rect l="l" t="t" r="r" b="b"/>
            <a:pathLst>
              <a:path w="486" h="448" extrusionOk="0">
                <a:moveTo>
                  <a:pt x="485" y="448"/>
                </a:moveTo>
                <a:lnTo>
                  <a:pt x="485" y="448"/>
                </a:lnTo>
                <a:lnTo>
                  <a:pt x="1" y="448"/>
                </a:lnTo>
                <a:lnTo>
                  <a:pt x="485" y="0"/>
                </a:lnTo>
                <a:close/>
              </a:path>
            </a:pathLst>
          </a:custGeom>
          <a:solidFill>
            <a:srgbClr val="443D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7" name="Google Shape;3607;p59"/>
          <p:cNvSpPr/>
          <p:nvPr/>
        </p:nvSpPr>
        <p:spPr>
          <a:xfrm>
            <a:off x="5800838" y="3642875"/>
            <a:ext cx="12125" cy="12150"/>
          </a:xfrm>
          <a:custGeom>
            <a:avLst/>
            <a:gdLst/>
            <a:ahLst/>
            <a:cxnLst/>
            <a:rect l="l" t="t" r="r" b="b"/>
            <a:pathLst>
              <a:path w="485" h="486" extrusionOk="0">
                <a:moveTo>
                  <a:pt x="485" y="1"/>
                </a:moveTo>
                <a:cubicBezTo>
                  <a:pt x="485" y="485"/>
                  <a:pt x="485" y="485"/>
                  <a:pt x="0" y="485"/>
                </a:cubicBezTo>
                <a:close/>
              </a:path>
            </a:pathLst>
          </a:custGeom>
          <a:solidFill>
            <a:srgbClr val="7C352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8" name="Google Shape;3608;p59"/>
          <p:cNvSpPr/>
          <p:nvPr/>
        </p:nvSpPr>
        <p:spPr>
          <a:xfrm>
            <a:off x="3354338" y="3235600"/>
            <a:ext cx="23325" cy="23325"/>
          </a:xfrm>
          <a:custGeom>
            <a:avLst/>
            <a:gdLst/>
            <a:ahLst/>
            <a:cxnLst/>
            <a:rect l="l" t="t" r="r" b="b"/>
            <a:pathLst>
              <a:path w="933" h="933" extrusionOk="0">
                <a:moveTo>
                  <a:pt x="933" y="932"/>
                </a:moveTo>
                <a:lnTo>
                  <a:pt x="933" y="932"/>
                </a:lnTo>
                <a:lnTo>
                  <a:pt x="933" y="932"/>
                </a:lnTo>
                <a:cubicBezTo>
                  <a:pt x="485" y="932"/>
                  <a:pt x="1" y="932"/>
                  <a:pt x="1" y="448"/>
                </a:cubicBezTo>
                <a:lnTo>
                  <a:pt x="485" y="0"/>
                </a:lnTo>
                <a:cubicBezTo>
                  <a:pt x="485" y="448"/>
                  <a:pt x="933" y="932"/>
                  <a:pt x="933" y="932"/>
                </a:cubicBezTo>
                <a:close/>
              </a:path>
            </a:pathLst>
          </a:custGeom>
          <a:solidFill>
            <a:srgbClr val="9295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9" name="Google Shape;3609;p59"/>
          <p:cNvSpPr/>
          <p:nvPr/>
        </p:nvSpPr>
        <p:spPr>
          <a:xfrm>
            <a:off x="3331038" y="3212300"/>
            <a:ext cx="23325" cy="23325"/>
          </a:xfrm>
          <a:custGeom>
            <a:avLst/>
            <a:gdLst/>
            <a:ahLst/>
            <a:cxnLst/>
            <a:rect l="l" t="t" r="r" b="b"/>
            <a:pathLst>
              <a:path w="933" h="933" extrusionOk="0">
                <a:moveTo>
                  <a:pt x="485" y="0"/>
                </a:moveTo>
                <a:lnTo>
                  <a:pt x="485" y="448"/>
                </a:lnTo>
                <a:cubicBezTo>
                  <a:pt x="933" y="448"/>
                  <a:pt x="933" y="932"/>
                  <a:pt x="933" y="932"/>
                </a:cubicBezTo>
                <a:lnTo>
                  <a:pt x="485" y="932"/>
                </a:lnTo>
                <a:lnTo>
                  <a:pt x="1" y="448"/>
                </a:lnTo>
                <a:lnTo>
                  <a:pt x="1" y="448"/>
                </a:lnTo>
                <a:lnTo>
                  <a:pt x="485" y="448"/>
                </a:lnTo>
                <a:close/>
              </a:path>
            </a:pathLst>
          </a:custGeom>
          <a:solidFill>
            <a:srgbClr val="7578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0" name="Google Shape;3610;p59"/>
          <p:cNvSpPr/>
          <p:nvPr/>
        </p:nvSpPr>
        <p:spPr>
          <a:xfrm>
            <a:off x="3343163" y="3223475"/>
            <a:ext cx="11200" cy="12150"/>
          </a:xfrm>
          <a:custGeom>
            <a:avLst/>
            <a:gdLst/>
            <a:ahLst/>
            <a:cxnLst/>
            <a:rect l="l" t="t" r="r" b="b"/>
            <a:pathLst>
              <a:path w="448" h="486" extrusionOk="0">
                <a:moveTo>
                  <a:pt x="0" y="485"/>
                </a:moveTo>
                <a:lnTo>
                  <a:pt x="0" y="1"/>
                </a:lnTo>
                <a:cubicBezTo>
                  <a:pt x="448" y="1"/>
                  <a:pt x="448" y="485"/>
                  <a:pt x="448" y="485"/>
                </a:cubicBezTo>
                <a:lnTo>
                  <a:pt x="448" y="485"/>
                </a:lnTo>
                <a:close/>
              </a:path>
            </a:pathLst>
          </a:custGeom>
          <a:solidFill>
            <a:srgbClr val="8182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1" name="Google Shape;3611;p59"/>
          <p:cNvSpPr/>
          <p:nvPr/>
        </p:nvSpPr>
        <p:spPr>
          <a:xfrm>
            <a:off x="3354338" y="3235600"/>
            <a:ext cx="12150" cy="11200"/>
          </a:xfrm>
          <a:custGeom>
            <a:avLst/>
            <a:gdLst/>
            <a:ahLst/>
            <a:cxnLst/>
            <a:rect l="l" t="t" r="r" b="b"/>
            <a:pathLst>
              <a:path w="486" h="448" extrusionOk="0">
                <a:moveTo>
                  <a:pt x="1" y="0"/>
                </a:moveTo>
                <a:lnTo>
                  <a:pt x="1" y="0"/>
                </a:lnTo>
                <a:lnTo>
                  <a:pt x="485" y="0"/>
                </a:lnTo>
                <a:lnTo>
                  <a:pt x="1" y="448"/>
                </a:lnTo>
                <a:close/>
              </a:path>
            </a:pathLst>
          </a:custGeom>
          <a:solidFill>
            <a:srgbClr val="807F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2" name="Google Shape;3612;p59"/>
          <p:cNvSpPr/>
          <p:nvPr/>
        </p:nvSpPr>
        <p:spPr>
          <a:xfrm>
            <a:off x="3331038" y="3212300"/>
            <a:ext cx="12150" cy="11200"/>
          </a:xfrm>
          <a:custGeom>
            <a:avLst/>
            <a:gdLst/>
            <a:ahLst/>
            <a:cxnLst/>
            <a:rect l="l" t="t" r="r" b="b"/>
            <a:pathLst>
              <a:path w="486" h="448" extrusionOk="0">
                <a:moveTo>
                  <a:pt x="485" y="448"/>
                </a:moveTo>
                <a:cubicBezTo>
                  <a:pt x="1" y="448"/>
                  <a:pt x="1" y="448"/>
                  <a:pt x="1" y="0"/>
                </a:cubicBezTo>
                <a:cubicBezTo>
                  <a:pt x="1" y="0"/>
                  <a:pt x="1" y="448"/>
                  <a:pt x="485" y="448"/>
                </a:cubicBezTo>
                <a:close/>
              </a:path>
            </a:pathLst>
          </a:custGeom>
          <a:solidFill>
            <a:srgbClr val="7273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3" name="Google Shape;3613;p59"/>
          <p:cNvSpPr/>
          <p:nvPr/>
        </p:nvSpPr>
        <p:spPr>
          <a:xfrm>
            <a:off x="3331038" y="3235600"/>
            <a:ext cx="12150" cy="23325"/>
          </a:xfrm>
          <a:custGeom>
            <a:avLst/>
            <a:gdLst/>
            <a:ahLst/>
            <a:cxnLst/>
            <a:rect l="l" t="t" r="r" b="b"/>
            <a:pathLst>
              <a:path w="486" h="933" extrusionOk="0">
                <a:moveTo>
                  <a:pt x="485" y="932"/>
                </a:moveTo>
                <a:lnTo>
                  <a:pt x="1" y="932"/>
                </a:lnTo>
                <a:lnTo>
                  <a:pt x="1" y="448"/>
                </a:lnTo>
                <a:lnTo>
                  <a:pt x="485" y="448"/>
                </a:lnTo>
                <a:cubicBezTo>
                  <a:pt x="485" y="0"/>
                  <a:pt x="485" y="448"/>
                  <a:pt x="485" y="448"/>
                </a:cubicBezTo>
                <a:close/>
              </a:path>
            </a:pathLst>
          </a:custGeom>
          <a:solidFill>
            <a:srgbClr val="B0D97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4" name="Google Shape;3614;p59"/>
          <p:cNvSpPr/>
          <p:nvPr/>
        </p:nvSpPr>
        <p:spPr>
          <a:xfrm>
            <a:off x="5719738" y="2850675"/>
            <a:ext cx="57825" cy="69925"/>
          </a:xfrm>
          <a:custGeom>
            <a:avLst/>
            <a:gdLst/>
            <a:ahLst/>
            <a:cxnLst/>
            <a:rect l="l" t="t" r="r" b="b"/>
            <a:pathLst>
              <a:path w="2313" h="2797" extrusionOk="0">
                <a:moveTo>
                  <a:pt x="2312" y="485"/>
                </a:moveTo>
                <a:cubicBezTo>
                  <a:pt x="1865" y="1417"/>
                  <a:pt x="933" y="2349"/>
                  <a:pt x="1" y="2797"/>
                </a:cubicBezTo>
                <a:lnTo>
                  <a:pt x="1" y="2797"/>
                </a:lnTo>
                <a:cubicBezTo>
                  <a:pt x="1" y="1865"/>
                  <a:pt x="933" y="933"/>
                  <a:pt x="1865" y="485"/>
                </a:cubicBezTo>
                <a:cubicBezTo>
                  <a:pt x="1865" y="1"/>
                  <a:pt x="1865" y="1"/>
                  <a:pt x="2312" y="1"/>
                </a:cubicBezTo>
                <a:lnTo>
                  <a:pt x="2312" y="485"/>
                </a:lnTo>
                <a:close/>
              </a:path>
            </a:pathLst>
          </a:custGeom>
          <a:solidFill>
            <a:srgbClr val="6D59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5" name="Google Shape;3615;p59"/>
          <p:cNvSpPr/>
          <p:nvPr/>
        </p:nvSpPr>
        <p:spPr>
          <a:xfrm>
            <a:off x="3727138" y="2093900"/>
            <a:ext cx="35450" cy="57800"/>
          </a:xfrm>
          <a:custGeom>
            <a:avLst/>
            <a:gdLst/>
            <a:ahLst/>
            <a:cxnLst/>
            <a:rect l="l" t="t" r="r" b="b"/>
            <a:pathLst>
              <a:path w="1418" h="2312" extrusionOk="0">
                <a:moveTo>
                  <a:pt x="485" y="2312"/>
                </a:moveTo>
                <a:lnTo>
                  <a:pt x="1" y="2312"/>
                </a:lnTo>
                <a:cubicBezTo>
                  <a:pt x="485" y="1380"/>
                  <a:pt x="485" y="932"/>
                  <a:pt x="485" y="448"/>
                </a:cubicBezTo>
                <a:cubicBezTo>
                  <a:pt x="933" y="448"/>
                  <a:pt x="933" y="448"/>
                  <a:pt x="933" y="0"/>
                </a:cubicBezTo>
                <a:lnTo>
                  <a:pt x="933" y="0"/>
                </a:lnTo>
                <a:lnTo>
                  <a:pt x="933" y="0"/>
                </a:lnTo>
                <a:lnTo>
                  <a:pt x="1417" y="0"/>
                </a:lnTo>
                <a:lnTo>
                  <a:pt x="1417" y="932"/>
                </a:lnTo>
                <a:cubicBezTo>
                  <a:pt x="933" y="1380"/>
                  <a:pt x="933" y="1864"/>
                  <a:pt x="485" y="2312"/>
                </a:cubicBezTo>
                <a:close/>
              </a:path>
            </a:pathLst>
          </a:custGeom>
          <a:solidFill>
            <a:srgbClr val="856F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6" name="Google Shape;3616;p59"/>
          <p:cNvSpPr/>
          <p:nvPr/>
        </p:nvSpPr>
        <p:spPr>
          <a:xfrm>
            <a:off x="5777538" y="2839500"/>
            <a:ext cx="23325" cy="23325"/>
          </a:xfrm>
          <a:custGeom>
            <a:avLst/>
            <a:gdLst/>
            <a:ahLst/>
            <a:cxnLst/>
            <a:rect l="l" t="t" r="r" b="b"/>
            <a:pathLst>
              <a:path w="933" h="933" extrusionOk="0">
                <a:moveTo>
                  <a:pt x="932" y="0"/>
                </a:moveTo>
                <a:lnTo>
                  <a:pt x="0" y="932"/>
                </a:lnTo>
                <a:lnTo>
                  <a:pt x="0" y="932"/>
                </a:lnTo>
                <a:lnTo>
                  <a:pt x="0" y="932"/>
                </a:lnTo>
                <a:lnTo>
                  <a:pt x="0" y="932"/>
                </a:lnTo>
                <a:lnTo>
                  <a:pt x="0" y="448"/>
                </a:lnTo>
                <a:cubicBezTo>
                  <a:pt x="0" y="448"/>
                  <a:pt x="0" y="0"/>
                  <a:pt x="485" y="0"/>
                </a:cubicBezTo>
                <a:lnTo>
                  <a:pt x="485" y="0"/>
                </a:lnTo>
                <a:lnTo>
                  <a:pt x="932" y="0"/>
                </a:lnTo>
                <a:close/>
              </a:path>
            </a:pathLst>
          </a:custGeom>
          <a:solidFill>
            <a:srgbClr val="9684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7" name="Google Shape;3617;p59"/>
          <p:cNvSpPr/>
          <p:nvPr/>
        </p:nvSpPr>
        <p:spPr>
          <a:xfrm>
            <a:off x="3762563" y="2058475"/>
            <a:ext cx="11200" cy="23325"/>
          </a:xfrm>
          <a:custGeom>
            <a:avLst/>
            <a:gdLst/>
            <a:ahLst/>
            <a:cxnLst/>
            <a:rect l="l" t="t" r="r" b="b"/>
            <a:pathLst>
              <a:path w="448" h="933" extrusionOk="0">
                <a:moveTo>
                  <a:pt x="448" y="1"/>
                </a:moveTo>
                <a:lnTo>
                  <a:pt x="448" y="485"/>
                </a:lnTo>
                <a:cubicBezTo>
                  <a:pt x="448" y="933"/>
                  <a:pt x="448" y="933"/>
                  <a:pt x="0" y="933"/>
                </a:cubicBezTo>
                <a:lnTo>
                  <a:pt x="0" y="933"/>
                </a:lnTo>
                <a:cubicBezTo>
                  <a:pt x="0" y="485"/>
                  <a:pt x="0" y="1"/>
                  <a:pt x="448" y="1"/>
                </a:cubicBezTo>
                <a:close/>
              </a:path>
            </a:pathLst>
          </a:custGeom>
          <a:solidFill>
            <a:srgbClr val="96828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8" name="Google Shape;3618;p59"/>
          <p:cNvSpPr/>
          <p:nvPr/>
        </p:nvSpPr>
        <p:spPr>
          <a:xfrm>
            <a:off x="5812938" y="2769600"/>
            <a:ext cx="23325" cy="23325"/>
          </a:xfrm>
          <a:custGeom>
            <a:avLst/>
            <a:gdLst/>
            <a:ahLst/>
            <a:cxnLst/>
            <a:rect l="l" t="t" r="r" b="b"/>
            <a:pathLst>
              <a:path w="933" h="933" extrusionOk="0">
                <a:moveTo>
                  <a:pt x="448" y="448"/>
                </a:moveTo>
                <a:lnTo>
                  <a:pt x="448" y="0"/>
                </a:lnTo>
                <a:lnTo>
                  <a:pt x="933" y="0"/>
                </a:lnTo>
                <a:cubicBezTo>
                  <a:pt x="448" y="448"/>
                  <a:pt x="448" y="932"/>
                  <a:pt x="448" y="932"/>
                </a:cubicBezTo>
                <a:lnTo>
                  <a:pt x="448" y="932"/>
                </a:lnTo>
                <a:lnTo>
                  <a:pt x="1" y="932"/>
                </a:lnTo>
                <a:lnTo>
                  <a:pt x="1" y="448"/>
                </a:lnTo>
                <a:close/>
              </a:path>
            </a:pathLst>
          </a:custGeom>
          <a:solidFill>
            <a:srgbClr val="A493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9" name="Google Shape;3619;p59"/>
          <p:cNvSpPr/>
          <p:nvPr/>
        </p:nvSpPr>
        <p:spPr>
          <a:xfrm>
            <a:off x="5789638" y="2816200"/>
            <a:ext cx="23325" cy="23325"/>
          </a:xfrm>
          <a:custGeom>
            <a:avLst/>
            <a:gdLst/>
            <a:ahLst/>
            <a:cxnLst/>
            <a:rect l="l" t="t" r="r" b="b"/>
            <a:pathLst>
              <a:path w="933" h="933" extrusionOk="0">
                <a:moveTo>
                  <a:pt x="933" y="0"/>
                </a:moveTo>
                <a:lnTo>
                  <a:pt x="448" y="448"/>
                </a:lnTo>
                <a:lnTo>
                  <a:pt x="448" y="932"/>
                </a:lnTo>
                <a:lnTo>
                  <a:pt x="448" y="932"/>
                </a:lnTo>
                <a:lnTo>
                  <a:pt x="448" y="932"/>
                </a:lnTo>
                <a:lnTo>
                  <a:pt x="1" y="932"/>
                </a:lnTo>
                <a:lnTo>
                  <a:pt x="1" y="932"/>
                </a:lnTo>
                <a:lnTo>
                  <a:pt x="1" y="448"/>
                </a:lnTo>
                <a:lnTo>
                  <a:pt x="448" y="0"/>
                </a:lnTo>
                <a:lnTo>
                  <a:pt x="448" y="0"/>
                </a:lnTo>
                <a:lnTo>
                  <a:pt x="448" y="0"/>
                </a:lnTo>
                <a:close/>
              </a:path>
            </a:pathLst>
          </a:custGeom>
          <a:solidFill>
            <a:srgbClr val="917D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0" name="Google Shape;3620;p59"/>
          <p:cNvSpPr/>
          <p:nvPr/>
        </p:nvSpPr>
        <p:spPr>
          <a:xfrm>
            <a:off x="3750438" y="2081775"/>
            <a:ext cx="23325" cy="12150"/>
          </a:xfrm>
          <a:custGeom>
            <a:avLst/>
            <a:gdLst/>
            <a:ahLst/>
            <a:cxnLst/>
            <a:rect l="l" t="t" r="r" b="b"/>
            <a:pathLst>
              <a:path w="933" h="486" extrusionOk="0">
                <a:moveTo>
                  <a:pt x="485" y="1"/>
                </a:moveTo>
                <a:lnTo>
                  <a:pt x="485" y="1"/>
                </a:lnTo>
                <a:cubicBezTo>
                  <a:pt x="933" y="485"/>
                  <a:pt x="485" y="485"/>
                  <a:pt x="485" y="485"/>
                </a:cubicBezTo>
                <a:lnTo>
                  <a:pt x="1" y="485"/>
                </a:lnTo>
                <a:lnTo>
                  <a:pt x="1" y="1"/>
                </a:lnTo>
                <a:close/>
              </a:path>
            </a:pathLst>
          </a:custGeom>
          <a:solidFill>
            <a:srgbClr val="7E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1" name="Google Shape;3621;p59"/>
          <p:cNvSpPr/>
          <p:nvPr/>
        </p:nvSpPr>
        <p:spPr>
          <a:xfrm>
            <a:off x="5800838" y="2792900"/>
            <a:ext cx="23325" cy="23325"/>
          </a:xfrm>
          <a:custGeom>
            <a:avLst/>
            <a:gdLst/>
            <a:ahLst/>
            <a:cxnLst/>
            <a:rect l="l" t="t" r="r" b="b"/>
            <a:pathLst>
              <a:path w="933" h="933" extrusionOk="0">
                <a:moveTo>
                  <a:pt x="932" y="0"/>
                </a:moveTo>
                <a:cubicBezTo>
                  <a:pt x="932" y="448"/>
                  <a:pt x="485" y="448"/>
                  <a:pt x="485" y="932"/>
                </a:cubicBezTo>
                <a:lnTo>
                  <a:pt x="0" y="932"/>
                </a:lnTo>
                <a:lnTo>
                  <a:pt x="0" y="448"/>
                </a:lnTo>
                <a:lnTo>
                  <a:pt x="0" y="448"/>
                </a:lnTo>
                <a:lnTo>
                  <a:pt x="485" y="0"/>
                </a:lnTo>
                <a:lnTo>
                  <a:pt x="485" y="0"/>
                </a:lnTo>
                <a:close/>
              </a:path>
            </a:pathLst>
          </a:custGeom>
          <a:solidFill>
            <a:srgbClr val="8E7A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2" name="Google Shape;3622;p59"/>
          <p:cNvSpPr/>
          <p:nvPr/>
        </p:nvSpPr>
        <p:spPr>
          <a:xfrm>
            <a:off x="3739263" y="2093900"/>
            <a:ext cx="11200" cy="11200"/>
          </a:xfrm>
          <a:custGeom>
            <a:avLst/>
            <a:gdLst/>
            <a:ahLst/>
            <a:cxnLst/>
            <a:rect l="l" t="t" r="r" b="b"/>
            <a:pathLst>
              <a:path w="448" h="448" extrusionOk="0">
                <a:moveTo>
                  <a:pt x="448" y="0"/>
                </a:moveTo>
                <a:cubicBezTo>
                  <a:pt x="448" y="448"/>
                  <a:pt x="448" y="448"/>
                  <a:pt x="0" y="448"/>
                </a:cubicBezTo>
                <a:cubicBezTo>
                  <a:pt x="0" y="448"/>
                  <a:pt x="0" y="0"/>
                  <a:pt x="448" y="0"/>
                </a:cubicBezTo>
                <a:close/>
              </a:path>
            </a:pathLst>
          </a:custGeom>
          <a:solidFill>
            <a:srgbClr val="DACEC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3" name="Google Shape;3623;p59"/>
          <p:cNvSpPr/>
          <p:nvPr/>
        </p:nvSpPr>
        <p:spPr>
          <a:xfrm>
            <a:off x="5824138" y="2757475"/>
            <a:ext cx="12125" cy="12150"/>
          </a:xfrm>
          <a:custGeom>
            <a:avLst/>
            <a:gdLst/>
            <a:ahLst/>
            <a:cxnLst/>
            <a:rect l="l" t="t" r="r" b="b"/>
            <a:pathLst>
              <a:path w="485" h="486" extrusionOk="0">
                <a:moveTo>
                  <a:pt x="485" y="485"/>
                </a:moveTo>
                <a:lnTo>
                  <a:pt x="0" y="485"/>
                </a:lnTo>
                <a:lnTo>
                  <a:pt x="0" y="1"/>
                </a:lnTo>
                <a:lnTo>
                  <a:pt x="485" y="485"/>
                </a:lnTo>
                <a:close/>
              </a:path>
            </a:pathLst>
          </a:custGeom>
          <a:solidFill>
            <a:srgbClr val="8069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4" name="Google Shape;3624;p59"/>
          <p:cNvSpPr/>
          <p:nvPr/>
        </p:nvSpPr>
        <p:spPr>
          <a:xfrm>
            <a:off x="3750438" y="2081775"/>
            <a:ext cx="25" cy="12150"/>
          </a:xfrm>
          <a:custGeom>
            <a:avLst/>
            <a:gdLst/>
            <a:ahLst/>
            <a:cxnLst/>
            <a:rect l="l" t="t" r="r" b="b"/>
            <a:pathLst>
              <a:path w="1" h="486" extrusionOk="0">
                <a:moveTo>
                  <a:pt x="1" y="1"/>
                </a:moveTo>
                <a:lnTo>
                  <a:pt x="1" y="485"/>
                </a:lnTo>
                <a:lnTo>
                  <a:pt x="1" y="485"/>
                </a:lnTo>
                <a:close/>
              </a:path>
            </a:pathLst>
          </a:custGeom>
          <a:solidFill>
            <a:srgbClr val="DACEC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5" name="Google Shape;3625;p59"/>
          <p:cNvSpPr/>
          <p:nvPr/>
        </p:nvSpPr>
        <p:spPr>
          <a:xfrm>
            <a:off x="5789638" y="2839500"/>
            <a:ext cx="11225" cy="25"/>
          </a:xfrm>
          <a:custGeom>
            <a:avLst/>
            <a:gdLst/>
            <a:ahLst/>
            <a:cxnLst/>
            <a:rect l="l" t="t" r="r" b="b"/>
            <a:pathLst>
              <a:path w="449" h="1" extrusionOk="0">
                <a:moveTo>
                  <a:pt x="448" y="0"/>
                </a:moveTo>
                <a:lnTo>
                  <a:pt x="448" y="0"/>
                </a:lnTo>
                <a:lnTo>
                  <a:pt x="448" y="0"/>
                </a:lnTo>
                <a:lnTo>
                  <a:pt x="1" y="0"/>
                </a:lnTo>
                <a:close/>
              </a:path>
            </a:pathLst>
          </a:custGeom>
          <a:solidFill>
            <a:srgbClr val="E2DE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6" name="Google Shape;3626;p59"/>
          <p:cNvSpPr/>
          <p:nvPr/>
        </p:nvSpPr>
        <p:spPr>
          <a:xfrm>
            <a:off x="5800838" y="2827375"/>
            <a:ext cx="25" cy="12150"/>
          </a:xfrm>
          <a:custGeom>
            <a:avLst/>
            <a:gdLst/>
            <a:ahLst/>
            <a:cxnLst/>
            <a:rect l="l" t="t" r="r" b="b"/>
            <a:pathLst>
              <a:path w="1" h="486" extrusionOk="0">
                <a:moveTo>
                  <a:pt x="0" y="485"/>
                </a:moveTo>
                <a:lnTo>
                  <a:pt x="0" y="1"/>
                </a:lnTo>
                <a:close/>
              </a:path>
            </a:pathLst>
          </a:custGeom>
          <a:solidFill>
            <a:srgbClr val="E2DE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7" name="Google Shape;3627;p59"/>
          <p:cNvSpPr/>
          <p:nvPr/>
        </p:nvSpPr>
        <p:spPr>
          <a:xfrm>
            <a:off x="5800838" y="2816200"/>
            <a:ext cx="12125" cy="25"/>
          </a:xfrm>
          <a:custGeom>
            <a:avLst/>
            <a:gdLst/>
            <a:ahLst/>
            <a:cxnLst/>
            <a:rect l="l" t="t" r="r" b="b"/>
            <a:pathLst>
              <a:path w="485" h="1" extrusionOk="0">
                <a:moveTo>
                  <a:pt x="485" y="0"/>
                </a:moveTo>
                <a:lnTo>
                  <a:pt x="485" y="0"/>
                </a:lnTo>
                <a:lnTo>
                  <a:pt x="485" y="0"/>
                </a:lnTo>
                <a:lnTo>
                  <a:pt x="485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7E6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8" name="Google Shape;3628;p59"/>
          <p:cNvSpPr/>
          <p:nvPr/>
        </p:nvSpPr>
        <p:spPr>
          <a:xfrm>
            <a:off x="5800838" y="2746300"/>
            <a:ext cx="12125" cy="23325"/>
          </a:xfrm>
          <a:custGeom>
            <a:avLst/>
            <a:gdLst/>
            <a:ahLst/>
            <a:cxnLst/>
            <a:rect l="l" t="t" r="r" b="b"/>
            <a:pathLst>
              <a:path w="485" h="933" extrusionOk="0">
                <a:moveTo>
                  <a:pt x="485" y="0"/>
                </a:moveTo>
                <a:lnTo>
                  <a:pt x="485" y="932"/>
                </a:lnTo>
                <a:lnTo>
                  <a:pt x="485" y="932"/>
                </a:lnTo>
                <a:cubicBezTo>
                  <a:pt x="0" y="448"/>
                  <a:pt x="0" y="448"/>
                  <a:pt x="485" y="0"/>
                </a:cubicBezTo>
                <a:close/>
              </a:path>
            </a:pathLst>
          </a:custGeom>
          <a:solidFill>
            <a:srgbClr val="7975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9" name="Google Shape;3629;p59"/>
          <p:cNvSpPr/>
          <p:nvPr/>
        </p:nvSpPr>
        <p:spPr>
          <a:xfrm>
            <a:off x="5812938" y="2780775"/>
            <a:ext cx="11225" cy="25"/>
          </a:xfrm>
          <a:custGeom>
            <a:avLst/>
            <a:gdLst/>
            <a:ahLst/>
            <a:cxnLst/>
            <a:rect l="l" t="t" r="r" b="b"/>
            <a:pathLst>
              <a:path w="449" h="1" extrusionOk="0">
                <a:moveTo>
                  <a:pt x="448" y="1"/>
                </a:moveTo>
                <a:lnTo>
                  <a:pt x="1" y="1"/>
                </a:ln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E2DE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0" name="Google Shape;3630;p59"/>
          <p:cNvSpPr/>
          <p:nvPr/>
        </p:nvSpPr>
        <p:spPr>
          <a:xfrm>
            <a:off x="5812938" y="2769600"/>
            <a:ext cx="25" cy="11200"/>
          </a:xfrm>
          <a:custGeom>
            <a:avLst/>
            <a:gdLst/>
            <a:ahLst/>
            <a:cxnLst/>
            <a:rect l="l" t="t" r="r" b="b"/>
            <a:pathLst>
              <a:path w="1" h="448" extrusionOk="0">
                <a:moveTo>
                  <a:pt x="1" y="0"/>
                </a:moveTo>
                <a:lnTo>
                  <a:pt x="1" y="0"/>
                </a:lnTo>
                <a:lnTo>
                  <a:pt x="1" y="448"/>
                </a:lnTo>
                <a:lnTo>
                  <a:pt x="1" y="448"/>
                </a:lnTo>
                <a:lnTo>
                  <a:pt x="1" y="448"/>
                </a:lnTo>
                <a:close/>
              </a:path>
            </a:pathLst>
          </a:custGeom>
          <a:solidFill>
            <a:srgbClr val="E2DE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1" name="Google Shape;3631;p59"/>
          <p:cNvSpPr/>
          <p:nvPr/>
        </p:nvSpPr>
        <p:spPr>
          <a:xfrm>
            <a:off x="5777538" y="2862800"/>
            <a:ext cx="25" cy="25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5F464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2" name="Google Shape;3632;p59"/>
          <p:cNvSpPr/>
          <p:nvPr/>
        </p:nvSpPr>
        <p:spPr>
          <a:xfrm>
            <a:off x="3750438" y="2070600"/>
            <a:ext cx="23325" cy="57800"/>
          </a:xfrm>
          <a:custGeom>
            <a:avLst/>
            <a:gdLst/>
            <a:ahLst/>
            <a:cxnLst/>
            <a:rect l="l" t="t" r="r" b="b"/>
            <a:pathLst>
              <a:path w="933" h="2312" extrusionOk="0">
                <a:moveTo>
                  <a:pt x="933" y="0"/>
                </a:moveTo>
                <a:cubicBezTo>
                  <a:pt x="933" y="448"/>
                  <a:pt x="933" y="932"/>
                  <a:pt x="485" y="1864"/>
                </a:cubicBezTo>
                <a:lnTo>
                  <a:pt x="485" y="2312"/>
                </a:lnTo>
                <a:cubicBezTo>
                  <a:pt x="485" y="1864"/>
                  <a:pt x="485" y="1864"/>
                  <a:pt x="1" y="1864"/>
                </a:cubicBezTo>
                <a:cubicBezTo>
                  <a:pt x="1" y="1380"/>
                  <a:pt x="485" y="1380"/>
                  <a:pt x="485" y="932"/>
                </a:cubicBezTo>
                <a:lnTo>
                  <a:pt x="485" y="448"/>
                </a:lnTo>
                <a:lnTo>
                  <a:pt x="933" y="0"/>
                </a:lnTo>
                <a:close/>
              </a:path>
            </a:pathLst>
          </a:custGeom>
          <a:solidFill>
            <a:srgbClr val="DACEC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3" name="Google Shape;3633;p59"/>
          <p:cNvSpPr/>
          <p:nvPr/>
        </p:nvSpPr>
        <p:spPr>
          <a:xfrm>
            <a:off x="3773738" y="2047300"/>
            <a:ext cx="25" cy="25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8D78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4" name="Google Shape;3634;p59"/>
          <p:cNvSpPr/>
          <p:nvPr/>
        </p:nvSpPr>
        <p:spPr>
          <a:xfrm>
            <a:off x="5789638" y="2839500"/>
            <a:ext cx="11225" cy="25"/>
          </a:xfrm>
          <a:custGeom>
            <a:avLst/>
            <a:gdLst/>
            <a:ahLst/>
            <a:cxnLst/>
            <a:rect l="l" t="t" r="r" b="b"/>
            <a:pathLst>
              <a:path w="449" h="1" extrusionOk="0">
                <a:moveTo>
                  <a:pt x="448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7E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5" name="Google Shape;3635;p59"/>
          <p:cNvSpPr/>
          <p:nvPr/>
        </p:nvSpPr>
        <p:spPr>
          <a:xfrm>
            <a:off x="5812938" y="2792900"/>
            <a:ext cx="11225" cy="25"/>
          </a:xfrm>
          <a:custGeom>
            <a:avLst/>
            <a:gdLst/>
            <a:ahLst/>
            <a:cxnLst/>
            <a:rect l="l" t="t" r="r" b="b"/>
            <a:pathLst>
              <a:path w="449" h="1" extrusionOk="0">
                <a:moveTo>
                  <a:pt x="448" y="0"/>
                </a:moveTo>
                <a:lnTo>
                  <a:pt x="1" y="0"/>
                </a:lnTo>
                <a:lnTo>
                  <a:pt x="1" y="0"/>
                </a:ln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6F55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6" name="Google Shape;3636;p59"/>
          <p:cNvSpPr/>
          <p:nvPr/>
        </p:nvSpPr>
        <p:spPr>
          <a:xfrm>
            <a:off x="5800838" y="2816200"/>
            <a:ext cx="25" cy="11200"/>
          </a:xfrm>
          <a:custGeom>
            <a:avLst/>
            <a:gdLst/>
            <a:ahLst/>
            <a:cxnLst/>
            <a:rect l="l" t="t" r="r" b="b"/>
            <a:pathLst>
              <a:path w="1" h="448" extrusionOk="0">
                <a:moveTo>
                  <a:pt x="0" y="448"/>
                </a:moveTo>
                <a:lnTo>
                  <a:pt x="0" y="0"/>
                </a:lnTo>
                <a:close/>
              </a:path>
            </a:pathLst>
          </a:custGeom>
          <a:solidFill>
            <a:srgbClr val="E2DE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7" name="Google Shape;3637;p59"/>
          <p:cNvSpPr/>
          <p:nvPr/>
        </p:nvSpPr>
        <p:spPr>
          <a:xfrm>
            <a:off x="5800838" y="2816200"/>
            <a:ext cx="25" cy="25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E2DE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8" name="Google Shape;3638;p59"/>
          <p:cNvSpPr/>
          <p:nvPr/>
        </p:nvSpPr>
        <p:spPr>
          <a:xfrm>
            <a:off x="5812938" y="2792900"/>
            <a:ext cx="25" cy="25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E2DE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9" name="Google Shape;3639;p59"/>
          <p:cNvSpPr/>
          <p:nvPr/>
        </p:nvSpPr>
        <p:spPr>
          <a:xfrm>
            <a:off x="5800838" y="2804075"/>
            <a:ext cx="12125" cy="25"/>
          </a:xfrm>
          <a:custGeom>
            <a:avLst/>
            <a:gdLst/>
            <a:ahLst/>
            <a:cxnLst/>
            <a:rect l="l" t="t" r="r" b="b"/>
            <a:pathLst>
              <a:path w="485" h="1" extrusionOk="0">
                <a:moveTo>
                  <a:pt x="0" y="1"/>
                </a:moveTo>
                <a:lnTo>
                  <a:pt x="485" y="1"/>
                </a:lnTo>
                <a:close/>
              </a:path>
            </a:pathLst>
          </a:custGeom>
          <a:solidFill>
            <a:srgbClr val="E2DE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0" name="Google Shape;3640;p59"/>
          <p:cNvSpPr/>
          <p:nvPr/>
        </p:nvSpPr>
        <p:spPr>
          <a:xfrm>
            <a:off x="5789638" y="2723000"/>
            <a:ext cx="23325" cy="57800"/>
          </a:xfrm>
          <a:custGeom>
            <a:avLst/>
            <a:gdLst/>
            <a:ahLst/>
            <a:cxnLst/>
            <a:rect l="l" t="t" r="r" b="b"/>
            <a:pathLst>
              <a:path w="933" h="2312" extrusionOk="0">
                <a:moveTo>
                  <a:pt x="933" y="1864"/>
                </a:moveTo>
                <a:lnTo>
                  <a:pt x="933" y="2312"/>
                </a:lnTo>
                <a:lnTo>
                  <a:pt x="933" y="2312"/>
                </a:lnTo>
                <a:cubicBezTo>
                  <a:pt x="1" y="2312"/>
                  <a:pt x="1" y="1864"/>
                  <a:pt x="1" y="1380"/>
                </a:cubicBezTo>
                <a:cubicBezTo>
                  <a:pt x="1" y="932"/>
                  <a:pt x="1" y="448"/>
                  <a:pt x="448" y="0"/>
                </a:cubicBezTo>
                <a:lnTo>
                  <a:pt x="448" y="0"/>
                </a:lnTo>
                <a:cubicBezTo>
                  <a:pt x="448" y="0"/>
                  <a:pt x="933" y="448"/>
                  <a:pt x="448" y="932"/>
                </a:cubicBezTo>
                <a:lnTo>
                  <a:pt x="448" y="932"/>
                </a:lnTo>
                <a:lnTo>
                  <a:pt x="933" y="932"/>
                </a:lnTo>
                <a:close/>
              </a:path>
            </a:pathLst>
          </a:custGeom>
          <a:solidFill>
            <a:srgbClr val="6C66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1" name="Google Shape;3641;p59"/>
          <p:cNvSpPr/>
          <p:nvPr/>
        </p:nvSpPr>
        <p:spPr>
          <a:xfrm>
            <a:off x="5800838" y="2710875"/>
            <a:ext cx="12125" cy="12150"/>
          </a:xfrm>
          <a:custGeom>
            <a:avLst/>
            <a:gdLst/>
            <a:ahLst/>
            <a:cxnLst/>
            <a:rect l="l" t="t" r="r" b="b"/>
            <a:pathLst>
              <a:path w="485" h="486" extrusionOk="0">
                <a:moveTo>
                  <a:pt x="485" y="1"/>
                </a:moveTo>
                <a:lnTo>
                  <a:pt x="485" y="485"/>
                </a:lnTo>
                <a:lnTo>
                  <a:pt x="0" y="485"/>
                </a:lnTo>
                <a:lnTo>
                  <a:pt x="0" y="1"/>
                </a:lnTo>
                <a:close/>
              </a:path>
            </a:pathLst>
          </a:custGeom>
          <a:solidFill>
            <a:srgbClr val="928E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2" name="Google Shape;3642;p59"/>
          <p:cNvSpPr/>
          <p:nvPr/>
        </p:nvSpPr>
        <p:spPr>
          <a:xfrm>
            <a:off x="5754238" y="2723000"/>
            <a:ext cx="58725" cy="116525"/>
          </a:xfrm>
          <a:custGeom>
            <a:avLst/>
            <a:gdLst/>
            <a:ahLst/>
            <a:cxnLst/>
            <a:rect l="l" t="t" r="r" b="b"/>
            <a:pathLst>
              <a:path w="2349" h="4661" extrusionOk="0">
                <a:moveTo>
                  <a:pt x="1864" y="0"/>
                </a:moveTo>
                <a:cubicBezTo>
                  <a:pt x="1864" y="448"/>
                  <a:pt x="1417" y="448"/>
                  <a:pt x="1417" y="932"/>
                </a:cubicBezTo>
                <a:cubicBezTo>
                  <a:pt x="1417" y="1864"/>
                  <a:pt x="1417" y="1864"/>
                  <a:pt x="2349" y="2312"/>
                </a:cubicBezTo>
                <a:lnTo>
                  <a:pt x="1864" y="2796"/>
                </a:lnTo>
                <a:lnTo>
                  <a:pt x="1864" y="2796"/>
                </a:lnTo>
                <a:lnTo>
                  <a:pt x="1864" y="3244"/>
                </a:lnTo>
                <a:lnTo>
                  <a:pt x="1864" y="3244"/>
                </a:lnTo>
                <a:lnTo>
                  <a:pt x="1864" y="3728"/>
                </a:lnTo>
                <a:lnTo>
                  <a:pt x="1417" y="3728"/>
                </a:lnTo>
                <a:cubicBezTo>
                  <a:pt x="932" y="3728"/>
                  <a:pt x="932" y="4660"/>
                  <a:pt x="485" y="4176"/>
                </a:cubicBezTo>
                <a:cubicBezTo>
                  <a:pt x="0" y="3728"/>
                  <a:pt x="0" y="3244"/>
                  <a:pt x="485" y="2796"/>
                </a:cubicBezTo>
                <a:lnTo>
                  <a:pt x="485" y="2796"/>
                </a:lnTo>
                <a:lnTo>
                  <a:pt x="485" y="2796"/>
                </a:lnTo>
                <a:lnTo>
                  <a:pt x="932" y="2796"/>
                </a:lnTo>
                <a:cubicBezTo>
                  <a:pt x="1417" y="2312"/>
                  <a:pt x="932" y="2312"/>
                  <a:pt x="932" y="2312"/>
                </a:cubicBezTo>
                <a:lnTo>
                  <a:pt x="932" y="1864"/>
                </a:lnTo>
                <a:lnTo>
                  <a:pt x="932" y="1864"/>
                </a:lnTo>
                <a:cubicBezTo>
                  <a:pt x="932" y="1864"/>
                  <a:pt x="932" y="1380"/>
                  <a:pt x="1417" y="932"/>
                </a:cubicBezTo>
                <a:cubicBezTo>
                  <a:pt x="1417" y="448"/>
                  <a:pt x="1417" y="0"/>
                  <a:pt x="1864" y="0"/>
                </a:cubicBezTo>
                <a:close/>
              </a:path>
            </a:pathLst>
          </a:custGeom>
          <a:solidFill>
            <a:srgbClr val="7975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3" name="Google Shape;3643;p59"/>
          <p:cNvSpPr/>
          <p:nvPr/>
        </p:nvSpPr>
        <p:spPr>
          <a:xfrm>
            <a:off x="5743038" y="2792900"/>
            <a:ext cx="46625" cy="57800"/>
          </a:xfrm>
          <a:custGeom>
            <a:avLst/>
            <a:gdLst/>
            <a:ahLst/>
            <a:cxnLst/>
            <a:rect l="l" t="t" r="r" b="b"/>
            <a:pathLst>
              <a:path w="1865" h="2312" extrusionOk="0">
                <a:moveTo>
                  <a:pt x="933" y="0"/>
                </a:moveTo>
                <a:lnTo>
                  <a:pt x="933" y="932"/>
                </a:lnTo>
                <a:cubicBezTo>
                  <a:pt x="933" y="932"/>
                  <a:pt x="933" y="1380"/>
                  <a:pt x="1380" y="1380"/>
                </a:cubicBezTo>
                <a:lnTo>
                  <a:pt x="1380" y="932"/>
                </a:lnTo>
                <a:lnTo>
                  <a:pt x="1865" y="932"/>
                </a:lnTo>
                <a:lnTo>
                  <a:pt x="1865" y="932"/>
                </a:lnTo>
                <a:lnTo>
                  <a:pt x="1865" y="932"/>
                </a:lnTo>
                <a:lnTo>
                  <a:pt x="1865" y="1380"/>
                </a:lnTo>
                <a:cubicBezTo>
                  <a:pt x="1380" y="1380"/>
                  <a:pt x="1380" y="1864"/>
                  <a:pt x="933" y="2312"/>
                </a:cubicBezTo>
                <a:lnTo>
                  <a:pt x="1" y="1380"/>
                </a:lnTo>
                <a:lnTo>
                  <a:pt x="1" y="932"/>
                </a:lnTo>
                <a:lnTo>
                  <a:pt x="448" y="448"/>
                </a:lnTo>
                <a:lnTo>
                  <a:pt x="448" y="0"/>
                </a:lnTo>
                <a:lnTo>
                  <a:pt x="448" y="0"/>
                </a:lnTo>
                <a:close/>
              </a:path>
            </a:pathLst>
          </a:custGeom>
          <a:solidFill>
            <a:srgbClr val="8E8A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4" name="Google Shape;3644;p59"/>
          <p:cNvSpPr/>
          <p:nvPr/>
        </p:nvSpPr>
        <p:spPr>
          <a:xfrm>
            <a:off x="5743038" y="2816200"/>
            <a:ext cx="23325" cy="46625"/>
          </a:xfrm>
          <a:custGeom>
            <a:avLst/>
            <a:gdLst/>
            <a:ahLst/>
            <a:cxnLst/>
            <a:rect l="l" t="t" r="r" b="b"/>
            <a:pathLst>
              <a:path w="933" h="1865" extrusionOk="0">
                <a:moveTo>
                  <a:pt x="448" y="0"/>
                </a:moveTo>
                <a:cubicBezTo>
                  <a:pt x="448" y="448"/>
                  <a:pt x="933" y="932"/>
                  <a:pt x="933" y="1380"/>
                </a:cubicBezTo>
                <a:lnTo>
                  <a:pt x="933" y="1380"/>
                </a:lnTo>
                <a:cubicBezTo>
                  <a:pt x="933" y="1380"/>
                  <a:pt x="448" y="1380"/>
                  <a:pt x="448" y="1864"/>
                </a:cubicBezTo>
                <a:lnTo>
                  <a:pt x="448" y="1864"/>
                </a:lnTo>
                <a:lnTo>
                  <a:pt x="1" y="1864"/>
                </a:lnTo>
                <a:lnTo>
                  <a:pt x="1" y="1380"/>
                </a:lnTo>
                <a:lnTo>
                  <a:pt x="1" y="1380"/>
                </a:lnTo>
                <a:lnTo>
                  <a:pt x="1" y="932"/>
                </a:lnTo>
                <a:lnTo>
                  <a:pt x="1" y="448"/>
                </a:lnTo>
                <a:close/>
              </a:path>
            </a:pathLst>
          </a:custGeom>
          <a:solidFill>
            <a:srgbClr val="827D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5" name="Google Shape;3645;p59"/>
          <p:cNvSpPr/>
          <p:nvPr/>
        </p:nvSpPr>
        <p:spPr>
          <a:xfrm>
            <a:off x="5719738" y="2862800"/>
            <a:ext cx="23325" cy="23325"/>
          </a:xfrm>
          <a:custGeom>
            <a:avLst/>
            <a:gdLst/>
            <a:ahLst/>
            <a:cxnLst/>
            <a:rect l="l" t="t" r="r" b="b"/>
            <a:pathLst>
              <a:path w="933" h="933" extrusionOk="0">
                <a:moveTo>
                  <a:pt x="448" y="932"/>
                </a:moveTo>
                <a:cubicBezTo>
                  <a:pt x="448" y="448"/>
                  <a:pt x="1" y="932"/>
                  <a:pt x="1" y="448"/>
                </a:cubicBezTo>
                <a:lnTo>
                  <a:pt x="448" y="0"/>
                </a:lnTo>
                <a:lnTo>
                  <a:pt x="933" y="0"/>
                </a:lnTo>
                <a:lnTo>
                  <a:pt x="933" y="448"/>
                </a:lnTo>
                <a:close/>
              </a:path>
            </a:pathLst>
          </a:custGeom>
          <a:solidFill>
            <a:srgbClr val="9591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6" name="Google Shape;3646;p59"/>
          <p:cNvSpPr/>
          <p:nvPr/>
        </p:nvSpPr>
        <p:spPr>
          <a:xfrm>
            <a:off x="5754238" y="2850675"/>
            <a:ext cx="12125" cy="12150"/>
          </a:xfrm>
          <a:custGeom>
            <a:avLst/>
            <a:gdLst/>
            <a:ahLst/>
            <a:cxnLst/>
            <a:rect l="l" t="t" r="r" b="b"/>
            <a:pathLst>
              <a:path w="485" h="486" extrusionOk="0">
                <a:moveTo>
                  <a:pt x="0" y="485"/>
                </a:moveTo>
                <a:cubicBezTo>
                  <a:pt x="0" y="1"/>
                  <a:pt x="0" y="1"/>
                  <a:pt x="485" y="1"/>
                </a:cubicBezTo>
                <a:lnTo>
                  <a:pt x="0" y="485"/>
                </a:lnTo>
                <a:close/>
              </a:path>
            </a:pathLst>
          </a:custGeom>
          <a:solidFill>
            <a:srgbClr val="8E898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7" name="Google Shape;3647;p59"/>
          <p:cNvSpPr/>
          <p:nvPr/>
        </p:nvSpPr>
        <p:spPr>
          <a:xfrm>
            <a:off x="5743038" y="2862800"/>
            <a:ext cx="11225" cy="11200"/>
          </a:xfrm>
          <a:custGeom>
            <a:avLst/>
            <a:gdLst/>
            <a:ahLst/>
            <a:cxnLst/>
            <a:rect l="l" t="t" r="r" b="b"/>
            <a:pathLst>
              <a:path w="449" h="448" extrusionOk="0">
                <a:moveTo>
                  <a:pt x="448" y="0"/>
                </a:moveTo>
                <a:lnTo>
                  <a:pt x="448" y="0"/>
                </a:lnTo>
                <a:cubicBezTo>
                  <a:pt x="448" y="0"/>
                  <a:pt x="448" y="448"/>
                  <a:pt x="1" y="448"/>
                </a:cubicBezTo>
                <a:lnTo>
                  <a:pt x="1" y="448"/>
                </a:lnTo>
                <a:cubicBezTo>
                  <a:pt x="1" y="0"/>
                  <a:pt x="1" y="0"/>
                  <a:pt x="448" y="0"/>
                </a:cubicBezTo>
                <a:close/>
              </a:path>
            </a:pathLst>
          </a:custGeom>
          <a:solidFill>
            <a:srgbClr val="ABA8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8" name="Google Shape;3648;p59"/>
          <p:cNvSpPr/>
          <p:nvPr/>
        </p:nvSpPr>
        <p:spPr>
          <a:xfrm>
            <a:off x="5707638" y="2897275"/>
            <a:ext cx="12125" cy="25"/>
          </a:xfrm>
          <a:custGeom>
            <a:avLst/>
            <a:gdLst/>
            <a:ahLst/>
            <a:cxnLst/>
            <a:rect l="l" t="t" r="r" b="b"/>
            <a:pathLst>
              <a:path w="485" h="1" extrusionOk="0">
                <a:moveTo>
                  <a:pt x="0" y="1"/>
                </a:moveTo>
                <a:lnTo>
                  <a:pt x="485" y="1"/>
                </a:lnTo>
                <a:lnTo>
                  <a:pt x="485" y="1"/>
                </a:lnTo>
                <a:close/>
              </a:path>
            </a:pathLst>
          </a:custGeom>
          <a:solidFill>
            <a:srgbClr val="9591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9" name="Google Shape;3649;p59"/>
          <p:cNvSpPr/>
          <p:nvPr/>
        </p:nvSpPr>
        <p:spPr>
          <a:xfrm>
            <a:off x="5800838" y="2804075"/>
            <a:ext cx="25" cy="25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close/>
              </a:path>
            </a:pathLst>
          </a:custGeom>
          <a:solidFill>
            <a:srgbClr val="E2DE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0" name="Google Shape;3650;p59"/>
          <p:cNvSpPr/>
          <p:nvPr/>
        </p:nvSpPr>
        <p:spPr>
          <a:xfrm>
            <a:off x="5800838" y="2792900"/>
            <a:ext cx="25" cy="25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E2DE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1" name="Google Shape;3651;p59"/>
          <p:cNvSpPr/>
          <p:nvPr/>
        </p:nvSpPr>
        <p:spPr>
          <a:xfrm>
            <a:off x="5789638" y="2816200"/>
            <a:ext cx="25" cy="11200"/>
          </a:xfrm>
          <a:custGeom>
            <a:avLst/>
            <a:gdLst/>
            <a:ahLst/>
            <a:cxnLst/>
            <a:rect l="l" t="t" r="r" b="b"/>
            <a:pathLst>
              <a:path w="1" h="448" extrusionOk="0">
                <a:moveTo>
                  <a:pt x="1" y="448"/>
                </a:moveTo>
                <a:lnTo>
                  <a:pt x="1" y="0"/>
                </a:lnTo>
                <a:close/>
              </a:path>
            </a:pathLst>
          </a:custGeom>
          <a:solidFill>
            <a:srgbClr val="E2DE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2" name="Google Shape;3652;p59"/>
          <p:cNvSpPr/>
          <p:nvPr/>
        </p:nvSpPr>
        <p:spPr>
          <a:xfrm>
            <a:off x="5789638" y="2816200"/>
            <a:ext cx="11225" cy="25"/>
          </a:xfrm>
          <a:custGeom>
            <a:avLst/>
            <a:gdLst/>
            <a:ahLst/>
            <a:cxnLst/>
            <a:rect l="l" t="t" r="r" b="b"/>
            <a:pathLst>
              <a:path w="449" h="1" extrusionOk="0">
                <a:moveTo>
                  <a:pt x="1" y="0"/>
                </a:moveTo>
                <a:lnTo>
                  <a:pt x="1" y="0"/>
                </a:lnTo>
                <a:lnTo>
                  <a:pt x="448" y="0"/>
                </a:lnTo>
                <a:close/>
              </a:path>
            </a:pathLst>
          </a:custGeom>
          <a:solidFill>
            <a:srgbClr val="E2DE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3" name="Google Shape;3653;p59"/>
          <p:cNvSpPr/>
          <p:nvPr/>
        </p:nvSpPr>
        <p:spPr>
          <a:xfrm>
            <a:off x="5707638" y="2723000"/>
            <a:ext cx="35425" cy="34500"/>
          </a:xfrm>
          <a:custGeom>
            <a:avLst/>
            <a:gdLst/>
            <a:ahLst/>
            <a:cxnLst/>
            <a:rect l="l" t="t" r="r" b="b"/>
            <a:pathLst>
              <a:path w="1417" h="1380" extrusionOk="0">
                <a:moveTo>
                  <a:pt x="0" y="932"/>
                </a:moveTo>
                <a:cubicBezTo>
                  <a:pt x="0" y="448"/>
                  <a:pt x="0" y="448"/>
                  <a:pt x="485" y="0"/>
                </a:cubicBezTo>
                <a:lnTo>
                  <a:pt x="932" y="0"/>
                </a:lnTo>
                <a:cubicBezTo>
                  <a:pt x="1417" y="448"/>
                  <a:pt x="932" y="448"/>
                  <a:pt x="932" y="932"/>
                </a:cubicBezTo>
                <a:cubicBezTo>
                  <a:pt x="485" y="932"/>
                  <a:pt x="485" y="1380"/>
                  <a:pt x="0" y="932"/>
                </a:cubicBezTo>
                <a:close/>
              </a:path>
            </a:pathLst>
          </a:custGeom>
          <a:solidFill>
            <a:srgbClr val="C1BFB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4" name="Google Shape;3654;p59"/>
          <p:cNvSpPr/>
          <p:nvPr/>
        </p:nvSpPr>
        <p:spPr>
          <a:xfrm>
            <a:off x="5707638" y="2734175"/>
            <a:ext cx="23325" cy="23325"/>
          </a:xfrm>
          <a:custGeom>
            <a:avLst/>
            <a:gdLst/>
            <a:ahLst/>
            <a:cxnLst/>
            <a:rect l="l" t="t" r="r" b="b"/>
            <a:pathLst>
              <a:path w="933" h="933" extrusionOk="0">
                <a:moveTo>
                  <a:pt x="0" y="485"/>
                </a:moveTo>
                <a:cubicBezTo>
                  <a:pt x="485" y="485"/>
                  <a:pt x="485" y="1"/>
                  <a:pt x="932" y="485"/>
                </a:cubicBezTo>
                <a:lnTo>
                  <a:pt x="932" y="485"/>
                </a:lnTo>
                <a:cubicBezTo>
                  <a:pt x="485" y="485"/>
                  <a:pt x="0" y="933"/>
                  <a:pt x="0" y="933"/>
                </a:cubicBezTo>
                <a:close/>
              </a:path>
            </a:pathLst>
          </a:custGeom>
          <a:solidFill>
            <a:srgbClr val="CDCBC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5" name="Google Shape;3655;p59"/>
          <p:cNvSpPr/>
          <p:nvPr/>
        </p:nvSpPr>
        <p:spPr>
          <a:xfrm>
            <a:off x="5777538" y="2746300"/>
            <a:ext cx="12125" cy="23325"/>
          </a:xfrm>
          <a:custGeom>
            <a:avLst/>
            <a:gdLst/>
            <a:ahLst/>
            <a:cxnLst/>
            <a:rect l="l" t="t" r="r" b="b"/>
            <a:pathLst>
              <a:path w="485" h="933" extrusionOk="0">
                <a:moveTo>
                  <a:pt x="485" y="0"/>
                </a:moveTo>
                <a:cubicBezTo>
                  <a:pt x="0" y="448"/>
                  <a:pt x="485" y="932"/>
                  <a:pt x="0" y="932"/>
                </a:cubicBezTo>
                <a:cubicBezTo>
                  <a:pt x="0" y="448"/>
                  <a:pt x="0" y="448"/>
                  <a:pt x="485" y="0"/>
                </a:cubicBezTo>
                <a:close/>
              </a:path>
            </a:pathLst>
          </a:custGeom>
          <a:solidFill>
            <a:srgbClr val="8B87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6" name="Google Shape;3656;p59"/>
          <p:cNvSpPr/>
          <p:nvPr/>
        </p:nvSpPr>
        <p:spPr>
          <a:xfrm>
            <a:off x="5766338" y="2769600"/>
            <a:ext cx="11225" cy="23325"/>
          </a:xfrm>
          <a:custGeom>
            <a:avLst/>
            <a:gdLst/>
            <a:ahLst/>
            <a:cxnLst/>
            <a:rect l="l" t="t" r="r" b="b"/>
            <a:pathLst>
              <a:path w="449" h="933" extrusionOk="0">
                <a:moveTo>
                  <a:pt x="1" y="932"/>
                </a:moveTo>
                <a:lnTo>
                  <a:pt x="1" y="932"/>
                </a:lnTo>
                <a:cubicBezTo>
                  <a:pt x="1" y="448"/>
                  <a:pt x="1" y="0"/>
                  <a:pt x="448" y="0"/>
                </a:cubicBezTo>
                <a:lnTo>
                  <a:pt x="448" y="448"/>
                </a:lnTo>
                <a:lnTo>
                  <a:pt x="448" y="448"/>
                </a:lnTo>
                <a:lnTo>
                  <a:pt x="448" y="932"/>
                </a:lnTo>
                <a:close/>
              </a:path>
            </a:pathLst>
          </a:custGeom>
          <a:solidFill>
            <a:srgbClr val="8E8A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7" name="Google Shape;3657;p59"/>
          <p:cNvSpPr/>
          <p:nvPr/>
        </p:nvSpPr>
        <p:spPr>
          <a:xfrm>
            <a:off x="3762563" y="2163800"/>
            <a:ext cx="11200" cy="25"/>
          </a:xfrm>
          <a:custGeom>
            <a:avLst/>
            <a:gdLst/>
            <a:ahLst/>
            <a:cxnLst/>
            <a:rect l="l" t="t" r="r" b="b"/>
            <a:pathLst>
              <a:path w="448" h="1" extrusionOk="0">
                <a:moveTo>
                  <a:pt x="448" y="0"/>
                </a:moveTo>
                <a:lnTo>
                  <a:pt x="448" y="0"/>
                </a:lnTo>
                <a:lnTo>
                  <a:pt x="0" y="0"/>
                </a:lnTo>
                <a:lnTo>
                  <a:pt x="448" y="0"/>
                </a:lnTo>
                <a:close/>
              </a:path>
            </a:pathLst>
          </a:custGeom>
          <a:solidFill>
            <a:srgbClr val="AE5F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8" name="Google Shape;3658;p59"/>
          <p:cNvSpPr/>
          <p:nvPr/>
        </p:nvSpPr>
        <p:spPr>
          <a:xfrm>
            <a:off x="5777538" y="2780775"/>
            <a:ext cx="12125" cy="23325"/>
          </a:xfrm>
          <a:custGeom>
            <a:avLst/>
            <a:gdLst/>
            <a:ahLst/>
            <a:cxnLst/>
            <a:rect l="l" t="t" r="r" b="b"/>
            <a:pathLst>
              <a:path w="485" h="933" extrusionOk="0">
                <a:moveTo>
                  <a:pt x="0" y="1"/>
                </a:moveTo>
                <a:lnTo>
                  <a:pt x="0" y="1"/>
                </a:lnTo>
                <a:lnTo>
                  <a:pt x="485" y="1"/>
                </a:lnTo>
                <a:cubicBezTo>
                  <a:pt x="485" y="485"/>
                  <a:pt x="485" y="933"/>
                  <a:pt x="0" y="485"/>
                </a:cubicBezTo>
                <a:lnTo>
                  <a:pt x="0" y="485"/>
                </a:lnTo>
                <a:close/>
              </a:path>
            </a:pathLst>
          </a:custGeom>
          <a:solidFill>
            <a:srgbClr val="6B66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9" name="Google Shape;3659;p59"/>
          <p:cNvSpPr/>
          <p:nvPr/>
        </p:nvSpPr>
        <p:spPr>
          <a:xfrm>
            <a:off x="5766338" y="2792900"/>
            <a:ext cx="11225" cy="25"/>
          </a:xfrm>
          <a:custGeom>
            <a:avLst/>
            <a:gdLst/>
            <a:ahLst/>
            <a:cxnLst/>
            <a:rect l="l" t="t" r="r" b="b"/>
            <a:pathLst>
              <a:path w="449" h="1" extrusionOk="0">
                <a:moveTo>
                  <a:pt x="448" y="0"/>
                </a:moveTo>
                <a:lnTo>
                  <a:pt x="448" y="0"/>
                </a:ln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8E8A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0" name="Google Shape;3660;p59"/>
          <p:cNvSpPr/>
          <p:nvPr/>
        </p:nvSpPr>
        <p:spPr>
          <a:xfrm>
            <a:off x="5754238" y="2792900"/>
            <a:ext cx="25" cy="11200"/>
          </a:xfrm>
          <a:custGeom>
            <a:avLst/>
            <a:gdLst/>
            <a:ahLst/>
            <a:cxnLst/>
            <a:rect l="l" t="t" r="r" b="b"/>
            <a:pathLst>
              <a:path w="1" h="448" extrusionOk="0">
                <a:moveTo>
                  <a:pt x="0" y="448"/>
                </a:moveTo>
                <a:lnTo>
                  <a:pt x="0" y="0"/>
                </a:lnTo>
                <a:close/>
              </a:path>
            </a:pathLst>
          </a:custGeom>
          <a:solidFill>
            <a:srgbClr val="A9A6A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1" name="Google Shape;3661;p59"/>
          <p:cNvSpPr/>
          <p:nvPr/>
        </p:nvSpPr>
        <p:spPr>
          <a:xfrm>
            <a:off x="5743038" y="2816200"/>
            <a:ext cx="11225" cy="11200"/>
          </a:xfrm>
          <a:custGeom>
            <a:avLst/>
            <a:gdLst/>
            <a:ahLst/>
            <a:cxnLst/>
            <a:rect l="l" t="t" r="r" b="b"/>
            <a:pathLst>
              <a:path w="449" h="448" extrusionOk="0">
                <a:moveTo>
                  <a:pt x="448" y="0"/>
                </a:moveTo>
                <a:lnTo>
                  <a:pt x="448" y="0"/>
                </a:lnTo>
                <a:lnTo>
                  <a:pt x="448" y="0"/>
                </a:lnTo>
                <a:cubicBezTo>
                  <a:pt x="1" y="448"/>
                  <a:pt x="1" y="448"/>
                  <a:pt x="1" y="0"/>
                </a:cubicBezTo>
                <a:close/>
              </a:path>
            </a:pathLst>
          </a:custGeom>
          <a:solidFill>
            <a:srgbClr val="BDBA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2" name="Google Shape;3662;p59"/>
          <p:cNvSpPr/>
          <p:nvPr/>
        </p:nvSpPr>
        <p:spPr>
          <a:xfrm>
            <a:off x="5707638" y="2839500"/>
            <a:ext cx="35425" cy="34500"/>
          </a:xfrm>
          <a:custGeom>
            <a:avLst/>
            <a:gdLst/>
            <a:ahLst/>
            <a:cxnLst/>
            <a:rect l="l" t="t" r="r" b="b"/>
            <a:pathLst>
              <a:path w="1417" h="1380" extrusionOk="0">
                <a:moveTo>
                  <a:pt x="0" y="1380"/>
                </a:moveTo>
                <a:cubicBezTo>
                  <a:pt x="485" y="932"/>
                  <a:pt x="485" y="448"/>
                  <a:pt x="485" y="448"/>
                </a:cubicBezTo>
                <a:cubicBezTo>
                  <a:pt x="932" y="448"/>
                  <a:pt x="932" y="0"/>
                  <a:pt x="932" y="0"/>
                </a:cubicBezTo>
                <a:lnTo>
                  <a:pt x="1417" y="448"/>
                </a:lnTo>
                <a:lnTo>
                  <a:pt x="1417" y="448"/>
                </a:lnTo>
                <a:lnTo>
                  <a:pt x="1417" y="448"/>
                </a:lnTo>
                <a:lnTo>
                  <a:pt x="1417" y="448"/>
                </a:lnTo>
                <a:lnTo>
                  <a:pt x="1417" y="932"/>
                </a:lnTo>
                <a:cubicBezTo>
                  <a:pt x="1417" y="932"/>
                  <a:pt x="932" y="932"/>
                  <a:pt x="932" y="1380"/>
                </a:cubicBezTo>
                <a:lnTo>
                  <a:pt x="485" y="1380"/>
                </a:lnTo>
                <a:lnTo>
                  <a:pt x="485" y="1380"/>
                </a:lnTo>
                <a:close/>
              </a:path>
            </a:pathLst>
          </a:custGeom>
          <a:solidFill>
            <a:srgbClr val="A09D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3" name="Google Shape;3663;p59"/>
          <p:cNvSpPr/>
          <p:nvPr/>
        </p:nvSpPr>
        <p:spPr>
          <a:xfrm>
            <a:off x="5730938" y="2816200"/>
            <a:ext cx="23325" cy="34500"/>
          </a:xfrm>
          <a:custGeom>
            <a:avLst/>
            <a:gdLst/>
            <a:ahLst/>
            <a:cxnLst/>
            <a:rect l="l" t="t" r="r" b="b"/>
            <a:pathLst>
              <a:path w="933" h="1380" extrusionOk="0">
                <a:moveTo>
                  <a:pt x="485" y="1380"/>
                </a:moveTo>
                <a:lnTo>
                  <a:pt x="0" y="1380"/>
                </a:lnTo>
                <a:cubicBezTo>
                  <a:pt x="0" y="932"/>
                  <a:pt x="0" y="448"/>
                  <a:pt x="485" y="0"/>
                </a:cubicBezTo>
                <a:lnTo>
                  <a:pt x="932" y="0"/>
                </a:lnTo>
                <a:cubicBezTo>
                  <a:pt x="932" y="448"/>
                  <a:pt x="485" y="932"/>
                  <a:pt x="485" y="1380"/>
                </a:cubicBezTo>
                <a:close/>
              </a:path>
            </a:pathLst>
          </a:custGeom>
          <a:solidFill>
            <a:srgbClr val="8E898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4" name="Google Shape;3664;p59"/>
          <p:cNvSpPr/>
          <p:nvPr/>
        </p:nvSpPr>
        <p:spPr>
          <a:xfrm>
            <a:off x="5730938" y="2862800"/>
            <a:ext cx="23325" cy="11200"/>
          </a:xfrm>
          <a:custGeom>
            <a:avLst/>
            <a:gdLst/>
            <a:ahLst/>
            <a:cxnLst/>
            <a:rect l="l" t="t" r="r" b="b"/>
            <a:pathLst>
              <a:path w="933" h="448" extrusionOk="0">
                <a:moveTo>
                  <a:pt x="0" y="448"/>
                </a:moveTo>
                <a:cubicBezTo>
                  <a:pt x="0" y="0"/>
                  <a:pt x="0" y="0"/>
                  <a:pt x="485" y="0"/>
                </a:cubicBezTo>
                <a:lnTo>
                  <a:pt x="932" y="0"/>
                </a:lnTo>
                <a:cubicBezTo>
                  <a:pt x="485" y="0"/>
                  <a:pt x="485" y="0"/>
                  <a:pt x="485" y="448"/>
                </a:cubicBezTo>
                <a:close/>
              </a:path>
            </a:pathLst>
          </a:custGeom>
          <a:solidFill>
            <a:srgbClr val="8E898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5" name="Google Shape;3665;p59"/>
          <p:cNvSpPr/>
          <p:nvPr/>
        </p:nvSpPr>
        <p:spPr>
          <a:xfrm>
            <a:off x="5754238" y="2839500"/>
            <a:ext cx="25" cy="11200"/>
          </a:xfrm>
          <a:custGeom>
            <a:avLst/>
            <a:gdLst/>
            <a:ahLst/>
            <a:cxnLst/>
            <a:rect l="l" t="t" r="r" b="b"/>
            <a:pathLst>
              <a:path w="1" h="448" extrusionOk="0">
                <a:moveTo>
                  <a:pt x="0" y="0"/>
                </a:moveTo>
                <a:lnTo>
                  <a:pt x="0" y="448"/>
                </a:lnTo>
                <a:lnTo>
                  <a:pt x="0" y="0"/>
                </a:lnTo>
                <a:close/>
              </a:path>
            </a:pathLst>
          </a:custGeom>
          <a:solidFill>
            <a:srgbClr val="8E898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6" name="Google Shape;3666;p59"/>
          <p:cNvSpPr/>
          <p:nvPr/>
        </p:nvSpPr>
        <p:spPr>
          <a:xfrm>
            <a:off x="5743038" y="2850675"/>
            <a:ext cx="25" cy="25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1"/>
                </a:moveTo>
                <a:lnTo>
                  <a:pt x="1" y="1"/>
                </a:lnTo>
                <a:close/>
              </a:path>
            </a:pathLst>
          </a:custGeom>
          <a:solidFill>
            <a:srgbClr val="8E898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7" name="Google Shape;3667;p59"/>
          <p:cNvSpPr/>
          <p:nvPr/>
        </p:nvSpPr>
        <p:spPr>
          <a:xfrm>
            <a:off x="5707638" y="2873975"/>
            <a:ext cx="12125" cy="12150"/>
          </a:xfrm>
          <a:custGeom>
            <a:avLst/>
            <a:gdLst/>
            <a:ahLst/>
            <a:cxnLst/>
            <a:rect l="l" t="t" r="r" b="b"/>
            <a:pathLst>
              <a:path w="485" h="486" extrusionOk="0">
                <a:moveTo>
                  <a:pt x="0" y="1"/>
                </a:moveTo>
                <a:lnTo>
                  <a:pt x="485" y="1"/>
                </a:lnTo>
                <a:cubicBezTo>
                  <a:pt x="0" y="485"/>
                  <a:pt x="0" y="485"/>
                  <a:pt x="0" y="1"/>
                </a:cubicBezTo>
                <a:lnTo>
                  <a:pt x="0" y="1"/>
                </a:lnTo>
                <a:close/>
              </a:path>
            </a:pathLst>
          </a:custGeom>
          <a:solidFill>
            <a:srgbClr val="9591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8" name="Google Shape;3668;p59"/>
          <p:cNvSpPr/>
          <p:nvPr/>
        </p:nvSpPr>
        <p:spPr>
          <a:xfrm>
            <a:off x="5707638" y="2873975"/>
            <a:ext cx="25" cy="25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A09D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9" name="Google Shape;3669;p59"/>
          <p:cNvSpPr/>
          <p:nvPr/>
        </p:nvSpPr>
        <p:spPr>
          <a:xfrm>
            <a:off x="5719738" y="2757475"/>
            <a:ext cx="34525" cy="23325"/>
          </a:xfrm>
          <a:custGeom>
            <a:avLst/>
            <a:gdLst/>
            <a:ahLst/>
            <a:cxnLst/>
            <a:rect l="l" t="t" r="r" b="b"/>
            <a:pathLst>
              <a:path w="1381" h="933" extrusionOk="0">
                <a:moveTo>
                  <a:pt x="933" y="1"/>
                </a:moveTo>
                <a:cubicBezTo>
                  <a:pt x="933" y="485"/>
                  <a:pt x="933" y="485"/>
                  <a:pt x="1380" y="485"/>
                </a:cubicBezTo>
                <a:lnTo>
                  <a:pt x="1380" y="485"/>
                </a:lnTo>
                <a:lnTo>
                  <a:pt x="1380" y="933"/>
                </a:lnTo>
                <a:cubicBezTo>
                  <a:pt x="933" y="485"/>
                  <a:pt x="448" y="485"/>
                  <a:pt x="1" y="485"/>
                </a:cubicBezTo>
                <a:cubicBezTo>
                  <a:pt x="448" y="1"/>
                  <a:pt x="448" y="1"/>
                  <a:pt x="933" y="1"/>
                </a:cubicBezTo>
                <a:close/>
              </a:path>
            </a:pathLst>
          </a:custGeom>
          <a:solidFill>
            <a:srgbClr val="A7A3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0" name="Google Shape;3670;p59"/>
          <p:cNvSpPr/>
          <p:nvPr/>
        </p:nvSpPr>
        <p:spPr>
          <a:xfrm>
            <a:off x="5754238" y="2769600"/>
            <a:ext cx="25" cy="11200"/>
          </a:xfrm>
          <a:custGeom>
            <a:avLst/>
            <a:gdLst/>
            <a:ahLst/>
            <a:cxnLst/>
            <a:rect l="l" t="t" r="r" b="b"/>
            <a:pathLst>
              <a:path w="1" h="448" extrusionOk="0">
                <a:moveTo>
                  <a:pt x="0" y="448"/>
                </a:moveTo>
                <a:lnTo>
                  <a:pt x="0" y="0"/>
                </a:lnTo>
                <a:close/>
              </a:path>
            </a:pathLst>
          </a:custGeom>
          <a:solidFill>
            <a:srgbClr val="A9A6A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1" name="Google Shape;3671;p59"/>
          <p:cNvSpPr/>
          <p:nvPr/>
        </p:nvSpPr>
        <p:spPr>
          <a:xfrm>
            <a:off x="5743038" y="2757475"/>
            <a:ext cx="25" cy="25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1"/>
                </a:moveTo>
                <a:lnTo>
                  <a:pt x="1" y="1"/>
                </a:lnTo>
                <a:close/>
              </a:path>
            </a:pathLst>
          </a:custGeom>
          <a:solidFill>
            <a:srgbClr val="A9A6A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2" name="Google Shape;3672;p59"/>
          <p:cNvSpPr/>
          <p:nvPr/>
        </p:nvSpPr>
        <p:spPr>
          <a:xfrm>
            <a:off x="5766338" y="2780775"/>
            <a:ext cx="11225" cy="12150"/>
          </a:xfrm>
          <a:custGeom>
            <a:avLst/>
            <a:gdLst/>
            <a:ahLst/>
            <a:cxnLst/>
            <a:rect l="l" t="t" r="r" b="b"/>
            <a:pathLst>
              <a:path w="449" h="486" extrusionOk="0">
                <a:moveTo>
                  <a:pt x="448" y="485"/>
                </a:moveTo>
                <a:lnTo>
                  <a:pt x="448" y="485"/>
                </a:lnTo>
                <a:lnTo>
                  <a:pt x="1" y="485"/>
                </a:lnTo>
                <a:cubicBezTo>
                  <a:pt x="1" y="485"/>
                  <a:pt x="1" y="1"/>
                  <a:pt x="448" y="1"/>
                </a:cubicBezTo>
                <a:close/>
              </a:path>
            </a:pathLst>
          </a:custGeom>
          <a:solidFill>
            <a:srgbClr val="7975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73" name="Google Shape;3673;p59"/>
          <p:cNvGrpSpPr/>
          <p:nvPr/>
        </p:nvGrpSpPr>
        <p:grpSpPr>
          <a:xfrm rot="4091915">
            <a:off x="7789508" y="3567639"/>
            <a:ext cx="473412" cy="112753"/>
            <a:chOff x="3290800" y="4250850"/>
            <a:chExt cx="473400" cy="112750"/>
          </a:xfrm>
        </p:grpSpPr>
        <p:sp>
          <p:nvSpPr>
            <p:cNvPr id="3674" name="Google Shape;3674;p59"/>
            <p:cNvSpPr/>
            <p:nvPr/>
          </p:nvSpPr>
          <p:spPr>
            <a:xfrm>
              <a:off x="3730800" y="4318475"/>
              <a:ext cx="33400" cy="45125"/>
            </a:xfrm>
            <a:custGeom>
              <a:avLst/>
              <a:gdLst/>
              <a:ahLst/>
              <a:cxnLst/>
              <a:rect l="l" t="t" r="r" b="b"/>
              <a:pathLst>
                <a:path w="1336" h="1805" extrusionOk="0">
                  <a:moveTo>
                    <a:pt x="1335" y="1335"/>
                  </a:moveTo>
                  <a:cubicBezTo>
                    <a:pt x="1335" y="1335"/>
                    <a:pt x="1335" y="1804"/>
                    <a:pt x="903" y="1804"/>
                  </a:cubicBezTo>
                  <a:cubicBezTo>
                    <a:pt x="434" y="1804"/>
                    <a:pt x="1" y="902"/>
                    <a:pt x="1" y="902"/>
                  </a:cubicBezTo>
                  <a:cubicBezTo>
                    <a:pt x="1" y="434"/>
                    <a:pt x="1" y="1"/>
                    <a:pt x="434" y="1"/>
                  </a:cubicBezTo>
                  <a:cubicBezTo>
                    <a:pt x="903" y="1"/>
                    <a:pt x="1335" y="434"/>
                    <a:pt x="1335" y="1335"/>
                  </a:cubicBezTo>
                  <a:close/>
                </a:path>
              </a:pathLst>
            </a:custGeom>
            <a:solidFill>
              <a:srgbClr val="3520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5" name="Google Shape;3675;p59"/>
            <p:cNvSpPr/>
            <p:nvPr/>
          </p:nvSpPr>
          <p:spPr>
            <a:xfrm>
              <a:off x="3290800" y="4306750"/>
              <a:ext cx="34275" cy="34300"/>
            </a:xfrm>
            <a:custGeom>
              <a:avLst/>
              <a:gdLst/>
              <a:ahLst/>
              <a:cxnLst/>
              <a:rect l="l" t="t" r="r" b="b"/>
              <a:pathLst>
                <a:path w="1371" h="1372" extrusionOk="0">
                  <a:moveTo>
                    <a:pt x="1371" y="903"/>
                  </a:moveTo>
                  <a:cubicBezTo>
                    <a:pt x="1371" y="903"/>
                    <a:pt x="1371" y="1371"/>
                    <a:pt x="902" y="1371"/>
                  </a:cubicBezTo>
                  <a:cubicBezTo>
                    <a:pt x="469" y="1371"/>
                    <a:pt x="0" y="903"/>
                    <a:pt x="0" y="470"/>
                  </a:cubicBezTo>
                  <a:cubicBezTo>
                    <a:pt x="0" y="470"/>
                    <a:pt x="469" y="1"/>
                    <a:pt x="902" y="1"/>
                  </a:cubicBezTo>
                  <a:cubicBezTo>
                    <a:pt x="902" y="1"/>
                    <a:pt x="1371" y="470"/>
                    <a:pt x="1371" y="903"/>
                  </a:cubicBezTo>
                  <a:close/>
                </a:path>
              </a:pathLst>
            </a:custGeom>
            <a:solidFill>
              <a:srgbClr val="3E29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6" name="Google Shape;3676;p59"/>
            <p:cNvSpPr/>
            <p:nvPr/>
          </p:nvSpPr>
          <p:spPr>
            <a:xfrm>
              <a:off x="3561300" y="4250850"/>
              <a:ext cx="34275" cy="33400"/>
            </a:xfrm>
            <a:custGeom>
              <a:avLst/>
              <a:gdLst/>
              <a:ahLst/>
              <a:cxnLst/>
              <a:rect l="l" t="t" r="r" b="b"/>
              <a:pathLst>
                <a:path w="1371" h="1336" extrusionOk="0">
                  <a:moveTo>
                    <a:pt x="469" y="1335"/>
                  </a:moveTo>
                  <a:cubicBezTo>
                    <a:pt x="0" y="1335"/>
                    <a:pt x="0" y="902"/>
                    <a:pt x="0" y="902"/>
                  </a:cubicBezTo>
                  <a:cubicBezTo>
                    <a:pt x="0" y="433"/>
                    <a:pt x="0" y="1"/>
                    <a:pt x="469" y="1"/>
                  </a:cubicBezTo>
                  <a:cubicBezTo>
                    <a:pt x="902" y="1"/>
                    <a:pt x="902" y="433"/>
                    <a:pt x="902" y="902"/>
                  </a:cubicBezTo>
                  <a:cubicBezTo>
                    <a:pt x="1371" y="902"/>
                    <a:pt x="902" y="1335"/>
                    <a:pt x="469" y="1335"/>
                  </a:cubicBezTo>
                  <a:close/>
                </a:path>
              </a:pathLst>
            </a:custGeom>
            <a:solidFill>
              <a:srgbClr val="3F2C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7" name="Google Shape;3677;p59"/>
            <p:cNvSpPr/>
            <p:nvPr/>
          </p:nvSpPr>
          <p:spPr>
            <a:xfrm>
              <a:off x="3640650" y="4295950"/>
              <a:ext cx="22550" cy="10825"/>
            </a:xfrm>
            <a:custGeom>
              <a:avLst/>
              <a:gdLst/>
              <a:ahLst/>
              <a:cxnLst/>
              <a:rect l="l" t="t" r="r" b="b"/>
              <a:pathLst>
                <a:path w="902" h="433" extrusionOk="0">
                  <a:moveTo>
                    <a:pt x="433" y="0"/>
                  </a:moveTo>
                  <a:lnTo>
                    <a:pt x="902" y="0"/>
                  </a:lnTo>
                  <a:lnTo>
                    <a:pt x="433" y="4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38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78" name="Google Shape;3678;p59"/>
          <p:cNvGrpSpPr/>
          <p:nvPr/>
        </p:nvGrpSpPr>
        <p:grpSpPr>
          <a:xfrm>
            <a:off x="3150688" y="2040750"/>
            <a:ext cx="2842625" cy="1480050"/>
            <a:chOff x="3144638" y="2035175"/>
            <a:chExt cx="2842625" cy="1480050"/>
          </a:xfrm>
        </p:grpSpPr>
        <p:sp>
          <p:nvSpPr>
            <p:cNvPr id="3679" name="Google Shape;3679;p59"/>
            <p:cNvSpPr/>
            <p:nvPr/>
          </p:nvSpPr>
          <p:spPr>
            <a:xfrm>
              <a:off x="4321763" y="3456475"/>
              <a:ext cx="34500" cy="58750"/>
            </a:xfrm>
            <a:custGeom>
              <a:avLst/>
              <a:gdLst/>
              <a:ahLst/>
              <a:cxnLst/>
              <a:rect l="l" t="t" r="r" b="b"/>
              <a:pathLst>
                <a:path w="1380" h="2350" extrusionOk="0">
                  <a:moveTo>
                    <a:pt x="1380" y="1417"/>
                  </a:moveTo>
                  <a:lnTo>
                    <a:pt x="932" y="1865"/>
                  </a:lnTo>
                  <a:cubicBezTo>
                    <a:pt x="932" y="2349"/>
                    <a:pt x="448" y="2349"/>
                    <a:pt x="0" y="1865"/>
                  </a:cubicBezTo>
                  <a:lnTo>
                    <a:pt x="0" y="933"/>
                  </a:lnTo>
                  <a:lnTo>
                    <a:pt x="0" y="485"/>
                  </a:lnTo>
                  <a:cubicBezTo>
                    <a:pt x="448" y="1"/>
                    <a:pt x="932" y="485"/>
                    <a:pt x="932" y="485"/>
                  </a:cubicBezTo>
                  <a:cubicBezTo>
                    <a:pt x="932" y="933"/>
                    <a:pt x="1380" y="933"/>
                    <a:pt x="1380" y="1417"/>
                  </a:cubicBezTo>
                  <a:close/>
                </a:path>
              </a:pathLst>
            </a:custGeom>
            <a:solidFill>
              <a:srgbClr val="2A23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0" name="Google Shape;3680;p59"/>
            <p:cNvSpPr/>
            <p:nvPr/>
          </p:nvSpPr>
          <p:spPr>
            <a:xfrm>
              <a:off x="4286338" y="3352100"/>
              <a:ext cx="46625" cy="34500"/>
            </a:xfrm>
            <a:custGeom>
              <a:avLst/>
              <a:gdLst/>
              <a:ahLst/>
              <a:cxnLst/>
              <a:rect l="l" t="t" r="r" b="b"/>
              <a:pathLst>
                <a:path w="1865" h="1380" extrusionOk="0">
                  <a:moveTo>
                    <a:pt x="1865" y="932"/>
                  </a:moveTo>
                  <a:cubicBezTo>
                    <a:pt x="1865" y="1380"/>
                    <a:pt x="1417" y="1380"/>
                    <a:pt x="933" y="1380"/>
                  </a:cubicBezTo>
                  <a:cubicBezTo>
                    <a:pt x="485" y="1380"/>
                    <a:pt x="1" y="1380"/>
                    <a:pt x="1" y="932"/>
                  </a:cubicBezTo>
                  <a:cubicBezTo>
                    <a:pt x="1" y="448"/>
                    <a:pt x="485" y="0"/>
                    <a:pt x="933" y="0"/>
                  </a:cubicBezTo>
                  <a:cubicBezTo>
                    <a:pt x="1417" y="0"/>
                    <a:pt x="1865" y="448"/>
                    <a:pt x="1865" y="932"/>
                  </a:cubicBezTo>
                  <a:close/>
                </a:path>
              </a:pathLst>
            </a:custGeom>
            <a:solidFill>
              <a:srgbClr val="241D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1" name="Google Shape;3681;p59"/>
            <p:cNvSpPr/>
            <p:nvPr/>
          </p:nvSpPr>
          <p:spPr>
            <a:xfrm>
              <a:off x="5917338" y="2244875"/>
              <a:ext cx="35425" cy="35450"/>
            </a:xfrm>
            <a:custGeom>
              <a:avLst/>
              <a:gdLst/>
              <a:ahLst/>
              <a:cxnLst/>
              <a:rect l="l" t="t" r="r" b="b"/>
              <a:pathLst>
                <a:path w="1417" h="1418" extrusionOk="0">
                  <a:moveTo>
                    <a:pt x="932" y="1"/>
                  </a:moveTo>
                  <a:cubicBezTo>
                    <a:pt x="1417" y="1"/>
                    <a:pt x="1417" y="485"/>
                    <a:pt x="1417" y="933"/>
                  </a:cubicBezTo>
                  <a:cubicBezTo>
                    <a:pt x="1417" y="1417"/>
                    <a:pt x="1417" y="1417"/>
                    <a:pt x="932" y="1417"/>
                  </a:cubicBezTo>
                  <a:cubicBezTo>
                    <a:pt x="485" y="1417"/>
                    <a:pt x="0" y="1417"/>
                    <a:pt x="0" y="933"/>
                  </a:cubicBezTo>
                  <a:cubicBezTo>
                    <a:pt x="0" y="485"/>
                    <a:pt x="485" y="1"/>
                    <a:pt x="932" y="1"/>
                  </a:cubicBezTo>
                  <a:close/>
                </a:path>
              </a:pathLst>
            </a:custGeom>
            <a:solidFill>
              <a:srgbClr val="2922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2" name="Google Shape;3682;p59"/>
            <p:cNvSpPr/>
            <p:nvPr/>
          </p:nvSpPr>
          <p:spPr>
            <a:xfrm>
              <a:off x="3273263" y="2571075"/>
              <a:ext cx="34500" cy="35450"/>
            </a:xfrm>
            <a:custGeom>
              <a:avLst/>
              <a:gdLst/>
              <a:ahLst/>
              <a:cxnLst/>
              <a:rect l="l" t="t" r="r" b="b"/>
              <a:pathLst>
                <a:path w="1380" h="1418" extrusionOk="0">
                  <a:moveTo>
                    <a:pt x="448" y="485"/>
                  </a:moveTo>
                  <a:cubicBezTo>
                    <a:pt x="932" y="1"/>
                    <a:pt x="1380" y="485"/>
                    <a:pt x="1380" y="933"/>
                  </a:cubicBezTo>
                  <a:cubicBezTo>
                    <a:pt x="1380" y="1417"/>
                    <a:pt x="1380" y="1417"/>
                    <a:pt x="932" y="1417"/>
                  </a:cubicBezTo>
                  <a:cubicBezTo>
                    <a:pt x="448" y="1417"/>
                    <a:pt x="0" y="1417"/>
                    <a:pt x="0" y="933"/>
                  </a:cubicBezTo>
                  <a:cubicBezTo>
                    <a:pt x="0" y="485"/>
                    <a:pt x="448" y="485"/>
                    <a:pt x="448" y="485"/>
                  </a:cubicBezTo>
                  <a:close/>
                </a:path>
              </a:pathLst>
            </a:custGeom>
            <a:solidFill>
              <a:srgbClr val="2921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3" name="Google Shape;3683;p59"/>
            <p:cNvSpPr/>
            <p:nvPr/>
          </p:nvSpPr>
          <p:spPr>
            <a:xfrm>
              <a:off x="5847438" y="2280300"/>
              <a:ext cx="35425" cy="34500"/>
            </a:xfrm>
            <a:custGeom>
              <a:avLst/>
              <a:gdLst/>
              <a:ahLst/>
              <a:cxnLst/>
              <a:rect l="l" t="t" r="r" b="b"/>
              <a:pathLst>
                <a:path w="1417" h="1380" extrusionOk="0">
                  <a:moveTo>
                    <a:pt x="932" y="1380"/>
                  </a:moveTo>
                  <a:cubicBezTo>
                    <a:pt x="485" y="1380"/>
                    <a:pt x="0" y="932"/>
                    <a:pt x="485" y="448"/>
                  </a:cubicBezTo>
                  <a:cubicBezTo>
                    <a:pt x="485" y="448"/>
                    <a:pt x="485" y="0"/>
                    <a:pt x="932" y="0"/>
                  </a:cubicBezTo>
                  <a:cubicBezTo>
                    <a:pt x="1417" y="0"/>
                    <a:pt x="1417" y="0"/>
                    <a:pt x="1417" y="448"/>
                  </a:cubicBezTo>
                  <a:cubicBezTo>
                    <a:pt x="1417" y="932"/>
                    <a:pt x="1417" y="1380"/>
                    <a:pt x="932" y="1380"/>
                  </a:cubicBezTo>
                  <a:close/>
                </a:path>
              </a:pathLst>
            </a:custGeom>
            <a:solidFill>
              <a:srgbClr val="231B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4" name="Google Shape;3684;p59"/>
            <p:cNvSpPr/>
            <p:nvPr/>
          </p:nvSpPr>
          <p:spPr>
            <a:xfrm>
              <a:off x="3144638" y="2466700"/>
              <a:ext cx="35450" cy="34500"/>
            </a:xfrm>
            <a:custGeom>
              <a:avLst/>
              <a:gdLst/>
              <a:ahLst/>
              <a:cxnLst/>
              <a:rect l="l" t="t" r="r" b="b"/>
              <a:pathLst>
                <a:path w="1418" h="1380" extrusionOk="0">
                  <a:moveTo>
                    <a:pt x="485" y="0"/>
                  </a:moveTo>
                  <a:cubicBezTo>
                    <a:pt x="933" y="0"/>
                    <a:pt x="1417" y="448"/>
                    <a:pt x="1417" y="448"/>
                  </a:cubicBezTo>
                  <a:cubicBezTo>
                    <a:pt x="1417" y="932"/>
                    <a:pt x="933" y="1380"/>
                    <a:pt x="485" y="1380"/>
                  </a:cubicBezTo>
                  <a:cubicBezTo>
                    <a:pt x="1" y="1380"/>
                    <a:pt x="1" y="932"/>
                    <a:pt x="1" y="448"/>
                  </a:cubicBezTo>
                  <a:close/>
                </a:path>
              </a:pathLst>
            </a:custGeom>
            <a:solidFill>
              <a:srgbClr val="2F28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5" name="Google Shape;3685;p59"/>
            <p:cNvSpPr/>
            <p:nvPr/>
          </p:nvSpPr>
          <p:spPr>
            <a:xfrm>
              <a:off x="3191238" y="2524475"/>
              <a:ext cx="23325" cy="23325"/>
            </a:xfrm>
            <a:custGeom>
              <a:avLst/>
              <a:gdLst/>
              <a:ahLst/>
              <a:cxnLst/>
              <a:rect l="l" t="t" r="r" b="b"/>
              <a:pathLst>
                <a:path w="933" h="933" extrusionOk="0">
                  <a:moveTo>
                    <a:pt x="485" y="1"/>
                  </a:moveTo>
                  <a:cubicBezTo>
                    <a:pt x="933" y="1"/>
                    <a:pt x="933" y="485"/>
                    <a:pt x="933" y="485"/>
                  </a:cubicBezTo>
                  <a:cubicBezTo>
                    <a:pt x="933" y="933"/>
                    <a:pt x="933" y="933"/>
                    <a:pt x="485" y="933"/>
                  </a:cubicBezTo>
                  <a:cubicBezTo>
                    <a:pt x="1" y="933"/>
                    <a:pt x="1" y="933"/>
                    <a:pt x="1" y="485"/>
                  </a:cubicBezTo>
                  <a:cubicBezTo>
                    <a:pt x="1" y="1"/>
                    <a:pt x="1" y="1"/>
                    <a:pt x="485" y="1"/>
                  </a:cubicBezTo>
                  <a:close/>
                </a:path>
              </a:pathLst>
            </a:custGeom>
            <a:solidFill>
              <a:srgbClr val="332C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6" name="Google Shape;3686;p59"/>
            <p:cNvSpPr/>
            <p:nvPr/>
          </p:nvSpPr>
          <p:spPr>
            <a:xfrm>
              <a:off x="5963938" y="2035175"/>
              <a:ext cx="23325" cy="35450"/>
            </a:xfrm>
            <a:custGeom>
              <a:avLst/>
              <a:gdLst/>
              <a:ahLst/>
              <a:cxnLst/>
              <a:rect l="l" t="t" r="r" b="b"/>
              <a:pathLst>
                <a:path w="933" h="1418" extrusionOk="0">
                  <a:moveTo>
                    <a:pt x="485" y="1"/>
                  </a:moveTo>
                  <a:cubicBezTo>
                    <a:pt x="932" y="1"/>
                    <a:pt x="932" y="485"/>
                    <a:pt x="932" y="485"/>
                  </a:cubicBezTo>
                  <a:cubicBezTo>
                    <a:pt x="932" y="933"/>
                    <a:pt x="932" y="933"/>
                    <a:pt x="485" y="1417"/>
                  </a:cubicBezTo>
                  <a:cubicBezTo>
                    <a:pt x="485" y="1417"/>
                    <a:pt x="0" y="933"/>
                    <a:pt x="0" y="485"/>
                  </a:cubicBezTo>
                  <a:cubicBezTo>
                    <a:pt x="0" y="485"/>
                    <a:pt x="0" y="1"/>
                    <a:pt x="485" y="1"/>
                  </a:cubicBezTo>
                  <a:close/>
                </a:path>
              </a:pathLst>
            </a:custGeom>
            <a:solidFill>
              <a:srgbClr val="4640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7" name="Google Shape;3687;p59"/>
            <p:cNvSpPr/>
            <p:nvPr/>
          </p:nvSpPr>
          <p:spPr>
            <a:xfrm>
              <a:off x="5952738" y="2431275"/>
              <a:ext cx="23325" cy="23325"/>
            </a:xfrm>
            <a:custGeom>
              <a:avLst/>
              <a:gdLst/>
              <a:ahLst/>
              <a:cxnLst/>
              <a:rect l="l" t="t" r="r" b="b"/>
              <a:pathLst>
                <a:path w="933" h="933" extrusionOk="0">
                  <a:moveTo>
                    <a:pt x="933" y="933"/>
                  </a:moveTo>
                  <a:lnTo>
                    <a:pt x="448" y="933"/>
                  </a:lnTo>
                  <a:cubicBezTo>
                    <a:pt x="448" y="933"/>
                    <a:pt x="1" y="933"/>
                    <a:pt x="1" y="485"/>
                  </a:cubicBezTo>
                  <a:lnTo>
                    <a:pt x="448" y="1"/>
                  </a:lnTo>
                  <a:cubicBezTo>
                    <a:pt x="933" y="1"/>
                    <a:pt x="933" y="485"/>
                    <a:pt x="933" y="933"/>
                  </a:cubicBezTo>
                  <a:close/>
                </a:path>
              </a:pathLst>
            </a:custGeom>
            <a:solidFill>
              <a:srgbClr val="534D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88" name="Google Shape;3688;p59"/>
          <p:cNvSpPr txBox="1"/>
          <p:nvPr/>
        </p:nvSpPr>
        <p:spPr>
          <a:xfrm>
            <a:off x="803100" y="1295525"/>
            <a:ext cx="83409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81000" algn="l" rtl="0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Oswald"/>
              <a:buChar char="❏"/>
            </a:pPr>
            <a:r>
              <a:rPr lang="en" sz="2400" b="0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On Training data:</a:t>
            </a:r>
            <a:endParaRPr sz="2400" b="0" i="0" u="none" strike="noStrike" cap="non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3689" name="Google Shape;3689;p5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64425" y="1844626"/>
            <a:ext cx="6094891" cy="50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0" name="Google Shape;3690;p5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64425" y="2344901"/>
            <a:ext cx="6312576" cy="802675"/>
          </a:xfrm>
          <a:prstGeom prst="rect">
            <a:avLst/>
          </a:prstGeom>
          <a:noFill/>
          <a:ln>
            <a:noFill/>
          </a:ln>
        </p:spPr>
      </p:pic>
      <p:sp>
        <p:nvSpPr>
          <p:cNvPr id="3691" name="Google Shape;3691;p59"/>
          <p:cNvSpPr txBox="1"/>
          <p:nvPr/>
        </p:nvSpPr>
        <p:spPr>
          <a:xfrm>
            <a:off x="964425" y="3300350"/>
            <a:ext cx="83409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81000" algn="l" rtl="0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Oswald"/>
              <a:buChar char="❏"/>
            </a:pPr>
            <a:r>
              <a:rPr lang="en" sz="2400" b="0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On Testing data:  </a:t>
            </a:r>
            <a:r>
              <a:rPr lang="en" sz="2000" i="1"/>
              <a:t>Accuracy: 0.3356643</a:t>
            </a:r>
            <a:endParaRPr sz="2000" i="1"/>
          </a:p>
        </p:txBody>
      </p:sp>
      <p:pic>
        <p:nvPicPr>
          <p:cNvPr id="3692" name="Google Shape;3692;p5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64425" y="3908000"/>
            <a:ext cx="2449467" cy="80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97" name="Google Shape;3697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6150646" flipH="1">
            <a:off x="645851" y="915668"/>
            <a:ext cx="1060597" cy="10605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8" name="Google Shape;3698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8100000">
            <a:off x="3047514" y="868475"/>
            <a:ext cx="727175" cy="72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9" name="Google Shape;3699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87550" y="717875"/>
            <a:ext cx="3783100" cy="3783100"/>
          </a:xfrm>
          <a:prstGeom prst="rect">
            <a:avLst/>
          </a:prstGeom>
          <a:noFill/>
          <a:ln>
            <a:noFill/>
          </a:ln>
        </p:spPr>
      </p:pic>
      <p:sp>
        <p:nvSpPr>
          <p:cNvPr id="3700" name="Google Shape;3700;p60"/>
          <p:cNvSpPr txBox="1">
            <a:spLocks noGrp="1"/>
          </p:cNvSpPr>
          <p:nvPr>
            <p:ph type="title"/>
          </p:nvPr>
        </p:nvSpPr>
        <p:spPr>
          <a:xfrm>
            <a:off x="1805050" y="1893275"/>
            <a:ext cx="4080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3701" name="Google Shape;3701;p60"/>
          <p:cNvSpPr txBox="1">
            <a:spLocks noGrp="1"/>
          </p:cNvSpPr>
          <p:nvPr>
            <p:ph type="title" idx="2"/>
          </p:nvPr>
        </p:nvSpPr>
        <p:spPr>
          <a:xfrm>
            <a:off x="713225" y="2031475"/>
            <a:ext cx="1679400" cy="115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3702" name="Google Shape;3702;p60"/>
          <p:cNvSpPr/>
          <p:nvPr/>
        </p:nvSpPr>
        <p:spPr>
          <a:xfrm>
            <a:off x="2248350" y="1411843"/>
            <a:ext cx="45744" cy="30922"/>
          </a:xfrm>
          <a:custGeom>
            <a:avLst/>
            <a:gdLst/>
            <a:ahLst/>
            <a:cxnLst/>
            <a:rect l="l" t="t" r="r" b="b"/>
            <a:pathLst>
              <a:path w="1074" h="726" extrusionOk="0">
                <a:moveTo>
                  <a:pt x="726" y="725"/>
                </a:moveTo>
                <a:cubicBezTo>
                  <a:pt x="349" y="725"/>
                  <a:pt x="349" y="377"/>
                  <a:pt x="349" y="377"/>
                </a:cubicBezTo>
                <a:cubicBezTo>
                  <a:pt x="1" y="0"/>
                  <a:pt x="349" y="0"/>
                  <a:pt x="349" y="0"/>
                </a:cubicBezTo>
                <a:cubicBezTo>
                  <a:pt x="726" y="0"/>
                  <a:pt x="726" y="0"/>
                  <a:pt x="726" y="377"/>
                </a:cubicBezTo>
                <a:cubicBezTo>
                  <a:pt x="1074" y="377"/>
                  <a:pt x="726" y="725"/>
                  <a:pt x="726" y="725"/>
                </a:cubicBezTo>
                <a:close/>
              </a:path>
            </a:pathLst>
          </a:custGeom>
          <a:solidFill>
            <a:srgbClr val="3A22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3" name="Google Shape;3703;p60"/>
          <p:cNvSpPr/>
          <p:nvPr/>
        </p:nvSpPr>
        <p:spPr>
          <a:xfrm>
            <a:off x="2433627" y="1335262"/>
            <a:ext cx="30880" cy="30922"/>
          </a:xfrm>
          <a:custGeom>
            <a:avLst/>
            <a:gdLst/>
            <a:ahLst/>
            <a:cxnLst/>
            <a:rect l="l" t="t" r="r" b="b"/>
            <a:pathLst>
              <a:path w="725" h="726" extrusionOk="0">
                <a:moveTo>
                  <a:pt x="725" y="349"/>
                </a:moveTo>
                <a:cubicBezTo>
                  <a:pt x="725" y="726"/>
                  <a:pt x="725" y="726"/>
                  <a:pt x="348" y="726"/>
                </a:cubicBezTo>
                <a:cubicBezTo>
                  <a:pt x="348" y="726"/>
                  <a:pt x="0" y="726"/>
                  <a:pt x="0" y="349"/>
                </a:cubicBezTo>
                <a:lnTo>
                  <a:pt x="348" y="1"/>
                </a:lnTo>
                <a:cubicBezTo>
                  <a:pt x="725" y="1"/>
                  <a:pt x="725" y="349"/>
                  <a:pt x="725" y="349"/>
                </a:cubicBezTo>
                <a:close/>
              </a:path>
            </a:pathLst>
          </a:custGeom>
          <a:solidFill>
            <a:srgbClr val="3C24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04" name="Google Shape;3704;p60"/>
          <p:cNvGrpSpPr/>
          <p:nvPr/>
        </p:nvGrpSpPr>
        <p:grpSpPr>
          <a:xfrm>
            <a:off x="4862200" y="1475775"/>
            <a:ext cx="473400" cy="112750"/>
            <a:chOff x="3290800" y="4250850"/>
            <a:chExt cx="473400" cy="112750"/>
          </a:xfrm>
        </p:grpSpPr>
        <p:sp>
          <p:nvSpPr>
            <p:cNvPr id="3705" name="Google Shape;3705;p60"/>
            <p:cNvSpPr/>
            <p:nvPr/>
          </p:nvSpPr>
          <p:spPr>
            <a:xfrm>
              <a:off x="3730800" y="4318475"/>
              <a:ext cx="33400" cy="45125"/>
            </a:xfrm>
            <a:custGeom>
              <a:avLst/>
              <a:gdLst/>
              <a:ahLst/>
              <a:cxnLst/>
              <a:rect l="l" t="t" r="r" b="b"/>
              <a:pathLst>
                <a:path w="1336" h="1805" extrusionOk="0">
                  <a:moveTo>
                    <a:pt x="1335" y="1335"/>
                  </a:moveTo>
                  <a:cubicBezTo>
                    <a:pt x="1335" y="1335"/>
                    <a:pt x="1335" y="1804"/>
                    <a:pt x="903" y="1804"/>
                  </a:cubicBezTo>
                  <a:cubicBezTo>
                    <a:pt x="434" y="1804"/>
                    <a:pt x="1" y="902"/>
                    <a:pt x="1" y="902"/>
                  </a:cubicBezTo>
                  <a:cubicBezTo>
                    <a:pt x="1" y="434"/>
                    <a:pt x="1" y="1"/>
                    <a:pt x="434" y="1"/>
                  </a:cubicBezTo>
                  <a:cubicBezTo>
                    <a:pt x="903" y="1"/>
                    <a:pt x="1335" y="434"/>
                    <a:pt x="1335" y="1335"/>
                  </a:cubicBezTo>
                  <a:close/>
                </a:path>
              </a:pathLst>
            </a:custGeom>
            <a:solidFill>
              <a:srgbClr val="3520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6" name="Google Shape;3706;p60"/>
            <p:cNvSpPr/>
            <p:nvPr/>
          </p:nvSpPr>
          <p:spPr>
            <a:xfrm>
              <a:off x="3290800" y="4306750"/>
              <a:ext cx="34275" cy="34300"/>
            </a:xfrm>
            <a:custGeom>
              <a:avLst/>
              <a:gdLst/>
              <a:ahLst/>
              <a:cxnLst/>
              <a:rect l="l" t="t" r="r" b="b"/>
              <a:pathLst>
                <a:path w="1371" h="1372" extrusionOk="0">
                  <a:moveTo>
                    <a:pt x="1371" y="903"/>
                  </a:moveTo>
                  <a:cubicBezTo>
                    <a:pt x="1371" y="903"/>
                    <a:pt x="1371" y="1371"/>
                    <a:pt x="902" y="1371"/>
                  </a:cubicBezTo>
                  <a:cubicBezTo>
                    <a:pt x="469" y="1371"/>
                    <a:pt x="0" y="903"/>
                    <a:pt x="0" y="470"/>
                  </a:cubicBezTo>
                  <a:cubicBezTo>
                    <a:pt x="0" y="470"/>
                    <a:pt x="469" y="1"/>
                    <a:pt x="902" y="1"/>
                  </a:cubicBezTo>
                  <a:cubicBezTo>
                    <a:pt x="902" y="1"/>
                    <a:pt x="1371" y="470"/>
                    <a:pt x="1371" y="903"/>
                  </a:cubicBezTo>
                  <a:close/>
                </a:path>
              </a:pathLst>
            </a:custGeom>
            <a:solidFill>
              <a:srgbClr val="3E29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7" name="Google Shape;3707;p60"/>
            <p:cNvSpPr/>
            <p:nvPr/>
          </p:nvSpPr>
          <p:spPr>
            <a:xfrm>
              <a:off x="3561300" y="4250850"/>
              <a:ext cx="34275" cy="33400"/>
            </a:xfrm>
            <a:custGeom>
              <a:avLst/>
              <a:gdLst/>
              <a:ahLst/>
              <a:cxnLst/>
              <a:rect l="l" t="t" r="r" b="b"/>
              <a:pathLst>
                <a:path w="1371" h="1336" extrusionOk="0">
                  <a:moveTo>
                    <a:pt x="469" y="1335"/>
                  </a:moveTo>
                  <a:cubicBezTo>
                    <a:pt x="0" y="1335"/>
                    <a:pt x="0" y="902"/>
                    <a:pt x="0" y="902"/>
                  </a:cubicBezTo>
                  <a:cubicBezTo>
                    <a:pt x="0" y="433"/>
                    <a:pt x="0" y="1"/>
                    <a:pt x="469" y="1"/>
                  </a:cubicBezTo>
                  <a:cubicBezTo>
                    <a:pt x="902" y="1"/>
                    <a:pt x="902" y="433"/>
                    <a:pt x="902" y="902"/>
                  </a:cubicBezTo>
                  <a:cubicBezTo>
                    <a:pt x="1371" y="902"/>
                    <a:pt x="902" y="1335"/>
                    <a:pt x="469" y="1335"/>
                  </a:cubicBezTo>
                  <a:close/>
                </a:path>
              </a:pathLst>
            </a:custGeom>
            <a:solidFill>
              <a:srgbClr val="3F2C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8" name="Google Shape;3708;p60"/>
            <p:cNvSpPr/>
            <p:nvPr/>
          </p:nvSpPr>
          <p:spPr>
            <a:xfrm>
              <a:off x="3640650" y="4295950"/>
              <a:ext cx="22550" cy="10825"/>
            </a:xfrm>
            <a:custGeom>
              <a:avLst/>
              <a:gdLst/>
              <a:ahLst/>
              <a:cxnLst/>
              <a:rect l="l" t="t" r="r" b="b"/>
              <a:pathLst>
                <a:path w="902" h="433" extrusionOk="0">
                  <a:moveTo>
                    <a:pt x="433" y="0"/>
                  </a:moveTo>
                  <a:lnTo>
                    <a:pt x="902" y="0"/>
                  </a:lnTo>
                  <a:lnTo>
                    <a:pt x="433" y="4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38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09" name="Google Shape;3709;p60"/>
          <p:cNvGrpSpPr/>
          <p:nvPr/>
        </p:nvGrpSpPr>
        <p:grpSpPr>
          <a:xfrm>
            <a:off x="3880800" y="3748488"/>
            <a:ext cx="245125" cy="163125"/>
            <a:chOff x="6215950" y="401200"/>
            <a:chExt cx="245125" cy="163125"/>
          </a:xfrm>
        </p:grpSpPr>
        <p:sp>
          <p:nvSpPr>
            <p:cNvPr id="3710" name="Google Shape;3710;p60"/>
            <p:cNvSpPr/>
            <p:nvPr/>
          </p:nvSpPr>
          <p:spPr>
            <a:xfrm>
              <a:off x="6309150" y="517700"/>
              <a:ext cx="46625" cy="46625"/>
            </a:xfrm>
            <a:custGeom>
              <a:avLst/>
              <a:gdLst/>
              <a:ahLst/>
              <a:cxnLst/>
              <a:rect l="l" t="t" r="r" b="b"/>
              <a:pathLst>
                <a:path w="1865" h="1865" extrusionOk="0">
                  <a:moveTo>
                    <a:pt x="1864" y="933"/>
                  </a:moveTo>
                  <a:cubicBezTo>
                    <a:pt x="1864" y="1418"/>
                    <a:pt x="1417" y="1865"/>
                    <a:pt x="932" y="1865"/>
                  </a:cubicBezTo>
                  <a:cubicBezTo>
                    <a:pt x="485" y="1865"/>
                    <a:pt x="0" y="1418"/>
                    <a:pt x="0" y="933"/>
                  </a:cubicBezTo>
                  <a:cubicBezTo>
                    <a:pt x="0" y="486"/>
                    <a:pt x="485" y="1"/>
                    <a:pt x="932" y="1"/>
                  </a:cubicBezTo>
                  <a:cubicBezTo>
                    <a:pt x="1864" y="1"/>
                    <a:pt x="1864" y="486"/>
                    <a:pt x="1864" y="933"/>
                  </a:cubicBezTo>
                  <a:close/>
                </a:path>
              </a:pathLst>
            </a:custGeom>
            <a:solidFill>
              <a:srgbClr val="1E17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1" name="Google Shape;3711;p60"/>
            <p:cNvSpPr/>
            <p:nvPr/>
          </p:nvSpPr>
          <p:spPr>
            <a:xfrm>
              <a:off x="6355750" y="401200"/>
              <a:ext cx="35425" cy="46625"/>
            </a:xfrm>
            <a:custGeom>
              <a:avLst/>
              <a:gdLst/>
              <a:ahLst/>
              <a:cxnLst/>
              <a:rect l="l" t="t" r="r" b="b"/>
              <a:pathLst>
                <a:path w="1417" h="1865" extrusionOk="0">
                  <a:moveTo>
                    <a:pt x="1417" y="933"/>
                  </a:moveTo>
                  <a:cubicBezTo>
                    <a:pt x="1417" y="1418"/>
                    <a:pt x="1417" y="1865"/>
                    <a:pt x="932" y="1865"/>
                  </a:cubicBezTo>
                  <a:cubicBezTo>
                    <a:pt x="485" y="1865"/>
                    <a:pt x="0" y="1418"/>
                    <a:pt x="0" y="933"/>
                  </a:cubicBezTo>
                  <a:cubicBezTo>
                    <a:pt x="0" y="486"/>
                    <a:pt x="485" y="1"/>
                    <a:pt x="932" y="1"/>
                  </a:cubicBezTo>
                  <a:cubicBezTo>
                    <a:pt x="1417" y="1"/>
                    <a:pt x="1417" y="486"/>
                    <a:pt x="1417" y="933"/>
                  </a:cubicBezTo>
                  <a:close/>
                </a:path>
              </a:pathLst>
            </a:custGeom>
            <a:solidFill>
              <a:srgbClr val="2E2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2" name="Google Shape;3712;p60"/>
            <p:cNvSpPr/>
            <p:nvPr/>
          </p:nvSpPr>
          <p:spPr>
            <a:xfrm>
              <a:off x="6215950" y="447800"/>
              <a:ext cx="23325" cy="23325"/>
            </a:xfrm>
            <a:custGeom>
              <a:avLst/>
              <a:gdLst/>
              <a:ahLst/>
              <a:cxnLst/>
              <a:rect l="l" t="t" r="r" b="b"/>
              <a:pathLst>
                <a:path w="933" h="933" extrusionOk="0">
                  <a:moveTo>
                    <a:pt x="485" y="1"/>
                  </a:moveTo>
                  <a:lnTo>
                    <a:pt x="932" y="486"/>
                  </a:lnTo>
                  <a:cubicBezTo>
                    <a:pt x="932" y="933"/>
                    <a:pt x="485" y="933"/>
                    <a:pt x="485" y="933"/>
                  </a:cubicBezTo>
                  <a:cubicBezTo>
                    <a:pt x="0" y="933"/>
                    <a:pt x="0" y="933"/>
                    <a:pt x="0" y="486"/>
                  </a:cubicBezTo>
                  <a:cubicBezTo>
                    <a:pt x="0" y="486"/>
                    <a:pt x="0" y="1"/>
                    <a:pt x="485" y="1"/>
                  </a:cubicBezTo>
                  <a:close/>
                </a:path>
              </a:pathLst>
            </a:custGeom>
            <a:solidFill>
              <a:srgbClr val="3C3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3" name="Google Shape;3713;p60"/>
            <p:cNvSpPr/>
            <p:nvPr/>
          </p:nvSpPr>
          <p:spPr>
            <a:xfrm>
              <a:off x="6448950" y="553125"/>
              <a:ext cx="12125" cy="11200"/>
            </a:xfrm>
            <a:custGeom>
              <a:avLst/>
              <a:gdLst/>
              <a:ahLst/>
              <a:cxnLst/>
              <a:rect l="l" t="t" r="r" b="b"/>
              <a:pathLst>
                <a:path w="485" h="448" extrusionOk="0">
                  <a:moveTo>
                    <a:pt x="0" y="1"/>
                  </a:moveTo>
                  <a:lnTo>
                    <a:pt x="485" y="1"/>
                  </a:lnTo>
                  <a:cubicBezTo>
                    <a:pt x="485" y="448"/>
                    <a:pt x="485" y="448"/>
                    <a:pt x="0" y="44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342D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14" name="Google Shape;3714;p60"/>
          <p:cNvGrpSpPr/>
          <p:nvPr/>
        </p:nvGrpSpPr>
        <p:grpSpPr>
          <a:xfrm rot="10358043">
            <a:off x="1200452" y="3698084"/>
            <a:ext cx="535899" cy="221814"/>
            <a:chOff x="7620000" y="4927000"/>
            <a:chExt cx="535925" cy="221825"/>
          </a:xfrm>
        </p:grpSpPr>
        <p:sp>
          <p:nvSpPr>
            <p:cNvPr id="3715" name="Google Shape;3715;p60"/>
            <p:cNvSpPr/>
            <p:nvPr/>
          </p:nvSpPr>
          <p:spPr>
            <a:xfrm>
              <a:off x="7969500" y="5020200"/>
              <a:ext cx="57825" cy="82025"/>
            </a:xfrm>
            <a:custGeom>
              <a:avLst/>
              <a:gdLst/>
              <a:ahLst/>
              <a:cxnLst/>
              <a:rect l="l" t="t" r="r" b="b"/>
              <a:pathLst>
                <a:path w="2313" h="3281" extrusionOk="0">
                  <a:moveTo>
                    <a:pt x="2312" y="1417"/>
                  </a:moveTo>
                  <a:cubicBezTo>
                    <a:pt x="2312" y="2349"/>
                    <a:pt x="1865" y="3281"/>
                    <a:pt x="1380" y="3281"/>
                  </a:cubicBezTo>
                  <a:cubicBezTo>
                    <a:pt x="933" y="3281"/>
                    <a:pt x="1" y="2349"/>
                    <a:pt x="1" y="1864"/>
                  </a:cubicBezTo>
                  <a:cubicBezTo>
                    <a:pt x="1" y="932"/>
                    <a:pt x="448" y="0"/>
                    <a:pt x="1380" y="0"/>
                  </a:cubicBezTo>
                  <a:cubicBezTo>
                    <a:pt x="1865" y="0"/>
                    <a:pt x="2312" y="485"/>
                    <a:pt x="2312" y="1417"/>
                  </a:cubicBezTo>
                  <a:close/>
                </a:path>
              </a:pathLst>
            </a:custGeom>
            <a:solidFill>
              <a:srgbClr val="1C15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6" name="Google Shape;3716;p60"/>
            <p:cNvSpPr/>
            <p:nvPr/>
          </p:nvSpPr>
          <p:spPr>
            <a:xfrm>
              <a:off x="7840900" y="4985700"/>
              <a:ext cx="35425" cy="23325"/>
            </a:xfrm>
            <a:custGeom>
              <a:avLst/>
              <a:gdLst/>
              <a:ahLst/>
              <a:cxnLst/>
              <a:rect l="l" t="t" r="r" b="b"/>
              <a:pathLst>
                <a:path w="1417" h="933" extrusionOk="0">
                  <a:moveTo>
                    <a:pt x="485" y="1"/>
                  </a:moveTo>
                  <a:cubicBezTo>
                    <a:pt x="932" y="1"/>
                    <a:pt x="1417" y="1"/>
                    <a:pt x="1417" y="448"/>
                  </a:cubicBezTo>
                  <a:cubicBezTo>
                    <a:pt x="1417" y="933"/>
                    <a:pt x="932" y="933"/>
                    <a:pt x="485" y="933"/>
                  </a:cubicBezTo>
                  <a:cubicBezTo>
                    <a:pt x="485" y="933"/>
                    <a:pt x="0" y="933"/>
                    <a:pt x="0" y="448"/>
                  </a:cubicBezTo>
                  <a:cubicBezTo>
                    <a:pt x="0" y="1"/>
                    <a:pt x="485" y="1"/>
                    <a:pt x="485" y="1"/>
                  </a:cubicBezTo>
                  <a:close/>
                </a:path>
              </a:pathLst>
            </a:custGeom>
            <a:solidFill>
              <a:srgbClr val="3D37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7" name="Google Shape;3717;p60"/>
            <p:cNvSpPr/>
            <p:nvPr/>
          </p:nvSpPr>
          <p:spPr>
            <a:xfrm>
              <a:off x="7620000" y="5113400"/>
              <a:ext cx="23325" cy="35425"/>
            </a:xfrm>
            <a:custGeom>
              <a:avLst/>
              <a:gdLst/>
              <a:ahLst/>
              <a:cxnLst/>
              <a:rect l="l" t="t" r="r" b="b"/>
              <a:pathLst>
                <a:path w="933" h="1417" extrusionOk="0">
                  <a:moveTo>
                    <a:pt x="933" y="0"/>
                  </a:moveTo>
                  <a:lnTo>
                    <a:pt x="933" y="485"/>
                  </a:lnTo>
                  <a:cubicBezTo>
                    <a:pt x="933" y="485"/>
                    <a:pt x="933" y="932"/>
                    <a:pt x="448" y="932"/>
                  </a:cubicBezTo>
                  <a:cubicBezTo>
                    <a:pt x="448" y="1417"/>
                    <a:pt x="1" y="932"/>
                    <a:pt x="1" y="932"/>
                  </a:cubicBezTo>
                  <a:cubicBezTo>
                    <a:pt x="1" y="485"/>
                    <a:pt x="448" y="0"/>
                    <a:pt x="933" y="0"/>
                  </a:cubicBezTo>
                  <a:close/>
                </a:path>
              </a:pathLst>
            </a:custGeom>
            <a:solidFill>
              <a:srgbClr val="3932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8" name="Google Shape;3718;p60"/>
            <p:cNvSpPr/>
            <p:nvPr/>
          </p:nvSpPr>
          <p:spPr>
            <a:xfrm>
              <a:off x="7899600" y="4927000"/>
              <a:ext cx="23325" cy="23325"/>
            </a:xfrm>
            <a:custGeom>
              <a:avLst/>
              <a:gdLst/>
              <a:ahLst/>
              <a:cxnLst/>
              <a:rect l="l" t="t" r="r" b="b"/>
              <a:pathLst>
                <a:path w="933" h="933" extrusionOk="0">
                  <a:moveTo>
                    <a:pt x="448" y="932"/>
                  </a:moveTo>
                  <a:lnTo>
                    <a:pt x="1" y="485"/>
                  </a:lnTo>
                  <a:cubicBezTo>
                    <a:pt x="1" y="0"/>
                    <a:pt x="448" y="0"/>
                    <a:pt x="448" y="0"/>
                  </a:cubicBezTo>
                  <a:cubicBezTo>
                    <a:pt x="933" y="0"/>
                    <a:pt x="933" y="0"/>
                    <a:pt x="933" y="485"/>
                  </a:cubicBezTo>
                  <a:cubicBezTo>
                    <a:pt x="933" y="932"/>
                    <a:pt x="933" y="932"/>
                    <a:pt x="448" y="932"/>
                  </a:cubicBezTo>
                  <a:close/>
                </a:path>
              </a:pathLst>
            </a:custGeom>
            <a:solidFill>
              <a:srgbClr val="433D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9" name="Google Shape;3719;p60"/>
            <p:cNvSpPr/>
            <p:nvPr/>
          </p:nvSpPr>
          <p:spPr>
            <a:xfrm>
              <a:off x="8132600" y="5020200"/>
              <a:ext cx="23325" cy="23325"/>
            </a:xfrm>
            <a:custGeom>
              <a:avLst/>
              <a:gdLst/>
              <a:ahLst/>
              <a:cxnLst/>
              <a:rect l="l" t="t" r="r" b="b"/>
              <a:pathLst>
                <a:path w="933" h="933" extrusionOk="0">
                  <a:moveTo>
                    <a:pt x="933" y="485"/>
                  </a:moveTo>
                  <a:cubicBezTo>
                    <a:pt x="933" y="932"/>
                    <a:pt x="933" y="932"/>
                    <a:pt x="448" y="932"/>
                  </a:cubicBezTo>
                  <a:cubicBezTo>
                    <a:pt x="448" y="932"/>
                    <a:pt x="1" y="932"/>
                    <a:pt x="1" y="485"/>
                  </a:cubicBezTo>
                  <a:cubicBezTo>
                    <a:pt x="1" y="485"/>
                    <a:pt x="1" y="0"/>
                    <a:pt x="448" y="0"/>
                  </a:cubicBezTo>
                  <a:cubicBezTo>
                    <a:pt x="933" y="0"/>
                    <a:pt x="933" y="485"/>
                    <a:pt x="933" y="485"/>
                  </a:cubicBezTo>
                  <a:close/>
                </a:path>
              </a:pathLst>
            </a:custGeom>
            <a:solidFill>
              <a:srgbClr val="433C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20" name="Google Shape;3720;p60"/>
          <p:cNvGrpSpPr/>
          <p:nvPr/>
        </p:nvGrpSpPr>
        <p:grpSpPr>
          <a:xfrm rot="296010">
            <a:off x="8203378" y="1498405"/>
            <a:ext cx="535928" cy="221826"/>
            <a:chOff x="7620000" y="4927000"/>
            <a:chExt cx="535925" cy="221825"/>
          </a:xfrm>
        </p:grpSpPr>
        <p:sp>
          <p:nvSpPr>
            <p:cNvPr id="3721" name="Google Shape;3721;p60"/>
            <p:cNvSpPr/>
            <p:nvPr/>
          </p:nvSpPr>
          <p:spPr>
            <a:xfrm>
              <a:off x="7969500" y="5020200"/>
              <a:ext cx="57825" cy="82025"/>
            </a:xfrm>
            <a:custGeom>
              <a:avLst/>
              <a:gdLst/>
              <a:ahLst/>
              <a:cxnLst/>
              <a:rect l="l" t="t" r="r" b="b"/>
              <a:pathLst>
                <a:path w="2313" h="3281" extrusionOk="0">
                  <a:moveTo>
                    <a:pt x="2312" y="1417"/>
                  </a:moveTo>
                  <a:cubicBezTo>
                    <a:pt x="2312" y="2349"/>
                    <a:pt x="1865" y="3281"/>
                    <a:pt x="1380" y="3281"/>
                  </a:cubicBezTo>
                  <a:cubicBezTo>
                    <a:pt x="933" y="3281"/>
                    <a:pt x="1" y="2349"/>
                    <a:pt x="1" y="1864"/>
                  </a:cubicBezTo>
                  <a:cubicBezTo>
                    <a:pt x="1" y="932"/>
                    <a:pt x="448" y="0"/>
                    <a:pt x="1380" y="0"/>
                  </a:cubicBezTo>
                  <a:cubicBezTo>
                    <a:pt x="1865" y="0"/>
                    <a:pt x="2312" y="485"/>
                    <a:pt x="2312" y="1417"/>
                  </a:cubicBezTo>
                  <a:close/>
                </a:path>
              </a:pathLst>
            </a:custGeom>
            <a:solidFill>
              <a:srgbClr val="1C15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2" name="Google Shape;3722;p60"/>
            <p:cNvSpPr/>
            <p:nvPr/>
          </p:nvSpPr>
          <p:spPr>
            <a:xfrm>
              <a:off x="7840900" y="4985700"/>
              <a:ext cx="35425" cy="23325"/>
            </a:xfrm>
            <a:custGeom>
              <a:avLst/>
              <a:gdLst/>
              <a:ahLst/>
              <a:cxnLst/>
              <a:rect l="l" t="t" r="r" b="b"/>
              <a:pathLst>
                <a:path w="1417" h="933" extrusionOk="0">
                  <a:moveTo>
                    <a:pt x="485" y="1"/>
                  </a:moveTo>
                  <a:cubicBezTo>
                    <a:pt x="932" y="1"/>
                    <a:pt x="1417" y="1"/>
                    <a:pt x="1417" y="448"/>
                  </a:cubicBezTo>
                  <a:cubicBezTo>
                    <a:pt x="1417" y="933"/>
                    <a:pt x="932" y="933"/>
                    <a:pt x="485" y="933"/>
                  </a:cubicBezTo>
                  <a:cubicBezTo>
                    <a:pt x="485" y="933"/>
                    <a:pt x="0" y="933"/>
                    <a:pt x="0" y="448"/>
                  </a:cubicBezTo>
                  <a:cubicBezTo>
                    <a:pt x="0" y="1"/>
                    <a:pt x="485" y="1"/>
                    <a:pt x="485" y="1"/>
                  </a:cubicBezTo>
                  <a:close/>
                </a:path>
              </a:pathLst>
            </a:custGeom>
            <a:solidFill>
              <a:srgbClr val="3D37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3" name="Google Shape;3723;p60"/>
            <p:cNvSpPr/>
            <p:nvPr/>
          </p:nvSpPr>
          <p:spPr>
            <a:xfrm>
              <a:off x="7620000" y="5113400"/>
              <a:ext cx="23325" cy="35425"/>
            </a:xfrm>
            <a:custGeom>
              <a:avLst/>
              <a:gdLst/>
              <a:ahLst/>
              <a:cxnLst/>
              <a:rect l="l" t="t" r="r" b="b"/>
              <a:pathLst>
                <a:path w="933" h="1417" extrusionOk="0">
                  <a:moveTo>
                    <a:pt x="933" y="0"/>
                  </a:moveTo>
                  <a:lnTo>
                    <a:pt x="933" y="485"/>
                  </a:lnTo>
                  <a:cubicBezTo>
                    <a:pt x="933" y="485"/>
                    <a:pt x="933" y="932"/>
                    <a:pt x="448" y="932"/>
                  </a:cubicBezTo>
                  <a:cubicBezTo>
                    <a:pt x="448" y="1417"/>
                    <a:pt x="1" y="932"/>
                    <a:pt x="1" y="932"/>
                  </a:cubicBezTo>
                  <a:cubicBezTo>
                    <a:pt x="1" y="485"/>
                    <a:pt x="448" y="0"/>
                    <a:pt x="933" y="0"/>
                  </a:cubicBezTo>
                  <a:close/>
                </a:path>
              </a:pathLst>
            </a:custGeom>
            <a:solidFill>
              <a:srgbClr val="3932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4" name="Google Shape;3724;p60"/>
            <p:cNvSpPr/>
            <p:nvPr/>
          </p:nvSpPr>
          <p:spPr>
            <a:xfrm>
              <a:off x="7899600" y="4927000"/>
              <a:ext cx="23325" cy="23325"/>
            </a:xfrm>
            <a:custGeom>
              <a:avLst/>
              <a:gdLst/>
              <a:ahLst/>
              <a:cxnLst/>
              <a:rect l="l" t="t" r="r" b="b"/>
              <a:pathLst>
                <a:path w="933" h="933" extrusionOk="0">
                  <a:moveTo>
                    <a:pt x="448" y="932"/>
                  </a:moveTo>
                  <a:lnTo>
                    <a:pt x="1" y="485"/>
                  </a:lnTo>
                  <a:cubicBezTo>
                    <a:pt x="1" y="0"/>
                    <a:pt x="448" y="0"/>
                    <a:pt x="448" y="0"/>
                  </a:cubicBezTo>
                  <a:cubicBezTo>
                    <a:pt x="933" y="0"/>
                    <a:pt x="933" y="0"/>
                    <a:pt x="933" y="485"/>
                  </a:cubicBezTo>
                  <a:cubicBezTo>
                    <a:pt x="933" y="932"/>
                    <a:pt x="933" y="932"/>
                    <a:pt x="448" y="932"/>
                  </a:cubicBezTo>
                  <a:close/>
                </a:path>
              </a:pathLst>
            </a:custGeom>
            <a:solidFill>
              <a:srgbClr val="433D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5" name="Google Shape;3725;p60"/>
            <p:cNvSpPr/>
            <p:nvPr/>
          </p:nvSpPr>
          <p:spPr>
            <a:xfrm>
              <a:off x="8132600" y="5020200"/>
              <a:ext cx="23325" cy="23325"/>
            </a:xfrm>
            <a:custGeom>
              <a:avLst/>
              <a:gdLst/>
              <a:ahLst/>
              <a:cxnLst/>
              <a:rect l="l" t="t" r="r" b="b"/>
              <a:pathLst>
                <a:path w="933" h="933" extrusionOk="0">
                  <a:moveTo>
                    <a:pt x="933" y="485"/>
                  </a:moveTo>
                  <a:cubicBezTo>
                    <a:pt x="933" y="932"/>
                    <a:pt x="933" y="932"/>
                    <a:pt x="448" y="932"/>
                  </a:cubicBezTo>
                  <a:cubicBezTo>
                    <a:pt x="448" y="932"/>
                    <a:pt x="1" y="932"/>
                    <a:pt x="1" y="485"/>
                  </a:cubicBezTo>
                  <a:cubicBezTo>
                    <a:pt x="1" y="485"/>
                    <a:pt x="1" y="0"/>
                    <a:pt x="448" y="0"/>
                  </a:cubicBezTo>
                  <a:cubicBezTo>
                    <a:pt x="933" y="0"/>
                    <a:pt x="933" y="485"/>
                    <a:pt x="933" y="485"/>
                  </a:cubicBezTo>
                  <a:close/>
                </a:path>
              </a:pathLst>
            </a:custGeom>
            <a:solidFill>
              <a:srgbClr val="433C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0" name="Google Shape;3730;p6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- </a:t>
            </a:r>
            <a:r>
              <a:rPr lang="en" sz="2300" b="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Model Accuracy Comparison</a:t>
            </a:r>
            <a:endParaRPr sz="2300" b="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3731" name="Google Shape;3731;p61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5050" y="1213575"/>
            <a:ext cx="6039297" cy="3734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6" name="Google Shape;3736;p62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- </a:t>
            </a:r>
            <a:r>
              <a:rPr lang="en" sz="2300" b="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ALGORITHMS’ SUMMARY</a:t>
            </a:r>
            <a:endParaRPr sz="2300" b="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737" name="Google Shape;3737;p62"/>
          <p:cNvSpPr txBox="1"/>
          <p:nvPr/>
        </p:nvSpPr>
        <p:spPr>
          <a:xfrm>
            <a:off x="655300" y="1291775"/>
            <a:ext cx="4671900" cy="37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68300" algn="l" rtl="0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Oswald"/>
              <a:buChar char="❏"/>
            </a:pPr>
            <a:r>
              <a:rPr lang="en" sz="2200" b="0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Boosted Tree has the best performance  on training dataset</a:t>
            </a:r>
            <a:endParaRPr sz="2200" b="0" i="0" u="none" strike="noStrike" cap="non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marR="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Oswald"/>
              <a:buChar char="❏"/>
            </a:pPr>
            <a:r>
              <a:rPr lang="en" sz="2200" b="0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Parameter Tuning in Machine learning </a:t>
            </a:r>
            <a:endParaRPr sz="2200" b="0" i="0" u="none" strike="noStrike" cap="non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marR="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Oswald"/>
              <a:buChar char="●"/>
            </a:pPr>
            <a:r>
              <a:rPr lang="en" sz="2200" b="0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Understanding Bias-Variance Tradeoff</a:t>
            </a:r>
            <a:endParaRPr sz="2200" b="0" i="0" u="none" strike="noStrike" cap="non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marR="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Oswald"/>
              <a:buChar char="●"/>
            </a:pPr>
            <a:r>
              <a:rPr lang="en" sz="2200" b="0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Control Overfitting</a:t>
            </a:r>
            <a:endParaRPr sz="2200" b="0" i="0" u="none" strike="noStrike" cap="non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marR="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Oswald"/>
              <a:buChar char="●"/>
            </a:pPr>
            <a:r>
              <a:rPr lang="en" sz="2200" b="0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Faster training performance</a:t>
            </a:r>
            <a:endParaRPr sz="2200" b="0" i="0" u="none" strike="noStrike" cap="non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1200"/>
              </a:spcBef>
              <a:spcAft>
                <a:spcPts val="70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3738" name="Google Shape;3738;p62"/>
          <p:cNvGrpSpPr/>
          <p:nvPr/>
        </p:nvGrpSpPr>
        <p:grpSpPr>
          <a:xfrm>
            <a:off x="5569209" y="1416290"/>
            <a:ext cx="3253461" cy="2819418"/>
            <a:chOff x="4036264" y="2040588"/>
            <a:chExt cx="2829588" cy="2452094"/>
          </a:xfrm>
        </p:grpSpPr>
        <p:sp>
          <p:nvSpPr>
            <p:cNvPr id="3739" name="Google Shape;3739;p62"/>
            <p:cNvSpPr/>
            <p:nvPr/>
          </p:nvSpPr>
          <p:spPr>
            <a:xfrm>
              <a:off x="4036264" y="2040588"/>
              <a:ext cx="2829588" cy="2452094"/>
            </a:xfrm>
            <a:custGeom>
              <a:avLst/>
              <a:gdLst/>
              <a:ahLst/>
              <a:cxnLst/>
              <a:rect l="l" t="t" r="r" b="b"/>
              <a:pathLst>
                <a:path w="70917" h="61456" extrusionOk="0">
                  <a:moveTo>
                    <a:pt x="8404" y="888"/>
                  </a:moveTo>
                  <a:cubicBezTo>
                    <a:pt x="10312" y="888"/>
                    <a:pt x="12224" y="965"/>
                    <a:pt x="14126" y="979"/>
                  </a:cubicBezTo>
                  <a:cubicBezTo>
                    <a:pt x="19811" y="999"/>
                    <a:pt x="25477" y="1056"/>
                    <a:pt x="31180" y="1094"/>
                  </a:cubicBezTo>
                  <a:cubicBezTo>
                    <a:pt x="39029" y="1134"/>
                    <a:pt x="46906" y="1315"/>
                    <a:pt x="54771" y="1315"/>
                  </a:cubicBezTo>
                  <a:cubicBezTo>
                    <a:pt x="58146" y="1315"/>
                    <a:pt x="61519" y="1282"/>
                    <a:pt x="64887" y="1190"/>
                  </a:cubicBezTo>
                  <a:cubicBezTo>
                    <a:pt x="64906" y="1190"/>
                    <a:pt x="64944" y="1190"/>
                    <a:pt x="64964" y="1171"/>
                  </a:cubicBezTo>
                  <a:cubicBezTo>
                    <a:pt x="65052" y="1259"/>
                    <a:pt x="65173" y="1314"/>
                    <a:pt x="65311" y="1314"/>
                  </a:cubicBezTo>
                  <a:cubicBezTo>
                    <a:pt x="65383" y="1314"/>
                    <a:pt x="65459" y="1299"/>
                    <a:pt x="65538" y="1267"/>
                  </a:cubicBezTo>
                  <a:cubicBezTo>
                    <a:pt x="65757" y="1163"/>
                    <a:pt x="66001" y="1117"/>
                    <a:pt x="66253" y="1117"/>
                  </a:cubicBezTo>
                  <a:cubicBezTo>
                    <a:pt x="67123" y="1117"/>
                    <a:pt x="68093" y="1666"/>
                    <a:pt x="68524" y="2319"/>
                  </a:cubicBezTo>
                  <a:cubicBezTo>
                    <a:pt x="68830" y="2779"/>
                    <a:pt x="68983" y="3372"/>
                    <a:pt x="69098" y="3889"/>
                  </a:cubicBezTo>
                  <a:cubicBezTo>
                    <a:pt x="69309" y="4903"/>
                    <a:pt x="69270" y="5994"/>
                    <a:pt x="69270" y="7009"/>
                  </a:cubicBezTo>
                  <a:cubicBezTo>
                    <a:pt x="69289" y="9095"/>
                    <a:pt x="69309" y="11162"/>
                    <a:pt x="69328" y="13229"/>
                  </a:cubicBezTo>
                  <a:lnTo>
                    <a:pt x="69500" y="26073"/>
                  </a:lnTo>
                  <a:cubicBezTo>
                    <a:pt x="69557" y="30245"/>
                    <a:pt x="69596" y="34380"/>
                    <a:pt x="69653" y="38533"/>
                  </a:cubicBezTo>
                  <a:cubicBezTo>
                    <a:pt x="69653" y="42074"/>
                    <a:pt x="70495" y="48486"/>
                    <a:pt x="66016" y="49061"/>
                  </a:cubicBezTo>
                  <a:cubicBezTo>
                    <a:pt x="65959" y="49041"/>
                    <a:pt x="65940" y="49041"/>
                    <a:pt x="65863" y="49041"/>
                  </a:cubicBezTo>
                  <a:cubicBezTo>
                    <a:pt x="61141" y="48894"/>
                    <a:pt x="56407" y="48843"/>
                    <a:pt x="51670" y="48843"/>
                  </a:cubicBezTo>
                  <a:cubicBezTo>
                    <a:pt x="42296" y="48843"/>
                    <a:pt x="32908" y="49042"/>
                    <a:pt x="23563" y="49080"/>
                  </a:cubicBezTo>
                  <a:cubicBezTo>
                    <a:pt x="20175" y="49118"/>
                    <a:pt x="16768" y="49118"/>
                    <a:pt x="13380" y="49118"/>
                  </a:cubicBezTo>
                  <a:cubicBezTo>
                    <a:pt x="12265" y="49118"/>
                    <a:pt x="10897" y="49208"/>
                    <a:pt x="9501" y="49208"/>
                  </a:cubicBezTo>
                  <a:cubicBezTo>
                    <a:pt x="7255" y="49208"/>
                    <a:pt x="4936" y="48975"/>
                    <a:pt x="3484" y="47759"/>
                  </a:cubicBezTo>
                  <a:cubicBezTo>
                    <a:pt x="1072" y="45711"/>
                    <a:pt x="1513" y="41385"/>
                    <a:pt x="1417" y="38572"/>
                  </a:cubicBezTo>
                  <a:cubicBezTo>
                    <a:pt x="1302" y="35050"/>
                    <a:pt x="1225" y="31547"/>
                    <a:pt x="1206" y="28044"/>
                  </a:cubicBezTo>
                  <a:cubicBezTo>
                    <a:pt x="1168" y="20101"/>
                    <a:pt x="1685" y="12196"/>
                    <a:pt x="1934" y="4252"/>
                  </a:cubicBezTo>
                  <a:cubicBezTo>
                    <a:pt x="1934" y="4080"/>
                    <a:pt x="1895" y="3984"/>
                    <a:pt x="1819" y="3889"/>
                  </a:cubicBezTo>
                  <a:cubicBezTo>
                    <a:pt x="1915" y="3583"/>
                    <a:pt x="2010" y="3295"/>
                    <a:pt x="2163" y="3027"/>
                  </a:cubicBezTo>
                  <a:cubicBezTo>
                    <a:pt x="3025" y="1209"/>
                    <a:pt x="4613" y="999"/>
                    <a:pt x="6413" y="922"/>
                  </a:cubicBezTo>
                  <a:cubicBezTo>
                    <a:pt x="7075" y="897"/>
                    <a:pt x="7739" y="888"/>
                    <a:pt x="8404" y="888"/>
                  </a:cubicBezTo>
                  <a:close/>
                  <a:moveTo>
                    <a:pt x="44024" y="50171"/>
                  </a:moveTo>
                  <a:cubicBezTo>
                    <a:pt x="43852" y="52563"/>
                    <a:pt x="45325" y="55186"/>
                    <a:pt x="47431" y="56468"/>
                  </a:cubicBezTo>
                  <a:cubicBezTo>
                    <a:pt x="43526" y="56889"/>
                    <a:pt x="39602" y="57176"/>
                    <a:pt x="35698" y="57291"/>
                  </a:cubicBezTo>
                  <a:cubicBezTo>
                    <a:pt x="35087" y="57308"/>
                    <a:pt x="34477" y="57314"/>
                    <a:pt x="33866" y="57314"/>
                  </a:cubicBezTo>
                  <a:cubicBezTo>
                    <a:pt x="30936" y="57314"/>
                    <a:pt x="28005" y="57157"/>
                    <a:pt x="25075" y="57157"/>
                  </a:cubicBezTo>
                  <a:cubicBezTo>
                    <a:pt x="27448" y="55798"/>
                    <a:pt x="28979" y="52850"/>
                    <a:pt x="28635" y="50171"/>
                  </a:cubicBezTo>
                  <a:close/>
                  <a:moveTo>
                    <a:pt x="48235" y="57272"/>
                  </a:moveTo>
                  <a:cubicBezTo>
                    <a:pt x="48388" y="58038"/>
                    <a:pt x="48464" y="58803"/>
                    <a:pt x="48464" y="59569"/>
                  </a:cubicBezTo>
                  <a:cubicBezTo>
                    <a:pt x="48407" y="59492"/>
                    <a:pt x="48311" y="59454"/>
                    <a:pt x="48177" y="59454"/>
                  </a:cubicBezTo>
                  <a:cubicBezTo>
                    <a:pt x="44005" y="59856"/>
                    <a:pt x="39889" y="60430"/>
                    <a:pt x="35679" y="60507"/>
                  </a:cubicBezTo>
                  <a:cubicBezTo>
                    <a:pt x="35422" y="60511"/>
                    <a:pt x="35166" y="60514"/>
                    <a:pt x="34910" y="60514"/>
                  </a:cubicBezTo>
                  <a:cubicBezTo>
                    <a:pt x="31055" y="60514"/>
                    <a:pt x="27231" y="60005"/>
                    <a:pt x="23390" y="59952"/>
                  </a:cubicBezTo>
                  <a:cubicBezTo>
                    <a:pt x="23371" y="59435"/>
                    <a:pt x="23333" y="58918"/>
                    <a:pt x="23275" y="58401"/>
                  </a:cubicBezTo>
                  <a:cubicBezTo>
                    <a:pt x="23256" y="58210"/>
                    <a:pt x="23256" y="57999"/>
                    <a:pt x="23237" y="57827"/>
                  </a:cubicBezTo>
                  <a:lnTo>
                    <a:pt x="23314" y="57827"/>
                  </a:lnTo>
                  <a:cubicBezTo>
                    <a:pt x="23352" y="57827"/>
                    <a:pt x="23390" y="57808"/>
                    <a:pt x="23448" y="57770"/>
                  </a:cubicBezTo>
                  <a:cubicBezTo>
                    <a:pt x="25971" y="58167"/>
                    <a:pt x="28560" y="58274"/>
                    <a:pt x="31139" y="58274"/>
                  </a:cubicBezTo>
                  <a:cubicBezTo>
                    <a:pt x="32531" y="58274"/>
                    <a:pt x="33921" y="58243"/>
                    <a:pt x="35296" y="58210"/>
                  </a:cubicBezTo>
                  <a:cubicBezTo>
                    <a:pt x="39602" y="58114"/>
                    <a:pt x="43909" y="57808"/>
                    <a:pt x="48196" y="57291"/>
                  </a:cubicBezTo>
                  <a:cubicBezTo>
                    <a:pt x="48216" y="57272"/>
                    <a:pt x="48216" y="57272"/>
                    <a:pt x="48235" y="57272"/>
                  </a:cubicBezTo>
                  <a:close/>
                  <a:moveTo>
                    <a:pt x="48295" y="0"/>
                  </a:moveTo>
                  <a:cubicBezTo>
                    <a:pt x="41970" y="0"/>
                    <a:pt x="35641" y="64"/>
                    <a:pt x="29317" y="64"/>
                  </a:cubicBezTo>
                  <a:cubicBezTo>
                    <a:pt x="28483" y="64"/>
                    <a:pt x="27650" y="63"/>
                    <a:pt x="26816" y="61"/>
                  </a:cubicBezTo>
                  <a:cubicBezTo>
                    <a:pt x="20481" y="42"/>
                    <a:pt x="14145" y="42"/>
                    <a:pt x="7772" y="42"/>
                  </a:cubicBezTo>
                  <a:cubicBezTo>
                    <a:pt x="7501" y="42"/>
                    <a:pt x="7222" y="39"/>
                    <a:pt x="6939" y="39"/>
                  </a:cubicBezTo>
                  <a:cubicBezTo>
                    <a:pt x="5357" y="39"/>
                    <a:pt x="3630" y="121"/>
                    <a:pt x="2412" y="1209"/>
                  </a:cubicBezTo>
                  <a:cubicBezTo>
                    <a:pt x="1608" y="1956"/>
                    <a:pt x="1225" y="2913"/>
                    <a:pt x="1072" y="3946"/>
                  </a:cubicBezTo>
                  <a:cubicBezTo>
                    <a:pt x="977" y="4023"/>
                    <a:pt x="938" y="4138"/>
                    <a:pt x="919" y="4272"/>
                  </a:cubicBezTo>
                  <a:cubicBezTo>
                    <a:pt x="77" y="11736"/>
                    <a:pt x="0" y="19374"/>
                    <a:pt x="0" y="26896"/>
                  </a:cubicBezTo>
                  <a:cubicBezTo>
                    <a:pt x="0" y="30781"/>
                    <a:pt x="96" y="34686"/>
                    <a:pt x="249" y="38591"/>
                  </a:cubicBezTo>
                  <a:cubicBezTo>
                    <a:pt x="345" y="41194"/>
                    <a:pt x="211" y="44161"/>
                    <a:pt x="1340" y="46572"/>
                  </a:cubicBezTo>
                  <a:cubicBezTo>
                    <a:pt x="2316" y="48678"/>
                    <a:pt x="4097" y="49597"/>
                    <a:pt x="6317" y="49845"/>
                  </a:cubicBezTo>
                  <a:cubicBezTo>
                    <a:pt x="8191" y="50091"/>
                    <a:pt x="10088" y="50145"/>
                    <a:pt x="11985" y="50145"/>
                  </a:cubicBezTo>
                  <a:cubicBezTo>
                    <a:pt x="13472" y="50145"/>
                    <a:pt x="14959" y="50112"/>
                    <a:pt x="16437" y="50112"/>
                  </a:cubicBezTo>
                  <a:cubicBezTo>
                    <a:pt x="16598" y="50112"/>
                    <a:pt x="16760" y="50112"/>
                    <a:pt x="16921" y="50113"/>
                  </a:cubicBezTo>
                  <a:cubicBezTo>
                    <a:pt x="20596" y="50113"/>
                    <a:pt x="24290" y="50152"/>
                    <a:pt x="27965" y="50152"/>
                  </a:cubicBezTo>
                  <a:cubicBezTo>
                    <a:pt x="27678" y="53348"/>
                    <a:pt x="25898" y="55568"/>
                    <a:pt x="22893" y="56870"/>
                  </a:cubicBezTo>
                  <a:cubicBezTo>
                    <a:pt x="22605" y="56985"/>
                    <a:pt x="22586" y="57253"/>
                    <a:pt x="22682" y="57463"/>
                  </a:cubicBezTo>
                  <a:cubicBezTo>
                    <a:pt x="22472" y="57750"/>
                    <a:pt x="22567" y="58133"/>
                    <a:pt x="22586" y="58497"/>
                  </a:cubicBezTo>
                  <a:cubicBezTo>
                    <a:pt x="22605" y="59014"/>
                    <a:pt x="22644" y="59569"/>
                    <a:pt x="22682" y="60105"/>
                  </a:cubicBezTo>
                  <a:cubicBezTo>
                    <a:pt x="22700" y="60318"/>
                    <a:pt x="22866" y="60432"/>
                    <a:pt x="23043" y="60432"/>
                  </a:cubicBezTo>
                  <a:cubicBezTo>
                    <a:pt x="23057" y="60432"/>
                    <a:pt x="23070" y="60431"/>
                    <a:pt x="23084" y="60430"/>
                  </a:cubicBezTo>
                  <a:cubicBezTo>
                    <a:pt x="26460" y="61314"/>
                    <a:pt x="30133" y="61456"/>
                    <a:pt x="33672" y="61456"/>
                  </a:cubicBezTo>
                  <a:cubicBezTo>
                    <a:pt x="34346" y="61456"/>
                    <a:pt x="35016" y="61451"/>
                    <a:pt x="35679" y="61445"/>
                  </a:cubicBezTo>
                  <a:cubicBezTo>
                    <a:pt x="39832" y="61387"/>
                    <a:pt x="44215" y="61177"/>
                    <a:pt x="48292" y="60258"/>
                  </a:cubicBezTo>
                  <a:cubicBezTo>
                    <a:pt x="48484" y="60220"/>
                    <a:pt x="48541" y="60066"/>
                    <a:pt x="48579" y="59913"/>
                  </a:cubicBezTo>
                  <a:cubicBezTo>
                    <a:pt x="48633" y="59960"/>
                    <a:pt x="48713" y="59987"/>
                    <a:pt x="48792" y="59987"/>
                  </a:cubicBezTo>
                  <a:cubicBezTo>
                    <a:pt x="48908" y="59987"/>
                    <a:pt x="49024" y="59927"/>
                    <a:pt x="49058" y="59779"/>
                  </a:cubicBezTo>
                  <a:cubicBezTo>
                    <a:pt x="49249" y="58784"/>
                    <a:pt x="49211" y="57808"/>
                    <a:pt x="49000" y="56813"/>
                  </a:cubicBezTo>
                  <a:cubicBezTo>
                    <a:pt x="48981" y="56679"/>
                    <a:pt x="48886" y="56602"/>
                    <a:pt x="48790" y="56564"/>
                  </a:cubicBezTo>
                  <a:cubicBezTo>
                    <a:pt x="48866" y="56372"/>
                    <a:pt x="48809" y="56143"/>
                    <a:pt x="48579" y="55989"/>
                  </a:cubicBezTo>
                  <a:cubicBezTo>
                    <a:pt x="46340" y="54458"/>
                    <a:pt x="45268" y="52659"/>
                    <a:pt x="44770" y="50171"/>
                  </a:cubicBezTo>
                  <a:lnTo>
                    <a:pt x="44770" y="50171"/>
                  </a:lnTo>
                  <a:cubicBezTo>
                    <a:pt x="47187" y="50177"/>
                    <a:pt x="49610" y="50188"/>
                    <a:pt x="52035" y="50188"/>
                  </a:cubicBezTo>
                  <a:cubicBezTo>
                    <a:pt x="56639" y="50188"/>
                    <a:pt x="61249" y="50148"/>
                    <a:pt x="65825" y="49960"/>
                  </a:cubicBezTo>
                  <a:cubicBezTo>
                    <a:pt x="65844" y="49960"/>
                    <a:pt x="65863" y="49960"/>
                    <a:pt x="65902" y="49922"/>
                  </a:cubicBezTo>
                  <a:cubicBezTo>
                    <a:pt x="66022" y="49938"/>
                    <a:pt x="66143" y="49946"/>
                    <a:pt x="66263" y="49946"/>
                  </a:cubicBezTo>
                  <a:cubicBezTo>
                    <a:pt x="67139" y="49946"/>
                    <a:pt x="68006" y="49535"/>
                    <a:pt x="68696" y="48946"/>
                  </a:cubicBezTo>
                  <a:cubicBezTo>
                    <a:pt x="70266" y="47587"/>
                    <a:pt x="70610" y="45424"/>
                    <a:pt x="70687" y="43452"/>
                  </a:cubicBezTo>
                  <a:cubicBezTo>
                    <a:pt x="70916" y="37423"/>
                    <a:pt x="70553" y="31336"/>
                    <a:pt x="70495" y="25326"/>
                  </a:cubicBezTo>
                  <a:cubicBezTo>
                    <a:pt x="70419" y="19240"/>
                    <a:pt x="70342" y="13134"/>
                    <a:pt x="70246" y="7028"/>
                  </a:cubicBezTo>
                  <a:cubicBezTo>
                    <a:pt x="70227" y="5114"/>
                    <a:pt x="70323" y="2817"/>
                    <a:pt x="68983" y="1286"/>
                  </a:cubicBezTo>
                  <a:cubicBezTo>
                    <a:pt x="68287" y="497"/>
                    <a:pt x="67391" y="96"/>
                    <a:pt x="66465" y="96"/>
                  </a:cubicBezTo>
                  <a:cubicBezTo>
                    <a:pt x="66042" y="96"/>
                    <a:pt x="65613" y="180"/>
                    <a:pt x="65193" y="348"/>
                  </a:cubicBezTo>
                  <a:cubicBezTo>
                    <a:pt x="65136" y="290"/>
                    <a:pt x="65040" y="233"/>
                    <a:pt x="64887" y="233"/>
                  </a:cubicBezTo>
                  <a:cubicBezTo>
                    <a:pt x="59362" y="49"/>
                    <a:pt x="53830" y="0"/>
                    <a:pt x="482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0" name="Google Shape;3740;p62"/>
            <p:cNvSpPr/>
            <p:nvPr/>
          </p:nvSpPr>
          <p:spPr>
            <a:xfrm>
              <a:off x="5402558" y="3787666"/>
              <a:ext cx="133665" cy="122812"/>
            </a:xfrm>
            <a:custGeom>
              <a:avLst/>
              <a:gdLst/>
              <a:ahLst/>
              <a:cxnLst/>
              <a:rect l="l" t="t" r="r" b="b"/>
              <a:pathLst>
                <a:path w="3350" h="3078" extrusionOk="0">
                  <a:moveTo>
                    <a:pt x="1366" y="730"/>
                  </a:moveTo>
                  <a:cubicBezTo>
                    <a:pt x="1823" y="730"/>
                    <a:pt x="2288" y="982"/>
                    <a:pt x="2393" y="1485"/>
                  </a:cubicBezTo>
                  <a:cubicBezTo>
                    <a:pt x="2469" y="1944"/>
                    <a:pt x="2086" y="2250"/>
                    <a:pt x="1646" y="2269"/>
                  </a:cubicBezTo>
                  <a:cubicBezTo>
                    <a:pt x="1611" y="2272"/>
                    <a:pt x="1578" y="2273"/>
                    <a:pt x="1545" y="2273"/>
                  </a:cubicBezTo>
                  <a:cubicBezTo>
                    <a:pt x="613" y="2273"/>
                    <a:pt x="632" y="1238"/>
                    <a:pt x="1187" y="738"/>
                  </a:cubicBezTo>
                  <a:lnTo>
                    <a:pt x="1225" y="738"/>
                  </a:lnTo>
                  <a:cubicBezTo>
                    <a:pt x="1272" y="733"/>
                    <a:pt x="1319" y="730"/>
                    <a:pt x="1366" y="730"/>
                  </a:cubicBezTo>
                  <a:close/>
                  <a:moveTo>
                    <a:pt x="1627" y="0"/>
                  </a:moveTo>
                  <a:cubicBezTo>
                    <a:pt x="1467" y="0"/>
                    <a:pt x="1305" y="33"/>
                    <a:pt x="1148" y="107"/>
                  </a:cubicBezTo>
                  <a:cubicBezTo>
                    <a:pt x="517" y="298"/>
                    <a:pt x="38" y="930"/>
                    <a:pt x="19" y="1600"/>
                  </a:cubicBezTo>
                  <a:cubicBezTo>
                    <a:pt x="1" y="2461"/>
                    <a:pt x="755" y="3077"/>
                    <a:pt x="1592" y="3077"/>
                  </a:cubicBezTo>
                  <a:cubicBezTo>
                    <a:pt x="1629" y="3077"/>
                    <a:pt x="1666" y="3076"/>
                    <a:pt x="1703" y="3073"/>
                  </a:cubicBezTo>
                  <a:cubicBezTo>
                    <a:pt x="2584" y="3035"/>
                    <a:pt x="3350" y="2308"/>
                    <a:pt x="3177" y="1389"/>
                  </a:cubicBezTo>
                  <a:cubicBezTo>
                    <a:pt x="3036" y="669"/>
                    <a:pt x="2345" y="0"/>
                    <a:pt x="16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741" name="Google Shape;3741;p6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25801" y="1614713"/>
            <a:ext cx="2292675" cy="175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6" name="Google Shape;3746;p63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6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- </a:t>
            </a:r>
            <a:r>
              <a:rPr lang="en" sz="2300" b="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SHORTCOMINGS WITH DATASET</a:t>
            </a:r>
            <a:endParaRPr sz="2300" b="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747" name="Google Shape;3747;p63"/>
          <p:cNvSpPr txBox="1"/>
          <p:nvPr/>
        </p:nvSpPr>
        <p:spPr>
          <a:xfrm>
            <a:off x="947050" y="1377700"/>
            <a:ext cx="49557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81000" algn="l" rtl="0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Oswald"/>
              <a:buChar char="❏"/>
            </a:pPr>
            <a:r>
              <a:rPr lang="en" sz="2400" b="0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Data does not include Budget</a:t>
            </a:r>
            <a:endParaRPr sz="2400" b="0" i="0" u="none" strike="noStrike" cap="non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748" name="Google Shape;3748;p63"/>
          <p:cNvSpPr txBox="1"/>
          <p:nvPr/>
        </p:nvSpPr>
        <p:spPr>
          <a:xfrm>
            <a:off x="947050" y="2431250"/>
            <a:ext cx="6449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81000" algn="l" rtl="0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Oswald"/>
              <a:buChar char="❏"/>
            </a:pPr>
            <a:r>
              <a:rPr lang="en" sz="2400" b="0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Data includes release year, but not month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3" name="Google Shape;2943;p37"/>
          <p:cNvSpPr txBox="1">
            <a:spLocks noGrp="1"/>
          </p:cNvSpPr>
          <p:nvPr>
            <p:ph type="title"/>
          </p:nvPr>
        </p:nvSpPr>
        <p:spPr>
          <a:xfrm>
            <a:off x="1558200" y="1742775"/>
            <a:ext cx="2390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</a:t>
            </a:r>
            <a:endParaRPr/>
          </a:p>
        </p:txBody>
      </p:sp>
      <p:sp>
        <p:nvSpPr>
          <p:cNvPr id="2944" name="Google Shape;2944;p37"/>
          <p:cNvSpPr txBox="1">
            <a:spLocks noGrp="1"/>
          </p:cNvSpPr>
          <p:nvPr>
            <p:ph type="title" idx="2"/>
          </p:nvPr>
        </p:nvSpPr>
        <p:spPr>
          <a:xfrm>
            <a:off x="1329600" y="1149600"/>
            <a:ext cx="23904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945" name="Google Shape;2945;p37"/>
          <p:cNvSpPr txBox="1">
            <a:spLocks noGrp="1"/>
          </p:cNvSpPr>
          <p:nvPr>
            <p:ph type="title" idx="3"/>
          </p:nvPr>
        </p:nvSpPr>
        <p:spPr>
          <a:xfrm>
            <a:off x="5434200" y="1742775"/>
            <a:ext cx="2390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preparation</a:t>
            </a:r>
            <a:endParaRPr/>
          </a:p>
        </p:txBody>
      </p:sp>
      <p:sp>
        <p:nvSpPr>
          <p:cNvPr id="2946" name="Google Shape;2946;p37"/>
          <p:cNvSpPr txBox="1">
            <a:spLocks noGrp="1"/>
          </p:cNvSpPr>
          <p:nvPr>
            <p:ph type="title" idx="4"/>
          </p:nvPr>
        </p:nvSpPr>
        <p:spPr>
          <a:xfrm>
            <a:off x="5281800" y="1149600"/>
            <a:ext cx="23904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947" name="Google Shape;2947;p37"/>
          <p:cNvSpPr txBox="1">
            <a:spLocks noGrp="1"/>
          </p:cNvSpPr>
          <p:nvPr>
            <p:ph type="title" idx="9"/>
          </p:nvPr>
        </p:nvSpPr>
        <p:spPr>
          <a:xfrm>
            <a:off x="720000" y="3509850"/>
            <a:ext cx="2390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Building</a:t>
            </a:r>
            <a:endParaRPr/>
          </a:p>
        </p:txBody>
      </p:sp>
      <p:sp>
        <p:nvSpPr>
          <p:cNvPr id="2948" name="Google Shape;2948;p37"/>
          <p:cNvSpPr txBox="1">
            <a:spLocks noGrp="1"/>
          </p:cNvSpPr>
          <p:nvPr>
            <p:ph type="title" idx="13"/>
          </p:nvPr>
        </p:nvSpPr>
        <p:spPr>
          <a:xfrm>
            <a:off x="720000" y="2916675"/>
            <a:ext cx="23904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949" name="Google Shape;2949;p37"/>
          <p:cNvSpPr txBox="1">
            <a:spLocks noGrp="1"/>
          </p:cNvSpPr>
          <p:nvPr>
            <p:ph type="title" idx="15"/>
          </p:nvPr>
        </p:nvSpPr>
        <p:spPr>
          <a:xfrm>
            <a:off x="6272400" y="3509850"/>
            <a:ext cx="2390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Applications</a:t>
            </a:r>
            <a:endParaRPr/>
          </a:p>
        </p:txBody>
      </p:sp>
      <p:sp>
        <p:nvSpPr>
          <p:cNvPr id="2950" name="Google Shape;2950;p37"/>
          <p:cNvSpPr txBox="1">
            <a:spLocks noGrp="1"/>
          </p:cNvSpPr>
          <p:nvPr>
            <p:ph type="title" idx="16"/>
          </p:nvPr>
        </p:nvSpPr>
        <p:spPr>
          <a:xfrm>
            <a:off x="3376800" y="2916675"/>
            <a:ext cx="23904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951" name="Google Shape;2951;p37"/>
          <p:cNvSpPr txBox="1">
            <a:spLocks noGrp="1"/>
          </p:cNvSpPr>
          <p:nvPr>
            <p:ph type="title" idx="19"/>
          </p:nvPr>
        </p:nvSpPr>
        <p:spPr>
          <a:xfrm>
            <a:off x="6033600" y="2916675"/>
            <a:ext cx="23904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2952" name="Google Shape;2952;p37"/>
          <p:cNvSpPr txBox="1">
            <a:spLocks noGrp="1"/>
          </p:cNvSpPr>
          <p:nvPr>
            <p:ph type="title" idx="21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2953" name="Google Shape;2953;p37"/>
          <p:cNvSpPr txBox="1">
            <a:spLocks noGrp="1"/>
          </p:cNvSpPr>
          <p:nvPr>
            <p:ph type="title" idx="18"/>
          </p:nvPr>
        </p:nvSpPr>
        <p:spPr>
          <a:xfrm>
            <a:off x="3643200" y="3510075"/>
            <a:ext cx="2390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53" name="Google Shape;3753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6150646" flipH="1">
            <a:off x="645851" y="915668"/>
            <a:ext cx="1060597" cy="10605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4" name="Google Shape;3754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8100000">
            <a:off x="3047514" y="868475"/>
            <a:ext cx="727175" cy="72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5" name="Google Shape;3755;p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87550" y="717875"/>
            <a:ext cx="3783100" cy="3783100"/>
          </a:xfrm>
          <a:prstGeom prst="rect">
            <a:avLst/>
          </a:prstGeom>
          <a:noFill/>
          <a:ln>
            <a:noFill/>
          </a:ln>
        </p:spPr>
      </p:pic>
      <p:sp>
        <p:nvSpPr>
          <p:cNvPr id="3756" name="Google Shape;3756;p64"/>
          <p:cNvSpPr txBox="1">
            <a:spLocks noGrp="1"/>
          </p:cNvSpPr>
          <p:nvPr>
            <p:ph type="title"/>
          </p:nvPr>
        </p:nvSpPr>
        <p:spPr>
          <a:xfrm>
            <a:off x="1805050" y="1893275"/>
            <a:ext cx="4613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/>
              <a:t>Applications</a:t>
            </a:r>
            <a:endParaRPr sz="4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7" name="Google Shape;3757;p64"/>
          <p:cNvSpPr txBox="1">
            <a:spLocks noGrp="1"/>
          </p:cNvSpPr>
          <p:nvPr>
            <p:ph type="title" idx="2"/>
          </p:nvPr>
        </p:nvSpPr>
        <p:spPr>
          <a:xfrm>
            <a:off x="713225" y="2031475"/>
            <a:ext cx="1679400" cy="115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3758" name="Google Shape;3758;p64"/>
          <p:cNvSpPr/>
          <p:nvPr/>
        </p:nvSpPr>
        <p:spPr>
          <a:xfrm>
            <a:off x="2248350" y="1411843"/>
            <a:ext cx="45744" cy="30922"/>
          </a:xfrm>
          <a:custGeom>
            <a:avLst/>
            <a:gdLst/>
            <a:ahLst/>
            <a:cxnLst/>
            <a:rect l="l" t="t" r="r" b="b"/>
            <a:pathLst>
              <a:path w="1074" h="726" extrusionOk="0">
                <a:moveTo>
                  <a:pt x="726" y="725"/>
                </a:moveTo>
                <a:cubicBezTo>
                  <a:pt x="349" y="725"/>
                  <a:pt x="349" y="377"/>
                  <a:pt x="349" y="377"/>
                </a:cubicBezTo>
                <a:cubicBezTo>
                  <a:pt x="1" y="0"/>
                  <a:pt x="349" y="0"/>
                  <a:pt x="349" y="0"/>
                </a:cubicBezTo>
                <a:cubicBezTo>
                  <a:pt x="726" y="0"/>
                  <a:pt x="726" y="0"/>
                  <a:pt x="726" y="377"/>
                </a:cubicBezTo>
                <a:cubicBezTo>
                  <a:pt x="1074" y="377"/>
                  <a:pt x="726" y="725"/>
                  <a:pt x="726" y="725"/>
                </a:cubicBezTo>
                <a:close/>
              </a:path>
            </a:pathLst>
          </a:custGeom>
          <a:solidFill>
            <a:srgbClr val="3A22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9" name="Google Shape;3759;p64"/>
          <p:cNvSpPr/>
          <p:nvPr/>
        </p:nvSpPr>
        <p:spPr>
          <a:xfrm>
            <a:off x="2433627" y="1335262"/>
            <a:ext cx="30880" cy="30922"/>
          </a:xfrm>
          <a:custGeom>
            <a:avLst/>
            <a:gdLst/>
            <a:ahLst/>
            <a:cxnLst/>
            <a:rect l="l" t="t" r="r" b="b"/>
            <a:pathLst>
              <a:path w="725" h="726" extrusionOk="0">
                <a:moveTo>
                  <a:pt x="725" y="349"/>
                </a:moveTo>
                <a:cubicBezTo>
                  <a:pt x="725" y="726"/>
                  <a:pt x="725" y="726"/>
                  <a:pt x="348" y="726"/>
                </a:cubicBezTo>
                <a:cubicBezTo>
                  <a:pt x="348" y="726"/>
                  <a:pt x="0" y="726"/>
                  <a:pt x="0" y="349"/>
                </a:cubicBezTo>
                <a:lnTo>
                  <a:pt x="348" y="1"/>
                </a:lnTo>
                <a:cubicBezTo>
                  <a:pt x="725" y="1"/>
                  <a:pt x="725" y="349"/>
                  <a:pt x="725" y="349"/>
                </a:cubicBezTo>
                <a:close/>
              </a:path>
            </a:pathLst>
          </a:custGeom>
          <a:solidFill>
            <a:srgbClr val="3C24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60" name="Google Shape;3760;p64"/>
          <p:cNvGrpSpPr/>
          <p:nvPr/>
        </p:nvGrpSpPr>
        <p:grpSpPr>
          <a:xfrm>
            <a:off x="4862200" y="1475775"/>
            <a:ext cx="473400" cy="112750"/>
            <a:chOff x="3290800" y="4250850"/>
            <a:chExt cx="473400" cy="112750"/>
          </a:xfrm>
        </p:grpSpPr>
        <p:sp>
          <p:nvSpPr>
            <p:cNvPr id="3761" name="Google Shape;3761;p64"/>
            <p:cNvSpPr/>
            <p:nvPr/>
          </p:nvSpPr>
          <p:spPr>
            <a:xfrm>
              <a:off x="3730800" y="4318475"/>
              <a:ext cx="33400" cy="45125"/>
            </a:xfrm>
            <a:custGeom>
              <a:avLst/>
              <a:gdLst/>
              <a:ahLst/>
              <a:cxnLst/>
              <a:rect l="l" t="t" r="r" b="b"/>
              <a:pathLst>
                <a:path w="1336" h="1805" extrusionOk="0">
                  <a:moveTo>
                    <a:pt x="1335" y="1335"/>
                  </a:moveTo>
                  <a:cubicBezTo>
                    <a:pt x="1335" y="1335"/>
                    <a:pt x="1335" y="1804"/>
                    <a:pt x="903" y="1804"/>
                  </a:cubicBezTo>
                  <a:cubicBezTo>
                    <a:pt x="434" y="1804"/>
                    <a:pt x="1" y="902"/>
                    <a:pt x="1" y="902"/>
                  </a:cubicBezTo>
                  <a:cubicBezTo>
                    <a:pt x="1" y="434"/>
                    <a:pt x="1" y="1"/>
                    <a:pt x="434" y="1"/>
                  </a:cubicBezTo>
                  <a:cubicBezTo>
                    <a:pt x="903" y="1"/>
                    <a:pt x="1335" y="434"/>
                    <a:pt x="1335" y="1335"/>
                  </a:cubicBezTo>
                  <a:close/>
                </a:path>
              </a:pathLst>
            </a:custGeom>
            <a:solidFill>
              <a:srgbClr val="3520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2" name="Google Shape;3762;p64"/>
            <p:cNvSpPr/>
            <p:nvPr/>
          </p:nvSpPr>
          <p:spPr>
            <a:xfrm>
              <a:off x="3290800" y="4306750"/>
              <a:ext cx="34275" cy="34300"/>
            </a:xfrm>
            <a:custGeom>
              <a:avLst/>
              <a:gdLst/>
              <a:ahLst/>
              <a:cxnLst/>
              <a:rect l="l" t="t" r="r" b="b"/>
              <a:pathLst>
                <a:path w="1371" h="1372" extrusionOk="0">
                  <a:moveTo>
                    <a:pt x="1371" y="903"/>
                  </a:moveTo>
                  <a:cubicBezTo>
                    <a:pt x="1371" y="903"/>
                    <a:pt x="1371" y="1371"/>
                    <a:pt x="902" y="1371"/>
                  </a:cubicBezTo>
                  <a:cubicBezTo>
                    <a:pt x="469" y="1371"/>
                    <a:pt x="0" y="903"/>
                    <a:pt x="0" y="470"/>
                  </a:cubicBezTo>
                  <a:cubicBezTo>
                    <a:pt x="0" y="470"/>
                    <a:pt x="469" y="1"/>
                    <a:pt x="902" y="1"/>
                  </a:cubicBezTo>
                  <a:cubicBezTo>
                    <a:pt x="902" y="1"/>
                    <a:pt x="1371" y="470"/>
                    <a:pt x="1371" y="903"/>
                  </a:cubicBezTo>
                  <a:close/>
                </a:path>
              </a:pathLst>
            </a:custGeom>
            <a:solidFill>
              <a:srgbClr val="3E29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3" name="Google Shape;3763;p64"/>
            <p:cNvSpPr/>
            <p:nvPr/>
          </p:nvSpPr>
          <p:spPr>
            <a:xfrm>
              <a:off x="3561300" y="4250850"/>
              <a:ext cx="34275" cy="33400"/>
            </a:xfrm>
            <a:custGeom>
              <a:avLst/>
              <a:gdLst/>
              <a:ahLst/>
              <a:cxnLst/>
              <a:rect l="l" t="t" r="r" b="b"/>
              <a:pathLst>
                <a:path w="1371" h="1336" extrusionOk="0">
                  <a:moveTo>
                    <a:pt x="469" y="1335"/>
                  </a:moveTo>
                  <a:cubicBezTo>
                    <a:pt x="0" y="1335"/>
                    <a:pt x="0" y="902"/>
                    <a:pt x="0" y="902"/>
                  </a:cubicBezTo>
                  <a:cubicBezTo>
                    <a:pt x="0" y="433"/>
                    <a:pt x="0" y="1"/>
                    <a:pt x="469" y="1"/>
                  </a:cubicBezTo>
                  <a:cubicBezTo>
                    <a:pt x="902" y="1"/>
                    <a:pt x="902" y="433"/>
                    <a:pt x="902" y="902"/>
                  </a:cubicBezTo>
                  <a:cubicBezTo>
                    <a:pt x="1371" y="902"/>
                    <a:pt x="902" y="1335"/>
                    <a:pt x="469" y="1335"/>
                  </a:cubicBezTo>
                  <a:close/>
                </a:path>
              </a:pathLst>
            </a:custGeom>
            <a:solidFill>
              <a:srgbClr val="3F2C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4" name="Google Shape;3764;p64"/>
            <p:cNvSpPr/>
            <p:nvPr/>
          </p:nvSpPr>
          <p:spPr>
            <a:xfrm>
              <a:off x="3640650" y="4295950"/>
              <a:ext cx="22550" cy="10825"/>
            </a:xfrm>
            <a:custGeom>
              <a:avLst/>
              <a:gdLst/>
              <a:ahLst/>
              <a:cxnLst/>
              <a:rect l="l" t="t" r="r" b="b"/>
              <a:pathLst>
                <a:path w="902" h="433" extrusionOk="0">
                  <a:moveTo>
                    <a:pt x="433" y="0"/>
                  </a:moveTo>
                  <a:lnTo>
                    <a:pt x="902" y="0"/>
                  </a:lnTo>
                  <a:lnTo>
                    <a:pt x="433" y="4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38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65" name="Google Shape;3765;p64"/>
          <p:cNvGrpSpPr/>
          <p:nvPr/>
        </p:nvGrpSpPr>
        <p:grpSpPr>
          <a:xfrm>
            <a:off x="3880800" y="3748488"/>
            <a:ext cx="245125" cy="163125"/>
            <a:chOff x="6215950" y="401200"/>
            <a:chExt cx="245125" cy="163125"/>
          </a:xfrm>
        </p:grpSpPr>
        <p:sp>
          <p:nvSpPr>
            <p:cNvPr id="3766" name="Google Shape;3766;p64"/>
            <p:cNvSpPr/>
            <p:nvPr/>
          </p:nvSpPr>
          <p:spPr>
            <a:xfrm>
              <a:off x="6309150" y="517700"/>
              <a:ext cx="46625" cy="46625"/>
            </a:xfrm>
            <a:custGeom>
              <a:avLst/>
              <a:gdLst/>
              <a:ahLst/>
              <a:cxnLst/>
              <a:rect l="l" t="t" r="r" b="b"/>
              <a:pathLst>
                <a:path w="1865" h="1865" extrusionOk="0">
                  <a:moveTo>
                    <a:pt x="1864" y="933"/>
                  </a:moveTo>
                  <a:cubicBezTo>
                    <a:pt x="1864" y="1418"/>
                    <a:pt x="1417" y="1865"/>
                    <a:pt x="932" y="1865"/>
                  </a:cubicBezTo>
                  <a:cubicBezTo>
                    <a:pt x="485" y="1865"/>
                    <a:pt x="0" y="1418"/>
                    <a:pt x="0" y="933"/>
                  </a:cubicBezTo>
                  <a:cubicBezTo>
                    <a:pt x="0" y="486"/>
                    <a:pt x="485" y="1"/>
                    <a:pt x="932" y="1"/>
                  </a:cubicBezTo>
                  <a:cubicBezTo>
                    <a:pt x="1864" y="1"/>
                    <a:pt x="1864" y="486"/>
                    <a:pt x="1864" y="933"/>
                  </a:cubicBezTo>
                  <a:close/>
                </a:path>
              </a:pathLst>
            </a:custGeom>
            <a:solidFill>
              <a:srgbClr val="1E17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7" name="Google Shape;3767;p64"/>
            <p:cNvSpPr/>
            <p:nvPr/>
          </p:nvSpPr>
          <p:spPr>
            <a:xfrm>
              <a:off x="6355750" y="401200"/>
              <a:ext cx="35425" cy="46625"/>
            </a:xfrm>
            <a:custGeom>
              <a:avLst/>
              <a:gdLst/>
              <a:ahLst/>
              <a:cxnLst/>
              <a:rect l="l" t="t" r="r" b="b"/>
              <a:pathLst>
                <a:path w="1417" h="1865" extrusionOk="0">
                  <a:moveTo>
                    <a:pt x="1417" y="933"/>
                  </a:moveTo>
                  <a:cubicBezTo>
                    <a:pt x="1417" y="1418"/>
                    <a:pt x="1417" y="1865"/>
                    <a:pt x="932" y="1865"/>
                  </a:cubicBezTo>
                  <a:cubicBezTo>
                    <a:pt x="485" y="1865"/>
                    <a:pt x="0" y="1418"/>
                    <a:pt x="0" y="933"/>
                  </a:cubicBezTo>
                  <a:cubicBezTo>
                    <a:pt x="0" y="486"/>
                    <a:pt x="485" y="1"/>
                    <a:pt x="932" y="1"/>
                  </a:cubicBezTo>
                  <a:cubicBezTo>
                    <a:pt x="1417" y="1"/>
                    <a:pt x="1417" y="486"/>
                    <a:pt x="1417" y="933"/>
                  </a:cubicBezTo>
                  <a:close/>
                </a:path>
              </a:pathLst>
            </a:custGeom>
            <a:solidFill>
              <a:srgbClr val="2E2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8" name="Google Shape;3768;p64"/>
            <p:cNvSpPr/>
            <p:nvPr/>
          </p:nvSpPr>
          <p:spPr>
            <a:xfrm>
              <a:off x="6215950" y="447800"/>
              <a:ext cx="23325" cy="23325"/>
            </a:xfrm>
            <a:custGeom>
              <a:avLst/>
              <a:gdLst/>
              <a:ahLst/>
              <a:cxnLst/>
              <a:rect l="l" t="t" r="r" b="b"/>
              <a:pathLst>
                <a:path w="933" h="933" extrusionOk="0">
                  <a:moveTo>
                    <a:pt x="485" y="1"/>
                  </a:moveTo>
                  <a:lnTo>
                    <a:pt x="932" y="486"/>
                  </a:lnTo>
                  <a:cubicBezTo>
                    <a:pt x="932" y="933"/>
                    <a:pt x="485" y="933"/>
                    <a:pt x="485" y="933"/>
                  </a:cubicBezTo>
                  <a:cubicBezTo>
                    <a:pt x="0" y="933"/>
                    <a:pt x="0" y="933"/>
                    <a:pt x="0" y="486"/>
                  </a:cubicBezTo>
                  <a:cubicBezTo>
                    <a:pt x="0" y="486"/>
                    <a:pt x="0" y="1"/>
                    <a:pt x="485" y="1"/>
                  </a:cubicBezTo>
                  <a:close/>
                </a:path>
              </a:pathLst>
            </a:custGeom>
            <a:solidFill>
              <a:srgbClr val="3C3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9" name="Google Shape;3769;p64"/>
            <p:cNvSpPr/>
            <p:nvPr/>
          </p:nvSpPr>
          <p:spPr>
            <a:xfrm>
              <a:off x="6448950" y="553125"/>
              <a:ext cx="12125" cy="11200"/>
            </a:xfrm>
            <a:custGeom>
              <a:avLst/>
              <a:gdLst/>
              <a:ahLst/>
              <a:cxnLst/>
              <a:rect l="l" t="t" r="r" b="b"/>
              <a:pathLst>
                <a:path w="485" h="448" extrusionOk="0">
                  <a:moveTo>
                    <a:pt x="0" y="1"/>
                  </a:moveTo>
                  <a:lnTo>
                    <a:pt x="485" y="1"/>
                  </a:lnTo>
                  <a:cubicBezTo>
                    <a:pt x="485" y="448"/>
                    <a:pt x="485" y="448"/>
                    <a:pt x="0" y="44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342D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70" name="Google Shape;3770;p64"/>
          <p:cNvGrpSpPr/>
          <p:nvPr/>
        </p:nvGrpSpPr>
        <p:grpSpPr>
          <a:xfrm rot="10358043">
            <a:off x="1200452" y="3698084"/>
            <a:ext cx="535899" cy="221814"/>
            <a:chOff x="7620000" y="4927000"/>
            <a:chExt cx="535925" cy="221825"/>
          </a:xfrm>
        </p:grpSpPr>
        <p:sp>
          <p:nvSpPr>
            <p:cNvPr id="3771" name="Google Shape;3771;p64"/>
            <p:cNvSpPr/>
            <p:nvPr/>
          </p:nvSpPr>
          <p:spPr>
            <a:xfrm>
              <a:off x="7969500" y="5020200"/>
              <a:ext cx="57825" cy="82025"/>
            </a:xfrm>
            <a:custGeom>
              <a:avLst/>
              <a:gdLst/>
              <a:ahLst/>
              <a:cxnLst/>
              <a:rect l="l" t="t" r="r" b="b"/>
              <a:pathLst>
                <a:path w="2313" h="3281" extrusionOk="0">
                  <a:moveTo>
                    <a:pt x="2312" y="1417"/>
                  </a:moveTo>
                  <a:cubicBezTo>
                    <a:pt x="2312" y="2349"/>
                    <a:pt x="1865" y="3281"/>
                    <a:pt x="1380" y="3281"/>
                  </a:cubicBezTo>
                  <a:cubicBezTo>
                    <a:pt x="933" y="3281"/>
                    <a:pt x="1" y="2349"/>
                    <a:pt x="1" y="1864"/>
                  </a:cubicBezTo>
                  <a:cubicBezTo>
                    <a:pt x="1" y="932"/>
                    <a:pt x="448" y="0"/>
                    <a:pt x="1380" y="0"/>
                  </a:cubicBezTo>
                  <a:cubicBezTo>
                    <a:pt x="1865" y="0"/>
                    <a:pt x="2312" y="485"/>
                    <a:pt x="2312" y="1417"/>
                  </a:cubicBezTo>
                  <a:close/>
                </a:path>
              </a:pathLst>
            </a:custGeom>
            <a:solidFill>
              <a:srgbClr val="1C15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2" name="Google Shape;3772;p64"/>
            <p:cNvSpPr/>
            <p:nvPr/>
          </p:nvSpPr>
          <p:spPr>
            <a:xfrm>
              <a:off x="7840900" y="4985700"/>
              <a:ext cx="35425" cy="23325"/>
            </a:xfrm>
            <a:custGeom>
              <a:avLst/>
              <a:gdLst/>
              <a:ahLst/>
              <a:cxnLst/>
              <a:rect l="l" t="t" r="r" b="b"/>
              <a:pathLst>
                <a:path w="1417" h="933" extrusionOk="0">
                  <a:moveTo>
                    <a:pt x="485" y="1"/>
                  </a:moveTo>
                  <a:cubicBezTo>
                    <a:pt x="932" y="1"/>
                    <a:pt x="1417" y="1"/>
                    <a:pt x="1417" y="448"/>
                  </a:cubicBezTo>
                  <a:cubicBezTo>
                    <a:pt x="1417" y="933"/>
                    <a:pt x="932" y="933"/>
                    <a:pt x="485" y="933"/>
                  </a:cubicBezTo>
                  <a:cubicBezTo>
                    <a:pt x="485" y="933"/>
                    <a:pt x="0" y="933"/>
                    <a:pt x="0" y="448"/>
                  </a:cubicBezTo>
                  <a:cubicBezTo>
                    <a:pt x="0" y="1"/>
                    <a:pt x="485" y="1"/>
                    <a:pt x="485" y="1"/>
                  </a:cubicBezTo>
                  <a:close/>
                </a:path>
              </a:pathLst>
            </a:custGeom>
            <a:solidFill>
              <a:srgbClr val="3D37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3" name="Google Shape;3773;p64"/>
            <p:cNvSpPr/>
            <p:nvPr/>
          </p:nvSpPr>
          <p:spPr>
            <a:xfrm>
              <a:off x="7620000" y="5113400"/>
              <a:ext cx="23325" cy="35425"/>
            </a:xfrm>
            <a:custGeom>
              <a:avLst/>
              <a:gdLst/>
              <a:ahLst/>
              <a:cxnLst/>
              <a:rect l="l" t="t" r="r" b="b"/>
              <a:pathLst>
                <a:path w="933" h="1417" extrusionOk="0">
                  <a:moveTo>
                    <a:pt x="933" y="0"/>
                  </a:moveTo>
                  <a:lnTo>
                    <a:pt x="933" y="485"/>
                  </a:lnTo>
                  <a:cubicBezTo>
                    <a:pt x="933" y="485"/>
                    <a:pt x="933" y="932"/>
                    <a:pt x="448" y="932"/>
                  </a:cubicBezTo>
                  <a:cubicBezTo>
                    <a:pt x="448" y="1417"/>
                    <a:pt x="1" y="932"/>
                    <a:pt x="1" y="932"/>
                  </a:cubicBezTo>
                  <a:cubicBezTo>
                    <a:pt x="1" y="485"/>
                    <a:pt x="448" y="0"/>
                    <a:pt x="933" y="0"/>
                  </a:cubicBezTo>
                  <a:close/>
                </a:path>
              </a:pathLst>
            </a:custGeom>
            <a:solidFill>
              <a:srgbClr val="3932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4" name="Google Shape;3774;p64"/>
            <p:cNvSpPr/>
            <p:nvPr/>
          </p:nvSpPr>
          <p:spPr>
            <a:xfrm>
              <a:off x="7899600" y="4927000"/>
              <a:ext cx="23325" cy="23325"/>
            </a:xfrm>
            <a:custGeom>
              <a:avLst/>
              <a:gdLst/>
              <a:ahLst/>
              <a:cxnLst/>
              <a:rect l="l" t="t" r="r" b="b"/>
              <a:pathLst>
                <a:path w="933" h="933" extrusionOk="0">
                  <a:moveTo>
                    <a:pt x="448" y="932"/>
                  </a:moveTo>
                  <a:lnTo>
                    <a:pt x="1" y="485"/>
                  </a:lnTo>
                  <a:cubicBezTo>
                    <a:pt x="1" y="0"/>
                    <a:pt x="448" y="0"/>
                    <a:pt x="448" y="0"/>
                  </a:cubicBezTo>
                  <a:cubicBezTo>
                    <a:pt x="933" y="0"/>
                    <a:pt x="933" y="0"/>
                    <a:pt x="933" y="485"/>
                  </a:cubicBezTo>
                  <a:cubicBezTo>
                    <a:pt x="933" y="932"/>
                    <a:pt x="933" y="932"/>
                    <a:pt x="448" y="932"/>
                  </a:cubicBezTo>
                  <a:close/>
                </a:path>
              </a:pathLst>
            </a:custGeom>
            <a:solidFill>
              <a:srgbClr val="433D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5" name="Google Shape;3775;p64"/>
            <p:cNvSpPr/>
            <p:nvPr/>
          </p:nvSpPr>
          <p:spPr>
            <a:xfrm>
              <a:off x="8132600" y="5020200"/>
              <a:ext cx="23325" cy="23325"/>
            </a:xfrm>
            <a:custGeom>
              <a:avLst/>
              <a:gdLst/>
              <a:ahLst/>
              <a:cxnLst/>
              <a:rect l="l" t="t" r="r" b="b"/>
              <a:pathLst>
                <a:path w="933" h="933" extrusionOk="0">
                  <a:moveTo>
                    <a:pt x="933" y="485"/>
                  </a:moveTo>
                  <a:cubicBezTo>
                    <a:pt x="933" y="932"/>
                    <a:pt x="933" y="932"/>
                    <a:pt x="448" y="932"/>
                  </a:cubicBezTo>
                  <a:cubicBezTo>
                    <a:pt x="448" y="932"/>
                    <a:pt x="1" y="932"/>
                    <a:pt x="1" y="485"/>
                  </a:cubicBezTo>
                  <a:cubicBezTo>
                    <a:pt x="1" y="485"/>
                    <a:pt x="1" y="0"/>
                    <a:pt x="448" y="0"/>
                  </a:cubicBezTo>
                  <a:cubicBezTo>
                    <a:pt x="933" y="0"/>
                    <a:pt x="933" y="485"/>
                    <a:pt x="933" y="485"/>
                  </a:cubicBezTo>
                  <a:close/>
                </a:path>
              </a:pathLst>
            </a:custGeom>
            <a:solidFill>
              <a:srgbClr val="433C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76" name="Google Shape;3776;p64"/>
          <p:cNvGrpSpPr/>
          <p:nvPr/>
        </p:nvGrpSpPr>
        <p:grpSpPr>
          <a:xfrm rot="296010">
            <a:off x="8203378" y="1498405"/>
            <a:ext cx="535928" cy="221826"/>
            <a:chOff x="7620000" y="4927000"/>
            <a:chExt cx="535925" cy="221825"/>
          </a:xfrm>
        </p:grpSpPr>
        <p:sp>
          <p:nvSpPr>
            <p:cNvPr id="3777" name="Google Shape;3777;p64"/>
            <p:cNvSpPr/>
            <p:nvPr/>
          </p:nvSpPr>
          <p:spPr>
            <a:xfrm>
              <a:off x="7969500" y="5020200"/>
              <a:ext cx="57825" cy="82025"/>
            </a:xfrm>
            <a:custGeom>
              <a:avLst/>
              <a:gdLst/>
              <a:ahLst/>
              <a:cxnLst/>
              <a:rect l="l" t="t" r="r" b="b"/>
              <a:pathLst>
                <a:path w="2313" h="3281" extrusionOk="0">
                  <a:moveTo>
                    <a:pt x="2312" y="1417"/>
                  </a:moveTo>
                  <a:cubicBezTo>
                    <a:pt x="2312" y="2349"/>
                    <a:pt x="1865" y="3281"/>
                    <a:pt x="1380" y="3281"/>
                  </a:cubicBezTo>
                  <a:cubicBezTo>
                    <a:pt x="933" y="3281"/>
                    <a:pt x="1" y="2349"/>
                    <a:pt x="1" y="1864"/>
                  </a:cubicBezTo>
                  <a:cubicBezTo>
                    <a:pt x="1" y="932"/>
                    <a:pt x="448" y="0"/>
                    <a:pt x="1380" y="0"/>
                  </a:cubicBezTo>
                  <a:cubicBezTo>
                    <a:pt x="1865" y="0"/>
                    <a:pt x="2312" y="485"/>
                    <a:pt x="2312" y="1417"/>
                  </a:cubicBezTo>
                  <a:close/>
                </a:path>
              </a:pathLst>
            </a:custGeom>
            <a:solidFill>
              <a:srgbClr val="1C15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8" name="Google Shape;3778;p64"/>
            <p:cNvSpPr/>
            <p:nvPr/>
          </p:nvSpPr>
          <p:spPr>
            <a:xfrm>
              <a:off x="7840900" y="4985700"/>
              <a:ext cx="35425" cy="23325"/>
            </a:xfrm>
            <a:custGeom>
              <a:avLst/>
              <a:gdLst/>
              <a:ahLst/>
              <a:cxnLst/>
              <a:rect l="l" t="t" r="r" b="b"/>
              <a:pathLst>
                <a:path w="1417" h="933" extrusionOk="0">
                  <a:moveTo>
                    <a:pt x="485" y="1"/>
                  </a:moveTo>
                  <a:cubicBezTo>
                    <a:pt x="932" y="1"/>
                    <a:pt x="1417" y="1"/>
                    <a:pt x="1417" y="448"/>
                  </a:cubicBezTo>
                  <a:cubicBezTo>
                    <a:pt x="1417" y="933"/>
                    <a:pt x="932" y="933"/>
                    <a:pt x="485" y="933"/>
                  </a:cubicBezTo>
                  <a:cubicBezTo>
                    <a:pt x="485" y="933"/>
                    <a:pt x="0" y="933"/>
                    <a:pt x="0" y="448"/>
                  </a:cubicBezTo>
                  <a:cubicBezTo>
                    <a:pt x="0" y="1"/>
                    <a:pt x="485" y="1"/>
                    <a:pt x="485" y="1"/>
                  </a:cubicBezTo>
                  <a:close/>
                </a:path>
              </a:pathLst>
            </a:custGeom>
            <a:solidFill>
              <a:srgbClr val="3D37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9" name="Google Shape;3779;p64"/>
            <p:cNvSpPr/>
            <p:nvPr/>
          </p:nvSpPr>
          <p:spPr>
            <a:xfrm>
              <a:off x="7620000" y="5113400"/>
              <a:ext cx="23325" cy="35425"/>
            </a:xfrm>
            <a:custGeom>
              <a:avLst/>
              <a:gdLst/>
              <a:ahLst/>
              <a:cxnLst/>
              <a:rect l="l" t="t" r="r" b="b"/>
              <a:pathLst>
                <a:path w="933" h="1417" extrusionOk="0">
                  <a:moveTo>
                    <a:pt x="933" y="0"/>
                  </a:moveTo>
                  <a:lnTo>
                    <a:pt x="933" y="485"/>
                  </a:lnTo>
                  <a:cubicBezTo>
                    <a:pt x="933" y="485"/>
                    <a:pt x="933" y="932"/>
                    <a:pt x="448" y="932"/>
                  </a:cubicBezTo>
                  <a:cubicBezTo>
                    <a:pt x="448" y="1417"/>
                    <a:pt x="1" y="932"/>
                    <a:pt x="1" y="932"/>
                  </a:cubicBezTo>
                  <a:cubicBezTo>
                    <a:pt x="1" y="485"/>
                    <a:pt x="448" y="0"/>
                    <a:pt x="933" y="0"/>
                  </a:cubicBezTo>
                  <a:close/>
                </a:path>
              </a:pathLst>
            </a:custGeom>
            <a:solidFill>
              <a:srgbClr val="3932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0" name="Google Shape;3780;p64"/>
            <p:cNvSpPr/>
            <p:nvPr/>
          </p:nvSpPr>
          <p:spPr>
            <a:xfrm>
              <a:off x="7899600" y="4927000"/>
              <a:ext cx="23325" cy="23325"/>
            </a:xfrm>
            <a:custGeom>
              <a:avLst/>
              <a:gdLst/>
              <a:ahLst/>
              <a:cxnLst/>
              <a:rect l="l" t="t" r="r" b="b"/>
              <a:pathLst>
                <a:path w="933" h="933" extrusionOk="0">
                  <a:moveTo>
                    <a:pt x="448" y="932"/>
                  </a:moveTo>
                  <a:lnTo>
                    <a:pt x="1" y="485"/>
                  </a:lnTo>
                  <a:cubicBezTo>
                    <a:pt x="1" y="0"/>
                    <a:pt x="448" y="0"/>
                    <a:pt x="448" y="0"/>
                  </a:cubicBezTo>
                  <a:cubicBezTo>
                    <a:pt x="933" y="0"/>
                    <a:pt x="933" y="0"/>
                    <a:pt x="933" y="485"/>
                  </a:cubicBezTo>
                  <a:cubicBezTo>
                    <a:pt x="933" y="932"/>
                    <a:pt x="933" y="932"/>
                    <a:pt x="448" y="932"/>
                  </a:cubicBezTo>
                  <a:close/>
                </a:path>
              </a:pathLst>
            </a:custGeom>
            <a:solidFill>
              <a:srgbClr val="433D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1" name="Google Shape;3781;p64"/>
            <p:cNvSpPr/>
            <p:nvPr/>
          </p:nvSpPr>
          <p:spPr>
            <a:xfrm>
              <a:off x="8132600" y="5020200"/>
              <a:ext cx="23325" cy="23325"/>
            </a:xfrm>
            <a:custGeom>
              <a:avLst/>
              <a:gdLst/>
              <a:ahLst/>
              <a:cxnLst/>
              <a:rect l="l" t="t" r="r" b="b"/>
              <a:pathLst>
                <a:path w="933" h="933" extrusionOk="0">
                  <a:moveTo>
                    <a:pt x="933" y="485"/>
                  </a:moveTo>
                  <a:cubicBezTo>
                    <a:pt x="933" y="932"/>
                    <a:pt x="933" y="932"/>
                    <a:pt x="448" y="932"/>
                  </a:cubicBezTo>
                  <a:cubicBezTo>
                    <a:pt x="448" y="932"/>
                    <a:pt x="1" y="932"/>
                    <a:pt x="1" y="485"/>
                  </a:cubicBezTo>
                  <a:cubicBezTo>
                    <a:pt x="1" y="485"/>
                    <a:pt x="1" y="0"/>
                    <a:pt x="448" y="0"/>
                  </a:cubicBezTo>
                  <a:cubicBezTo>
                    <a:pt x="933" y="0"/>
                    <a:pt x="933" y="485"/>
                    <a:pt x="933" y="485"/>
                  </a:cubicBezTo>
                  <a:close/>
                </a:path>
              </a:pathLst>
            </a:custGeom>
            <a:solidFill>
              <a:srgbClr val="433C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6" name="Google Shape;3786;p65"/>
          <p:cNvSpPr/>
          <p:nvPr/>
        </p:nvSpPr>
        <p:spPr>
          <a:xfrm>
            <a:off x="6030600" y="1328275"/>
            <a:ext cx="2164800" cy="30804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7" name="Google Shape;3787;p65"/>
          <p:cNvSpPr/>
          <p:nvPr/>
        </p:nvSpPr>
        <p:spPr>
          <a:xfrm>
            <a:off x="941825" y="1328275"/>
            <a:ext cx="2164800" cy="31668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8" name="Google Shape;3788;p65"/>
          <p:cNvSpPr/>
          <p:nvPr/>
        </p:nvSpPr>
        <p:spPr>
          <a:xfrm>
            <a:off x="3489600" y="1328275"/>
            <a:ext cx="2164800" cy="30804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789" name="Google Shape;3789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4125" y="1324837"/>
            <a:ext cx="987574" cy="987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0" name="Google Shape;3790;p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4037" y="1294975"/>
            <a:ext cx="1095938" cy="1095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1" name="Google Shape;3791;p6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67482" y="1322918"/>
            <a:ext cx="924093" cy="924104"/>
          </a:xfrm>
          <a:prstGeom prst="rect">
            <a:avLst/>
          </a:prstGeom>
          <a:noFill/>
          <a:ln>
            <a:noFill/>
          </a:ln>
        </p:spPr>
      </p:pic>
      <p:sp>
        <p:nvSpPr>
          <p:cNvPr id="3792" name="Google Shape;3792;p65"/>
          <p:cNvSpPr txBox="1">
            <a:spLocks noGrp="1"/>
          </p:cNvSpPr>
          <p:nvPr>
            <p:ph type="title" idx="6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 World Application</a:t>
            </a:r>
            <a:endParaRPr/>
          </a:p>
        </p:txBody>
      </p:sp>
      <p:sp>
        <p:nvSpPr>
          <p:cNvPr id="3793" name="Google Shape;3793;p65"/>
          <p:cNvSpPr txBox="1">
            <a:spLocks noGrp="1"/>
          </p:cNvSpPr>
          <p:nvPr>
            <p:ph type="title"/>
          </p:nvPr>
        </p:nvSpPr>
        <p:spPr>
          <a:xfrm>
            <a:off x="948600" y="2291863"/>
            <a:ext cx="2164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1600"/>
              <a:t>Film budgeting processing</a:t>
            </a:r>
            <a:endParaRPr sz="1300"/>
          </a:p>
        </p:txBody>
      </p:sp>
      <p:sp>
        <p:nvSpPr>
          <p:cNvPr id="3794" name="Google Shape;3794;p65"/>
          <p:cNvSpPr txBox="1">
            <a:spLocks noGrp="1"/>
          </p:cNvSpPr>
          <p:nvPr>
            <p:ph type="title" idx="2"/>
          </p:nvPr>
        </p:nvSpPr>
        <p:spPr>
          <a:xfrm>
            <a:off x="3489600" y="2291875"/>
            <a:ext cx="2164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Casting crew evaluation</a:t>
            </a:r>
            <a:endParaRPr sz="1600"/>
          </a:p>
        </p:txBody>
      </p:sp>
      <p:sp>
        <p:nvSpPr>
          <p:cNvPr id="3795" name="Google Shape;3795;p65"/>
          <p:cNvSpPr txBox="1">
            <a:spLocks noGrp="1"/>
          </p:cNvSpPr>
          <p:nvPr>
            <p:ph type="title" idx="4"/>
          </p:nvPr>
        </p:nvSpPr>
        <p:spPr>
          <a:xfrm>
            <a:off x="6030600" y="2291875"/>
            <a:ext cx="2164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Potential challenges</a:t>
            </a:r>
            <a:endParaRPr sz="1300"/>
          </a:p>
        </p:txBody>
      </p:sp>
      <p:sp>
        <p:nvSpPr>
          <p:cNvPr id="3796" name="Google Shape;3796;p65"/>
          <p:cNvSpPr txBox="1">
            <a:spLocks noGrp="1"/>
          </p:cNvSpPr>
          <p:nvPr>
            <p:ph type="subTitle" idx="5"/>
          </p:nvPr>
        </p:nvSpPr>
        <p:spPr>
          <a:xfrm>
            <a:off x="6030600" y="2802200"/>
            <a:ext cx="2164800" cy="180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❖"/>
            </a:pPr>
            <a:r>
              <a:rPr lang="en" sz="1500"/>
              <a:t>Algorithm should be more dynamic to adapt changes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❖"/>
            </a:pPr>
            <a:r>
              <a:rPr lang="en" sz="1500"/>
              <a:t>Handle Imbalanced Dataset</a:t>
            </a:r>
            <a:endParaRPr sz="15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/>
          </a:p>
        </p:txBody>
      </p:sp>
      <p:sp>
        <p:nvSpPr>
          <p:cNvPr id="3797" name="Google Shape;3797;p65"/>
          <p:cNvSpPr txBox="1">
            <a:spLocks noGrp="1"/>
          </p:cNvSpPr>
          <p:nvPr>
            <p:ph type="subTitle" idx="5"/>
          </p:nvPr>
        </p:nvSpPr>
        <p:spPr>
          <a:xfrm>
            <a:off x="925200" y="2802200"/>
            <a:ext cx="2164800" cy="169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❖"/>
            </a:pPr>
            <a:r>
              <a:rPr lang="en" sz="1500"/>
              <a:t>Identification and estimation of cost items for each phase of filmmaking</a:t>
            </a:r>
            <a:endParaRPr/>
          </a:p>
        </p:txBody>
      </p:sp>
      <p:sp>
        <p:nvSpPr>
          <p:cNvPr id="3798" name="Google Shape;3798;p65"/>
          <p:cNvSpPr txBox="1">
            <a:spLocks noGrp="1"/>
          </p:cNvSpPr>
          <p:nvPr>
            <p:ph type="subTitle" idx="5"/>
          </p:nvPr>
        </p:nvSpPr>
        <p:spPr>
          <a:xfrm>
            <a:off x="3486213" y="2802200"/>
            <a:ext cx="2164800" cy="169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❖"/>
            </a:pPr>
            <a:r>
              <a:rPr lang="en" sz="1500"/>
              <a:t>Using information related to the casting crew to predicting</a:t>
            </a:r>
            <a:endParaRPr sz="15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3" name="Google Shape;3803;p66"/>
          <p:cNvSpPr txBox="1">
            <a:spLocks noGrp="1"/>
          </p:cNvSpPr>
          <p:nvPr>
            <p:ph type="ctrTitle"/>
          </p:nvPr>
        </p:nvSpPr>
        <p:spPr>
          <a:xfrm>
            <a:off x="2429950" y="527625"/>
            <a:ext cx="4284000" cy="121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3804" name="Google Shape;3804;p66"/>
          <p:cNvSpPr txBox="1">
            <a:spLocks noGrp="1"/>
          </p:cNvSpPr>
          <p:nvPr>
            <p:ph type="subTitle" idx="1"/>
          </p:nvPr>
        </p:nvSpPr>
        <p:spPr>
          <a:xfrm>
            <a:off x="2425075" y="2125800"/>
            <a:ext cx="4293900" cy="114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900" b="1"/>
              <a:t>Do you have any questions?</a:t>
            </a:r>
            <a:endParaRPr sz="19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5" name="Google Shape;3805;p66"/>
          <p:cNvSpPr txBox="1"/>
          <p:nvPr/>
        </p:nvSpPr>
        <p:spPr>
          <a:xfrm>
            <a:off x="2425200" y="4160375"/>
            <a:ext cx="4293900" cy="4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1000"/>
              </a:spcAft>
              <a:buNone/>
            </a:pPr>
            <a:r>
              <a:rPr lang="en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Please keep this slide for attribution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3806" name="Google Shape;3806;p66"/>
          <p:cNvGrpSpPr/>
          <p:nvPr/>
        </p:nvGrpSpPr>
        <p:grpSpPr>
          <a:xfrm rot="8739121" flipH="1">
            <a:off x="7814116" y="1797498"/>
            <a:ext cx="473385" cy="112746"/>
            <a:chOff x="3290800" y="4250850"/>
            <a:chExt cx="473400" cy="112750"/>
          </a:xfrm>
        </p:grpSpPr>
        <p:sp>
          <p:nvSpPr>
            <p:cNvPr id="3807" name="Google Shape;3807;p66"/>
            <p:cNvSpPr/>
            <p:nvPr/>
          </p:nvSpPr>
          <p:spPr>
            <a:xfrm>
              <a:off x="3730800" y="4318475"/>
              <a:ext cx="33400" cy="45125"/>
            </a:xfrm>
            <a:custGeom>
              <a:avLst/>
              <a:gdLst/>
              <a:ahLst/>
              <a:cxnLst/>
              <a:rect l="l" t="t" r="r" b="b"/>
              <a:pathLst>
                <a:path w="1336" h="1805" extrusionOk="0">
                  <a:moveTo>
                    <a:pt x="1335" y="1335"/>
                  </a:moveTo>
                  <a:cubicBezTo>
                    <a:pt x="1335" y="1335"/>
                    <a:pt x="1335" y="1804"/>
                    <a:pt x="903" y="1804"/>
                  </a:cubicBezTo>
                  <a:cubicBezTo>
                    <a:pt x="434" y="1804"/>
                    <a:pt x="1" y="902"/>
                    <a:pt x="1" y="902"/>
                  </a:cubicBezTo>
                  <a:cubicBezTo>
                    <a:pt x="1" y="434"/>
                    <a:pt x="1" y="1"/>
                    <a:pt x="434" y="1"/>
                  </a:cubicBezTo>
                  <a:cubicBezTo>
                    <a:pt x="903" y="1"/>
                    <a:pt x="1335" y="434"/>
                    <a:pt x="1335" y="1335"/>
                  </a:cubicBezTo>
                  <a:close/>
                </a:path>
              </a:pathLst>
            </a:custGeom>
            <a:solidFill>
              <a:srgbClr val="3520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8" name="Google Shape;3808;p66"/>
            <p:cNvSpPr/>
            <p:nvPr/>
          </p:nvSpPr>
          <p:spPr>
            <a:xfrm>
              <a:off x="3290800" y="4306750"/>
              <a:ext cx="34275" cy="34300"/>
            </a:xfrm>
            <a:custGeom>
              <a:avLst/>
              <a:gdLst/>
              <a:ahLst/>
              <a:cxnLst/>
              <a:rect l="l" t="t" r="r" b="b"/>
              <a:pathLst>
                <a:path w="1371" h="1372" extrusionOk="0">
                  <a:moveTo>
                    <a:pt x="1371" y="903"/>
                  </a:moveTo>
                  <a:cubicBezTo>
                    <a:pt x="1371" y="903"/>
                    <a:pt x="1371" y="1371"/>
                    <a:pt x="902" y="1371"/>
                  </a:cubicBezTo>
                  <a:cubicBezTo>
                    <a:pt x="469" y="1371"/>
                    <a:pt x="0" y="903"/>
                    <a:pt x="0" y="470"/>
                  </a:cubicBezTo>
                  <a:cubicBezTo>
                    <a:pt x="0" y="470"/>
                    <a:pt x="469" y="1"/>
                    <a:pt x="902" y="1"/>
                  </a:cubicBezTo>
                  <a:cubicBezTo>
                    <a:pt x="902" y="1"/>
                    <a:pt x="1371" y="470"/>
                    <a:pt x="1371" y="903"/>
                  </a:cubicBezTo>
                  <a:close/>
                </a:path>
              </a:pathLst>
            </a:custGeom>
            <a:solidFill>
              <a:srgbClr val="3E29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9" name="Google Shape;3809;p66"/>
            <p:cNvSpPr/>
            <p:nvPr/>
          </p:nvSpPr>
          <p:spPr>
            <a:xfrm>
              <a:off x="3561300" y="4250850"/>
              <a:ext cx="34275" cy="33400"/>
            </a:xfrm>
            <a:custGeom>
              <a:avLst/>
              <a:gdLst/>
              <a:ahLst/>
              <a:cxnLst/>
              <a:rect l="l" t="t" r="r" b="b"/>
              <a:pathLst>
                <a:path w="1371" h="1336" extrusionOk="0">
                  <a:moveTo>
                    <a:pt x="469" y="1335"/>
                  </a:moveTo>
                  <a:cubicBezTo>
                    <a:pt x="0" y="1335"/>
                    <a:pt x="0" y="902"/>
                    <a:pt x="0" y="902"/>
                  </a:cubicBezTo>
                  <a:cubicBezTo>
                    <a:pt x="0" y="433"/>
                    <a:pt x="0" y="1"/>
                    <a:pt x="469" y="1"/>
                  </a:cubicBezTo>
                  <a:cubicBezTo>
                    <a:pt x="902" y="1"/>
                    <a:pt x="902" y="433"/>
                    <a:pt x="902" y="902"/>
                  </a:cubicBezTo>
                  <a:cubicBezTo>
                    <a:pt x="1371" y="902"/>
                    <a:pt x="902" y="1335"/>
                    <a:pt x="469" y="1335"/>
                  </a:cubicBezTo>
                  <a:close/>
                </a:path>
              </a:pathLst>
            </a:custGeom>
            <a:solidFill>
              <a:srgbClr val="3F2C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0" name="Google Shape;3810;p66"/>
            <p:cNvSpPr/>
            <p:nvPr/>
          </p:nvSpPr>
          <p:spPr>
            <a:xfrm>
              <a:off x="3640650" y="4295950"/>
              <a:ext cx="22550" cy="10825"/>
            </a:xfrm>
            <a:custGeom>
              <a:avLst/>
              <a:gdLst/>
              <a:ahLst/>
              <a:cxnLst/>
              <a:rect l="l" t="t" r="r" b="b"/>
              <a:pathLst>
                <a:path w="902" h="433" extrusionOk="0">
                  <a:moveTo>
                    <a:pt x="433" y="0"/>
                  </a:moveTo>
                  <a:lnTo>
                    <a:pt x="902" y="0"/>
                  </a:lnTo>
                  <a:lnTo>
                    <a:pt x="433" y="4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38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11" name="Google Shape;3811;p66"/>
          <p:cNvGrpSpPr/>
          <p:nvPr/>
        </p:nvGrpSpPr>
        <p:grpSpPr>
          <a:xfrm rot="-3130667">
            <a:off x="1055309" y="3152239"/>
            <a:ext cx="535913" cy="221820"/>
            <a:chOff x="7620000" y="4927000"/>
            <a:chExt cx="535925" cy="221825"/>
          </a:xfrm>
        </p:grpSpPr>
        <p:sp>
          <p:nvSpPr>
            <p:cNvPr id="3812" name="Google Shape;3812;p66"/>
            <p:cNvSpPr/>
            <p:nvPr/>
          </p:nvSpPr>
          <p:spPr>
            <a:xfrm>
              <a:off x="7969500" y="5020200"/>
              <a:ext cx="57825" cy="82025"/>
            </a:xfrm>
            <a:custGeom>
              <a:avLst/>
              <a:gdLst/>
              <a:ahLst/>
              <a:cxnLst/>
              <a:rect l="l" t="t" r="r" b="b"/>
              <a:pathLst>
                <a:path w="2313" h="3281" extrusionOk="0">
                  <a:moveTo>
                    <a:pt x="2312" y="1417"/>
                  </a:moveTo>
                  <a:cubicBezTo>
                    <a:pt x="2312" y="2349"/>
                    <a:pt x="1865" y="3281"/>
                    <a:pt x="1380" y="3281"/>
                  </a:cubicBezTo>
                  <a:cubicBezTo>
                    <a:pt x="933" y="3281"/>
                    <a:pt x="1" y="2349"/>
                    <a:pt x="1" y="1864"/>
                  </a:cubicBezTo>
                  <a:cubicBezTo>
                    <a:pt x="1" y="932"/>
                    <a:pt x="448" y="0"/>
                    <a:pt x="1380" y="0"/>
                  </a:cubicBezTo>
                  <a:cubicBezTo>
                    <a:pt x="1865" y="0"/>
                    <a:pt x="2312" y="485"/>
                    <a:pt x="2312" y="1417"/>
                  </a:cubicBezTo>
                  <a:close/>
                </a:path>
              </a:pathLst>
            </a:custGeom>
            <a:solidFill>
              <a:srgbClr val="1C15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3" name="Google Shape;3813;p66"/>
            <p:cNvSpPr/>
            <p:nvPr/>
          </p:nvSpPr>
          <p:spPr>
            <a:xfrm>
              <a:off x="7840900" y="4985700"/>
              <a:ext cx="35425" cy="23325"/>
            </a:xfrm>
            <a:custGeom>
              <a:avLst/>
              <a:gdLst/>
              <a:ahLst/>
              <a:cxnLst/>
              <a:rect l="l" t="t" r="r" b="b"/>
              <a:pathLst>
                <a:path w="1417" h="933" extrusionOk="0">
                  <a:moveTo>
                    <a:pt x="485" y="1"/>
                  </a:moveTo>
                  <a:cubicBezTo>
                    <a:pt x="932" y="1"/>
                    <a:pt x="1417" y="1"/>
                    <a:pt x="1417" y="448"/>
                  </a:cubicBezTo>
                  <a:cubicBezTo>
                    <a:pt x="1417" y="933"/>
                    <a:pt x="932" y="933"/>
                    <a:pt x="485" y="933"/>
                  </a:cubicBezTo>
                  <a:cubicBezTo>
                    <a:pt x="485" y="933"/>
                    <a:pt x="0" y="933"/>
                    <a:pt x="0" y="448"/>
                  </a:cubicBezTo>
                  <a:cubicBezTo>
                    <a:pt x="0" y="1"/>
                    <a:pt x="485" y="1"/>
                    <a:pt x="485" y="1"/>
                  </a:cubicBezTo>
                  <a:close/>
                </a:path>
              </a:pathLst>
            </a:custGeom>
            <a:solidFill>
              <a:srgbClr val="3D37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4" name="Google Shape;3814;p66"/>
            <p:cNvSpPr/>
            <p:nvPr/>
          </p:nvSpPr>
          <p:spPr>
            <a:xfrm>
              <a:off x="7620000" y="5113400"/>
              <a:ext cx="23325" cy="35425"/>
            </a:xfrm>
            <a:custGeom>
              <a:avLst/>
              <a:gdLst/>
              <a:ahLst/>
              <a:cxnLst/>
              <a:rect l="l" t="t" r="r" b="b"/>
              <a:pathLst>
                <a:path w="933" h="1417" extrusionOk="0">
                  <a:moveTo>
                    <a:pt x="933" y="0"/>
                  </a:moveTo>
                  <a:lnTo>
                    <a:pt x="933" y="485"/>
                  </a:lnTo>
                  <a:cubicBezTo>
                    <a:pt x="933" y="485"/>
                    <a:pt x="933" y="932"/>
                    <a:pt x="448" y="932"/>
                  </a:cubicBezTo>
                  <a:cubicBezTo>
                    <a:pt x="448" y="1417"/>
                    <a:pt x="1" y="932"/>
                    <a:pt x="1" y="932"/>
                  </a:cubicBezTo>
                  <a:cubicBezTo>
                    <a:pt x="1" y="485"/>
                    <a:pt x="448" y="0"/>
                    <a:pt x="933" y="0"/>
                  </a:cubicBezTo>
                  <a:close/>
                </a:path>
              </a:pathLst>
            </a:custGeom>
            <a:solidFill>
              <a:srgbClr val="3932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5" name="Google Shape;3815;p66"/>
            <p:cNvSpPr/>
            <p:nvPr/>
          </p:nvSpPr>
          <p:spPr>
            <a:xfrm>
              <a:off x="7899600" y="4927000"/>
              <a:ext cx="23325" cy="23325"/>
            </a:xfrm>
            <a:custGeom>
              <a:avLst/>
              <a:gdLst/>
              <a:ahLst/>
              <a:cxnLst/>
              <a:rect l="l" t="t" r="r" b="b"/>
              <a:pathLst>
                <a:path w="933" h="933" extrusionOk="0">
                  <a:moveTo>
                    <a:pt x="448" y="932"/>
                  </a:moveTo>
                  <a:lnTo>
                    <a:pt x="1" y="485"/>
                  </a:lnTo>
                  <a:cubicBezTo>
                    <a:pt x="1" y="0"/>
                    <a:pt x="448" y="0"/>
                    <a:pt x="448" y="0"/>
                  </a:cubicBezTo>
                  <a:cubicBezTo>
                    <a:pt x="933" y="0"/>
                    <a:pt x="933" y="0"/>
                    <a:pt x="933" y="485"/>
                  </a:cubicBezTo>
                  <a:cubicBezTo>
                    <a:pt x="933" y="932"/>
                    <a:pt x="933" y="932"/>
                    <a:pt x="448" y="932"/>
                  </a:cubicBezTo>
                  <a:close/>
                </a:path>
              </a:pathLst>
            </a:custGeom>
            <a:solidFill>
              <a:srgbClr val="433D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6" name="Google Shape;3816;p66"/>
            <p:cNvSpPr/>
            <p:nvPr/>
          </p:nvSpPr>
          <p:spPr>
            <a:xfrm>
              <a:off x="8132600" y="5020200"/>
              <a:ext cx="23325" cy="23325"/>
            </a:xfrm>
            <a:custGeom>
              <a:avLst/>
              <a:gdLst/>
              <a:ahLst/>
              <a:cxnLst/>
              <a:rect l="l" t="t" r="r" b="b"/>
              <a:pathLst>
                <a:path w="933" h="933" extrusionOk="0">
                  <a:moveTo>
                    <a:pt x="933" y="485"/>
                  </a:moveTo>
                  <a:cubicBezTo>
                    <a:pt x="933" y="932"/>
                    <a:pt x="933" y="932"/>
                    <a:pt x="448" y="932"/>
                  </a:cubicBezTo>
                  <a:cubicBezTo>
                    <a:pt x="448" y="932"/>
                    <a:pt x="1" y="932"/>
                    <a:pt x="1" y="485"/>
                  </a:cubicBezTo>
                  <a:cubicBezTo>
                    <a:pt x="1" y="485"/>
                    <a:pt x="1" y="0"/>
                    <a:pt x="448" y="0"/>
                  </a:cubicBezTo>
                  <a:cubicBezTo>
                    <a:pt x="933" y="0"/>
                    <a:pt x="933" y="485"/>
                    <a:pt x="933" y="485"/>
                  </a:cubicBezTo>
                  <a:close/>
                </a:path>
              </a:pathLst>
            </a:custGeom>
            <a:solidFill>
              <a:srgbClr val="433C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8" name="Google Shape;295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6150646" flipH="1">
            <a:off x="645851" y="915668"/>
            <a:ext cx="1060597" cy="10605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9" name="Google Shape;295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8100000">
            <a:off x="3047514" y="868475"/>
            <a:ext cx="727175" cy="72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0" name="Google Shape;2960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87550" y="717875"/>
            <a:ext cx="3783100" cy="3783100"/>
          </a:xfrm>
          <a:prstGeom prst="rect">
            <a:avLst/>
          </a:prstGeom>
          <a:noFill/>
          <a:ln>
            <a:noFill/>
          </a:ln>
        </p:spPr>
      </p:pic>
      <p:sp>
        <p:nvSpPr>
          <p:cNvPr id="2961" name="Google Shape;2961;p38"/>
          <p:cNvSpPr txBox="1">
            <a:spLocks noGrp="1"/>
          </p:cNvSpPr>
          <p:nvPr>
            <p:ph type="title"/>
          </p:nvPr>
        </p:nvSpPr>
        <p:spPr>
          <a:xfrm>
            <a:off x="2338450" y="1893263"/>
            <a:ext cx="3221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</a:t>
            </a:r>
            <a:endParaRPr/>
          </a:p>
        </p:txBody>
      </p:sp>
      <p:sp>
        <p:nvSpPr>
          <p:cNvPr id="2962" name="Google Shape;2962;p38"/>
          <p:cNvSpPr txBox="1">
            <a:spLocks noGrp="1"/>
          </p:cNvSpPr>
          <p:nvPr>
            <p:ph type="title" idx="2"/>
          </p:nvPr>
        </p:nvSpPr>
        <p:spPr>
          <a:xfrm>
            <a:off x="713225" y="2031475"/>
            <a:ext cx="1679400" cy="115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963" name="Google Shape;2963;p38"/>
          <p:cNvSpPr/>
          <p:nvPr/>
        </p:nvSpPr>
        <p:spPr>
          <a:xfrm>
            <a:off x="2248350" y="1411843"/>
            <a:ext cx="45744" cy="30922"/>
          </a:xfrm>
          <a:custGeom>
            <a:avLst/>
            <a:gdLst/>
            <a:ahLst/>
            <a:cxnLst/>
            <a:rect l="l" t="t" r="r" b="b"/>
            <a:pathLst>
              <a:path w="1074" h="726" extrusionOk="0">
                <a:moveTo>
                  <a:pt x="726" y="725"/>
                </a:moveTo>
                <a:cubicBezTo>
                  <a:pt x="349" y="725"/>
                  <a:pt x="349" y="377"/>
                  <a:pt x="349" y="377"/>
                </a:cubicBezTo>
                <a:cubicBezTo>
                  <a:pt x="1" y="0"/>
                  <a:pt x="349" y="0"/>
                  <a:pt x="349" y="0"/>
                </a:cubicBezTo>
                <a:cubicBezTo>
                  <a:pt x="726" y="0"/>
                  <a:pt x="726" y="0"/>
                  <a:pt x="726" y="377"/>
                </a:cubicBezTo>
                <a:cubicBezTo>
                  <a:pt x="1074" y="377"/>
                  <a:pt x="726" y="725"/>
                  <a:pt x="726" y="725"/>
                </a:cubicBezTo>
                <a:close/>
              </a:path>
            </a:pathLst>
          </a:custGeom>
          <a:solidFill>
            <a:srgbClr val="3A22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4" name="Google Shape;2964;p38"/>
          <p:cNvSpPr/>
          <p:nvPr/>
        </p:nvSpPr>
        <p:spPr>
          <a:xfrm>
            <a:off x="2433627" y="1335262"/>
            <a:ext cx="30880" cy="30922"/>
          </a:xfrm>
          <a:custGeom>
            <a:avLst/>
            <a:gdLst/>
            <a:ahLst/>
            <a:cxnLst/>
            <a:rect l="l" t="t" r="r" b="b"/>
            <a:pathLst>
              <a:path w="725" h="726" extrusionOk="0">
                <a:moveTo>
                  <a:pt x="725" y="349"/>
                </a:moveTo>
                <a:cubicBezTo>
                  <a:pt x="725" y="726"/>
                  <a:pt x="725" y="726"/>
                  <a:pt x="348" y="726"/>
                </a:cubicBezTo>
                <a:cubicBezTo>
                  <a:pt x="348" y="726"/>
                  <a:pt x="0" y="726"/>
                  <a:pt x="0" y="349"/>
                </a:cubicBezTo>
                <a:lnTo>
                  <a:pt x="348" y="1"/>
                </a:lnTo>
                <a:cubicBezTo>
                  <a:pt x="725" y="1"/>
                  <a:pt x="725" y="349"/>
                  <a:pt x="725" y="349"/>
                </a:cubicBezTo>
                <a:close/>
              </a:path>
            </a:pathLst>
          </a:custGeom>
          <a:solidFill>
            <a:srgbClr val="3C24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65" name="Google Shape;2965;p38"/>
          <p:cNvGrpSpPr/>
          <p:nvPr/>
        </p:nvGrpSpPr>
        <p:grpSpPr>
          <a:xfrm>
            <a:off x="4862200" y="1475775"/>
            <a:ext cx="473400" cy="112750"/>
            <a:chOff x="3290800" y="4250850"/>
            <a:chExt cx="473400" cy="112750"/>
          </a:xfrm>
        </p:grpSpPr>
        <p:sp>
          <p:nvSpPr>
            <p:cNvPr id="2966" name="Google Shape;2966;p38"/>
            <p:cNvSpPr/>
            <p:nvPr/>
          </p:nvSpPr>
          <p:spPr>
            <a:xfrm>
              <a:off x="3730800" y="4318475"/>
              <a:ext cx="33400" cy="45125"/>
            </a:xfrm>
            <a:custGeom>
              <a:avLst/>
              <a:gdLst/>
              <a:ahLst/>
              <a:cxnLst/>
              <a:rect l="l" t="t" r="r" b="b"/>
              <a:pathLst>
                <a:path w="1336" h="1805" extrusionOk="0">
                  <a:moveTo>
                    <a:pt x="1335" y="1335"/>
                  </a:moveTo>
                  <a:cubicBezTo>
                    <a:pt x="1335" y="1335"/>
                    <a:pt x="1335" y="1804"/>
                    <a:pt x="903" y="1804"/>
                  </a:cubicBezTo>
                  <a:cubicBezTo>
                    <a:pt x="434" y="1804"/>
                    <a:pt x="1" y="902"/>
                    <a:pt x="1" y="902"/>
                  </a:cubicBezTo>
                  <a:cubicBezTo>
                    <a:pt x="1" y="434"/>
                    <a:pt x="1" y="1"/>
                    <a:pt x="434" y="1"/>
                  </a:cubicBezTo>
                  <a:cubicBezTo>
                    <a:pt x="903" y="1"/>
                    <a:pt x="1335" y="434"/>
                    <a:pt x="1335" y="1335"/>
                  </a:cubicBezTo>
                  <a:close/>
                </a:path>
              </a:pathLst>
            </a:custGeom>
            <a:solidFill>
              <a:srgbClr val="3520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38"/>
            <p:cNvSpPr/>
            <p:nvPr/>
          </p:nvSpPr>
          <p:spPr>
            <a:xfrm>
              <a:off x="3290800" y="4306750"/>
              <a:ext cx="34275" cy="34300"/>
            </a:xfrm>
            <a:custGeom>
              <a:avLst/>
              <a:gdLst/>
              <a:ahLst/>
              <a:cxnLst/>
              <a:rect l="l" t="t" r="r" b="b"/>
              <a:pathLst>
                <a:path w="1371" h="1372" extrusionOk="0">
                  <a:moveTo>
                    <a:pt x="1371" y="903"/>
                  </a:moveTo>
                  <a:cubicBezTo>
                    <a:pt x="1371" y="903"/>
                    <a:pt x="1371" y="1371"/>
                    <a:pt x="902" y="1371"/>
                  </a:cubicBezTo>
                  <a:cubicBezTo>
                    <a:pt x="469" y="1371"/>
                    <a:pt x="0" y="903"/>
                    <a:pt x="0" y="470"/>
                  </a:cubicBezTo>
                  <a:cubicBezTo>
                    <a:pt x="0" y="470"/>
                    <a:pt x="469" y="1"/>
                    <a:pt x="902" y="1"/>
                  </a:cubicBezTo>
                  <a:cubicBezTo>
                    <a:pt x="902" y="1"/>
                    <a:pt x="1371" y="470"/>
                    <a:pt x="1371" y="903"/>
                  </a:cubicBezTo>
                  <a:close/>
                </a:path>
              </a:pathLst>
            </a:custGeom>
            <a:solidFill>
              <a:srgbClr val="3E29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38"/>
            <p:cNvSpPr/>
            <p:nvPr/>
          </p:nvSpPr>
          <p:spPr>
            <a:xfrm>
              <a:off x="3561300" y="4250850"/>
              <a:ext cx="34275" cy="33400"/>
            </a:xfrm>
            <a:custGeom>
              <a:avLst/>
              <a:gdLst/>
              <a:ahLst/>
              <a:cxnLst/>
              <a:rect l="l" t="t" r="r" b="b"/>
              <a:pathLst>
                <a:path w="1371" h="1336" extrusionOk="0">
                  <a:moveTo>
                    <a:pt x="469" y="1335"/>
                  </a:moveTo>
                  <a:cubicBezTo>
                    <a:pt x="0" y="1335"/>
                    <a:pt x="0" y="902"/>
                    <a:pt x="0" y="902"/>
                  </a:cubicBezTo>
                  <a:cubicBezTo>
                    <a:pt x="0" y="433"/>
                    <a:pt x="0" y="1"/>
                    <a:pt x="469" y="1"/>
                  </a:cubicBezTo>
                  <a:cubicBezTo>
                    <a:pt x="902" y="1"/>
                    <a:pt x="902" y="433"/>
                    <a:pt x="902" y="902"/>
                  </a:cubicBezTo>
                  <a:cubicBezTo>
                    <a:pt x="1371" y="902"/>
                    <a:pt x="902" y="1335"/>
                    <a:pt x="469" y="1335"/>
                  </a:cubicBezTo>
                  <a:close/>
                </a:path>
              </a:pathLst>
            </a:custGeom>
            <a:solidFill>
              <a:srgbClr val="3F2C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38"/>
            <p:cNvSpPr/>
            <p:nvPr/>
          </p:nvSpPr>
          <p:spPr>
            <a:xfrm>
              <a:off x="3640650" y="4295950"/>
              <a:ext cx="22550" cy="10825"/>
            </a:xfrm>
            <a:custGeom>
              <a:avLst/>
              <a:gdLst/>
              <a:ahLst/>
              <a:cxnLst/>
              <a:rect l="l" t="t" r="r" b="b"/>
              <a:pathLst>
                <a:path w="902" h="433" extrusionOk="0">
                  <a:moveTo>
                    <a:pt x="433" y="0"/>
                  </a:moveTo>
                  <a:lnTo>
                    <a:pt x="902" y="0"/>
                  </a:lnTo>
                  <a:lnTo>
                    <a:pt x="433" y="4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38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70" name="Google Shape;2970;p38"/>
          <p:cNvGrpSpPr/>
          <p:nvPr/>
        </p:nvGrpSpPr>
        <p:grpSpPr>
          <a:xfrm>
            <a:off x="3880800" y="3748488"/>
            <a:ext cx="245125" cy="163125"/>
            <a:chOff x="6215950" y="401200"/>
            <a:chExt cx="245125" cy="163125"/>
          </a:xfrm>
        </p:grpSpPr>
        <p:sp>
          <p:nvSpPr>
            <p:cNvPr id="2971" name="Google Shape;2971;p38"/>
            <p:cNvSpPr/>
            <p:nvPr/>
          </p:nvSpPr>
          <p:spPr>
            <a:xfrm>
              <a:off x="6309150" y="517700"/>
              <a:ext cx="46625" cy="46625"/>
            </a:xfrm>
            <a:custGeom>
              <a:avLst/>
              <a:gdLst/>
              <a:ahLst/>
              <a:cxnLst/>
              <a:rect l="l" t="t" r="r" b="b"/>
              <a:pathLst>
                <a:path w="1865" h="1865" extrusionOk="0">
                  <a:moveTo>
                    <a:pt x="1864" y="933"/>
                  </a:moveTo>
                  <a:cubicBezTo>
                    <a:pt x="1864" y="1418"/>
                    <a:pt x="1417" y="1865"/>
                    <a:pt x="932" y="1865"/>
                  </a:cubicBezTo>
                  <a:cubicBezTo>
                    <a:pt x="485" y="1865"/>
                    <a:pt x="0" y="1418"/>
                    <a:pt x="0" y="933"/>
                  </a:cubicBezTo>
                  <a:cubicBezTo>
                    <a:pt x="0" y="486"/>
                    <a:pt x="485" y="1"/>
                    <a:pt x="932" y="1"/>
                  </a:cubicBezTo>
                  <a:cubicBezTo>
                    <a:pt x="1864" y="1"/>
                    <a:pt x="1864" y="486"/>
                    <a:pt x="1864" y="933"/>
                  </a:cubicBezTo>
                  <a:close/>
                </a:path>
              </a:pathLst>
            </a:custGeom>
            <a:solidFill>
              <a:srgbClr val="1E17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38"/>
            <p:cNvSpPr/>
            <p:nvPr/>
          </p:nvSpPr>
          <p:spPr>
            <a:xfrm>
              <a:off x="6355750" y="401200"/>
              <a:ext cx="35425" cy="46625"/>
            </a:xfrm>
            <a:custGeom>
              <a:avLst/>
              <a:gdLst/>
              <a:ahLst/>
              <a:cxnLst/>
              <a:rect l="l" t="t" r="r" b="b"/>
              <a:pathLst>
                <a:path w="1417" h="1865" extrusionOk="0">
                  <a:moveTo>
                    <a:pt x="1417" y="933"/>
                  </a:moveTo>
                  <a:cubicBezTo>
                    <a:pt x="1417" y="1418"/>
                    <a:pt x="1417" y="1865"/>
                    <a:pt x="932" y="1865"/>
                  </a:cubicBezTo>
                  <a:cubicBezTo>
                    <a:pt x="485" y="1865"/>
                    <a:pt x="0" y="1418"/>
                    <a:pt x="0" y="933"/>
                  </a:cubicBezTo>
                  <a:cubicBezTo>
                    <a:pt x="0" y="486"/>
                    <a:pt x="485" y="1"/>
                    <a:pt x="932" y="1"/>
                  </a:cubicBezTo>
                  <a:cubicBezTo>
                    <a:pt x="1417" y="1"/>
                    <a:pt x="1417" y="486"/>
                    <a:pt x="1417" y="933"/>
                  </a:cubicBezTo>
                  <a:close/>
                </a:path>
              </a:pathLst>
            </a:custGeom>
            <a:solidFill>
              <a:srgbClr val="2E2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38"/>
            <p:cNvSpPr/>
            <p:nvPr/>
          </p:nvSpPr>
          <p:spPr>
            <a:xfrm>
              <a:off x="6215950" y="447800"/>
              <a:ext cx="23325" cy="23325"/>
            </a:xfrm>
            <a:custGeom>
              <a:avLst/>
              <a:gdLst/>
              <a:ahLst/>
              <a:cxnLst/>
              <a:rect l="l" t="t" r="r" b="b"/>
              <a:pathLst>
                <a:path w="933" h="933" extrusionOk="0">
                  <a:moveTo>
                    <a:pt x="485" y="1"/>
                  </a:moveTo>
                  <a:lnTo>
                    <a:pt x="932" y="486"/>
                  </a:lnTo>
                  <a:cubicBezTo>
                    <a:pt x="932" y="933"/>
                    <a:pt x="485" y="933"/>
                    <a:pt x="485" y="933"/>
                  </a:cubicBezTo>
                  <a:cubicBezTo>
                    <a:pt x="0" y="933"/>
                    <a:pt x="0" y="933"/>
                    <a:pt x="0" y="486"/>
                  </a:cubicBezTo>
                  <a:cubicBezTo>
                    <a:pt x="0" y="486"/>
                    <a:pt x="0" y="1"/>
                    <a:pt x="485" y="1"/>
                  </a:cubicBezTo>
                  <a:close/>
                </a:path>
              </a:pathLst>
            </a:custGeom>
            <a:solidFill>
              <a:srgbClr val="3C3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38"/>
            <p:cNvSpPr/>
            <p:nvPr/>
          </p:nvSpPr>
          <p:spPr>
            <a:xfrm>
              <a:off x="6448950" y="553125"/>
              <a:ext cx="12125" cy="11200"/>
            </a:xfrm>
            <a:custGeom>
              <a:avLst/>
              <a:gdLst/>
              <a:ahLst/>
              <a:cxnLst/>
              <a:rect l="l" t="t" r="r" b="b"/>
              <a:pathLst>
                <a:path w="485" h="448" extrusionOk="0">
                  <a:moveTo>
                    <a:pt x="0" y="1"/>
                  </a:moveTo>
                  <a:lnTo>
                    <a:pt x="485" y="1"/>
                  </a:lnTo>
                  <a:cubicBezTo>
                    <a:pt x="485" y="448"/>
                    <a:pt x="485" y="448"/>
                    <a:pt x="0" y="44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342D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75" name="Google Shape;2975;p38"/>
          <p:cNvGrpSpPr/>
          <p:nvPr/>
        </p:nvGrpSpPr>
        <p:grpSpPr>
          <a:xfrm rot="10358043">
            <a:off x="1200452" y="3698084"/>
            <a:ext cx="535899" cy="221814"/>
            <a:chOff x="7620000" y="4927000"/>
            <a:chExt cx="535925" cy="221825"/>
          </a:xfrm>
        </p:grpSpPr>
        <p:sp>
          <p:nvSpPr>
            <p:cNvPr id="2976" name="Google Shape;2976;p38"/>
            <p:cNvSpPr/>
            <p:nvPr/>
          </p:nvSpPr>
          <p:spPr>
            <a:xfrm>
              <a:off x="7969500" y="5020200"/>
              <a:ext cx="57825" cy="82025"/>
            </a:xfrm>
            <a:custGeom>
              <a:avLst/>
              <a:gdLst/>
              <a:ahLst/>
              <a:cxnLst/>
              <a:rect l="l" t="t" r="r" b="b"/>
              <a:pathLst>
                <a:path w="2313" h="3281" extrusionOk="0">
                  <a:moveTo>
                    <a:pt x="2312" y="1417"/>
                  </a:moveTo>
                  <a:cubicBezTo>
                    <a:pt x="2312" y="2349"/>
                    <a:pt x="1865" y="3281"/>
                    <a:pt x="1380" y="3281"/>
                  </a:cubicBezTo>
                  <a:cubicBezTo>
                    <a:pt x="933" y="3281"/>
                    <a:pt x="1" y="2349"/>
                    <a:pt x="1" y="1864"/>
                  </a:cubicBezTo>
                  <a:cubicBezTo>
                    <a:pt x="1" y="932"/>
                    <a:pt x="448" y="0"/>
                    <a:pt x="1380" y="0"/>
                  </a:cubicBezTo>
                  <a:cubicBezTo>
                    <a:pt x="1865" y="0"/>
                    <a:pt x="2312" y="485"/>
                    <a:pt x="2312" y="1417"/>
                  </a:cubicBezTo>
                  <a:close/>
                </a:path>
              </a:pathLst>
            </a:custGeom>
            <a:solidFill>
              <a:srgbClr val="1C15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38"/>
            <p:cNvSpPr/>
            <p:nvPr/>
          </p:nvSpPr>
          <p:spPr>
            <a:xfrm>
              <a:off x="7840900" y="4985700"/>
              <a:ext cx="35425" cy="23325"/>
            </a:xfrm>
            <a:custGeom>
              <a:avLst/>
              <a:gdLst/>
              <a:ahLst/>
              <a:cxnLst/>
              <a:rect l="l" t="t" r="r" b="b"/>
              <a:pathLst>
                <a:path w="1417" h="933" extrusionOk="0">
                  <a:moveTo>
                    <a:pt x="485" y="1"/>
                  </a:moveTo>
                  <a:cubicBezTo>
                    <a:pt x="932" y="1"/>
                    <a:pt x="1417" y="1"/>
                    <a:pt x="1417" y="448"/>
                  </a:cubicBezTo>
                  <a:cubicBezTo>
                    <a:pt x="1417" y="933"/>
                    <a:pt x="932" y="933"/>
                    <a:pt x="485" y="933"/>
                  </a:cubicBezTo>
                  <a:cubicBezTo>
                    <a:pt x="485" y="933"/>
                    <a:pt x="0" y="933"/>
                    <a:pt x="0" y="448"/>
                  </a:cubicBezTo>
                  <a:cubicBezTo>
                    <a:pt x="0" y="1"/>
                    <a:pt x="485" y="1"/>
                    <a:pt x="485" y="1"/>
                  </a:cubicBezTo>
                  <a:close/>
                </a:path>
              </a:pathLst>
            </a:custGeom>
            <a:solidFill>
              <a:srgbClr val="3D37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38"/>
            <p:cNvSpPr/>
            <p:nvPr/>
          </p:nvSpPr>
          <p:spPr>
            <a:xfrm>
              <a:off x="7620000" y="5113400"/>
              <a:ext cx="23325" cy="35425"/>
            </a:xfrm>
            <a:custGeom>
              <a:avLst/>
              <a:gdLst/>
              <a:ahLst/>
              <a:cxnLst/>
              <a:rect l="l" t="t" r="r" b="b"/>
              <a:pathLst>
                <a:path w="933" h="1417" extrusionOk="0">
                  <a:moveTo>
                    <a:pt x="933" y="0"/>
                  </a:moveTo>
                  <a:lnTo>
                    <a:pt x="933" y="485"/>
                  </a:lnTo>
                  <a:cubicBezTo>
                    <a:pt x="933" y="485"/>
                    <a:pt x="933" y="932"/>
                    <a:pt x="448" y="932"/>
                  </a:cubicBezTo>
                  <a:cubicBezTo>
                    <a:pt x="448" y="1417"/>
                    <a:pt x="1" y="932"/>
                    <a:pt x="1" y="932"/>
                  </a:cubicBezTo>
                  <a:cubicBezTo>
                    <a:pt x="1" y="485"/>
                    <a:pt x="448" y="0"/>
                    <a:pt x="933" y="0"/>
                  </a:cubicBezTo>
                  <a:close/>
                </a:path>
              </a:pathLst>
            </a:custGeom>
            <a:solidFill>
              <a:srgbClr val="3932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38"/>
            <p:cNvSpPr/>
            <p:nvPr/>
          </p:nvSpPr>
          <p:spPr>
            <a:xfrm>
              <a:off x="7899600" y="4927000"/>
              <a:ext cx="23325" cy="23325"/>
            </a:xfrm>
            <a:custGeom>
              <a:avLst/>
              <a:gdLst/>
              <a:ahLst/>
              <a:cxnLst/>
              <a:rect l="l" t="t" r="r" b="b"/>
              <a:pathLst>
                <a:path w="933" h="933" extrusionOk="0">
                  <a:moveTo>
                    <a:pt x="448" y="932"/>
                  </a:moveTo>
                  <a:lnTo>
                    <a:pt x="1" y="485"/>
                  </a:lnTo>
                  <a:cubicBezTo>
                    <a:pt x="1" y="0"/>
                    <a:pt x="448" y="0"/>
                    <a:pt x="448" y="0"/>
                  </a:cubicBezTo>
                  <a:cubicBezTo>
                    <a:pt x="933" y="0"/>
                    <a:pt x="933" y="0"/>
                    <a:pt x="933" y="485"/>
                  </a:cubicBezTo>
                  <a:cubicBezTo>
                    <a:pt x="933" y="932"/>
                    <a:pt x="933" y="932"/>
                    <a:pt x="448" y="932"/>
                  </a:cubicBezTo>
                  <a:close/>
                </a:path>
              </a:pathLst>
            </a:custGeom>
            <a:solidFill>
              <a:srgbClr val="433D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38"/>
            <p:cNvSpPr/>
            <p:nvPr/>
          </p:nvSpPr>
          <p:spPr>
            <a:xfrm>
              <a:off x="8132600" y="5020200"/>
              <a:ext cx="23325" cy="23325"/>
            </a:xfrm>
            <a:custGeom>
              <a:avLst/>
              <a:gdLst/>
              <a:ahLst/>
              <a:cxnLst/>
              <a:rect l="l" t="t" r="r" b="b"/>
              <a:pathLst>
                <a:path w="933" h="933" extrusionOk="0">
                  <a:moveTo>
                    <a:pt x="933" y="485"/>
                  </a:moveTo>
                  <a:cubicBezTo>
                    <a:pt x="933" y="932"/>
                    <a:pt x="933" y="932"/>
                    <a:pt x="448" y="932"/>
                  </a:cubicBezTo>
                  <a:cubicBezTo>
                    <a:pt x="448" y="932"/>
                    <a:pt x="1" y="932"/>
                    <a:pt x="1" y="485"/>
                  </a:cubicBezTo>
                  <a:cubicBezTo>
                    <a:pt x="1" y="485"/>
                    <a:pt x="1" y="0"/>
                    <a:pt x="448" y="0"/>
                  </a:cubicBezTo>
                  <a:cubicBezTo>
                    <a:pt x="933" y="0"/>
                    <a:pt x="933" y="485"/>
                    <a:pt x="933" y="485"/>
                  </a:cubicBezTo>
                  <a:close/>
                </a:path>
              </a:pathLst>
            </a:custGeom>
            <a:solidFill>
              <a:srgbClr val="433C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81" name="Google Shape;2981;p38"/>
          <p:cNvGrpSpPr/>
          <p:nvPr/>
        </p:nvGrpSpPr>
        <p:grpSpPr>
          <a:xfrm rot="296010">
            <a:off x="8203378" y="1498405"/>
            <a:ext cx="535928" cy="221826"/>
            <a:chOff x="7620000" y="4927000"/>
            <a:chExt cx="535925" cy="221825"/>
          </a:xfrm>
        </p:grpSpPr>
        <p:sp>
          <p:nvSpPr>
            <p:cNvPr id="2982" name="Google Shape;2982;p38"/>
            <p:cNvSpPr/>
            <p:nvPr/>
          </p:nvSpPr>
          <p:spPr>
            <a:xfrm>
              <a:off x="7969500" y="5020200"/>
              <a:ext cx="57825" cy="82025"/>
            </a:xfrm>
            <a:custGeom>
              <a:avLst/>
              <a:gdLst/>
              <a:ahLst/>
              <a:cxnLst/>
              <a:rect l="l" t="t" r="r" b="b"/>
              <a:pathLst>
                <a:path w="2313" h="3281" extrusionOk="0">
                  <a:moveTo>
                    <a:pt x="2312" y="1417"/>
                  </a:moveTo>
                  <a:cubicBezTo>
                    <a:pt x="2312" y="2349"/>
                    <a:pt x="1865" y="3281"/>
                    <a:pt x="1380" y="3281"/>
                  </a:cubicBezTo>
                  <a:cubicBezTo>
                    <a:pt x="933" y="3281"/>
                    <a:pt x="1" y="2349"/>
                    <a:pt x="1" y="1864"/>
                  </a:cubicBezTo>
                  <a:cubicBezTo>
                    <a:pt x="1" y="932"/>
                    <a:pt x="448" y="0"/>
                    <a:pt x="1380" y="0"/>
                  </a:cubicBezTo>
                  <a:cubicBezTo>
                    <a:pt x="1865" y="0"/>
                    <a:pt x="2312" y="485"/>
                    <a:pt x="2312" y="1417"/>
                  </a:cubicBezTo>
                  <a:close/>
                </a:path>
              </a:pathLst>
            </a:custGeom>
            <a:solidFill>
              <a:srgbClr val="1C15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38"/>
            <p:cNvSpPr/>
            <p:nvPr/>
          </p:nvSpPr>
          <p:spPr>
            <a:xfrm>
              <a:off x="7840900" y="4985700"/>
              <a:ext cx="35425" cy="23325"/>
            </a:xfrm>
            <a:custGeom>
              <a:avLst/>
              <a:gdLst/>
              <a:ahLst/>
              <a:cxnLst/>
              <a:rect l="l" t="t" r="r" b="b"/>
              <a:pathLst>
                <a:path w="1417" h="933" extrusionOk="0">
                  <a:moveTo>
                    <a:pt x="485" y="1"/>
                  </a:moveTo>
                  <a:cubicBezTo>
                    <a:pt x="932" y="1"/>
                    <a:pt x="1417" y="1"/>
                    <a:pt x="1417" y="448"/>
                  </a:cubicBezTo>
                  <a:cubicBezTo>
                    <a:pt x="1417" y="933"/>
                    <a:pt x="932" y="933"/>
                    <a:pt x="485" y="933"/>
                  </a:cubicBezTo>
                  <a:cubicBezTo>
                    <a:pt x="485" y="933"/>
                    <a:pt x="0" y="933"/>
                    <a:pt x="0" y="448"/>
                  </a:cubicBezTo>
                  <a:cubicBezTo>
                    <a:pt x="0" y="1"/>
                    <a:pt x="485" y="1"/>
                    <a:pt x="485" y="1"/>
                  </a:cubicBezTo>
                  <a:close/>
                </a:path>
              </a:pathLst>
            </a:custGeom>
            <a:solidFill>
              <a:srgbClr val="3D37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38"/>
            <p:cNvSpPr/>
            <p:nvPr/>
          </p:nvSpPr>
          <p:spPr>
            <a:xfrm>
              <a:off x="7620000" y="5113400"/>
              <a:ext cx="23325" cy="35425"/>
            </a:xfrm>
            <a:custGeom>
              <a:avLst/>
              <a:gdLst/>
              <a:ahLst/>
              <a:cxnLst/>
              <a:rect l="l" t="t" r="r" b="b"/>
              <a:pathLst>
                <a:path w="933" h="1417" extrusionOk="0">
                  <a:moveTo>
                    <a:pt x="933" y="0"/>
                  </a:moveTo>
                  <a:lnTo>
                    <a:pt x="933" y="485"/>
                  </a:lnTo>
                  <a:cubicBezTo>
                    <a:pt x="933" y="485"/>
                    <a:pt x="933" y="932"/>
                    <a:pt x="448" y="932"/>
                  </a:cubicBezTo>
                  <a:cubicBezTo>
                    <a:pt x="448" y="1417"/>
                    <a:pt x="1" y="932"/>
                    <a:pt x="1" y="932"/>
                  </a:cubicBezTo>
                  <a:cubicBezTo>
                    <a:pt x="1" y="485"/>
                    <a:pt x="448" y="0"/>
                    <a:pt x="933" y="0"/>
                  </a:cubicBezTo>
                  <a:close/>
                </a:path>
              </a:pathLst>
            </a:custGeom>
            <a:solidFill>
              <a:srgbClr val="3932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38"/>
            <p:cNvSpPr/>
            <p:nvPr/>
          </p:nvSpPr>
          <p:spPr>
            <a:xfrm>
              <a:off x="7899600" y="4927000"/>
              <a:ext cx="23325" cy="23325"/>
            </a:xfrm>
            <a:custGeom>
              <a:avLst/>
              <a:gdLst/>
              <a:ahLst/>
              <a:cxnLst/>
              <a:rect l="l" t="t" r="r" b="b"/>
              <a:pathLst>
                <a:path w="933" h="933" extrusionOk="0">
                  <a:moveTo>
                    <a:pt x="448" y="932"/>
                  </a:moveTo>
                  <a:lnTo>
                    <a:pt x="1" y="485"/>
                  </a:lnTo>
                  <a:cubicBezTo>
                    <a:pt x="1" y="0"/>
                    <a:pt x="448" y="0"/>
                    <a:pt x="448" y="0"/>
                  </a:cubicBezTo>
                  <a:cubicBezTo>
                    <a:pt x="933" y="0"/>
                    <a:pt x="933" y="0"/>
                    <a:pt x="933" y="485"/>
                  </a:cubicBezTo>
                  <a:cubicBezTo>
                    <a:pt x="933" y="932"/>
                    <a:pt x="933" y="932"/>
                    <a:pt x="448" y="932"/>
                  </a:cubicBezTo>
                  <a:close/>
                </a:path>
              </a:pathLst>
            </a:custGeom>
            <a:solidFill>
              <a:srgbClr val="433D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38"/>
            <p:cNvSpPr/>
            <p:nvPr/>
          </p:nvSpPr>
          <p:spPr>
            <a:xfrm>
              <a:off x="8132600" y="5020200"/>
              <a:ext cx="23325" cy="23325"/>
            </a:xfrm>
            <a:custGeom>
              <a:avLst/>
              <a:gdLst/>
              <a:ahLst/>
              <a:cxnLst/>
              <a:rect l="l" t="t" r="r" b="b"/>
              <a:pathLst>
                <a:path w="933" h="933" extrusionOk="0">
                  <a:moveTo>
                    <a:pt x="933" y="485"/>
                  </a:moveTo>
                  <a:cubicBezTo>
                    <a:pt x="933" y="932"/>
                    <a:pt x="933" y="932"/>
                    <a:pt x="448" y="932"/>
                  </a:cubicBezTo>
                  <a:cubicBezTo>
                    <a:pt x="448" y="932"/>
                    <a:pt x="1" y="932"/>
                    <a:pt x="1" y="485"/>
                  </a:cubicBezTo>
                  <a:cubicBezTo>
                    <a:pt x="1" y="485"/>
                    <a:pt x="1" y="0"/>
                    <a:pt x="448" y="0"/>
                  </a:cubicBezTo>
                  <a:cubicBezTo>
                    <a:pt x="933" y="0"/>
                    <a:pt x="933" y="485"/>
                    <a:pt x="933" y="485"/>
                  </a:cubicBezTo>
                  <a:close/>
                </a:path>
              </a:pathLst>
            </a:custGeom>
            <a:solidFill>
              <a:srgbClr val="433C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91" name="Google Shape;299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1862" y="1705598"/>
            <a:ext cx="2432199" cy="2432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2" name="Google Shape;2992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13352" y="80300"/>
            <a:ext cx="2831026" cy="2831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3" name="Google Shape;2993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25024" y="1864275"/>
            <a:ext cx="1084324" cy="1084324"/>
          </a:xfrm>
          <a:prstGeom prst="rect">
            <a:avLst/>
          </a:prstGeom>
          <a:noFill/>
          <a:ln>
            <a:noFill/>
          </a:ln>
        </p:spPr>
      </p:pic>
      <p:sp>
        <p:nvSpPr>
          <p:cNvPr id="2994" name="Google Shape;2994;p39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</a:t>
            </a:r>
            <a:endParaRPr/>
          </a:p>
        </p:txBody>
      </p:sp>
      <p:sp>
        <p:nvSpPr>
          <p:cNvPr id="2995" name="Google Shape;2995;p39"/>
          <p:cNvSpPr txBox="1">
            <a:spLocks noGrp="1"/>
          </p:cNvSpPr>
          <p:nvPr>
            <p:ph type="body" idx="1"/>
          </p:nvPr>
        </p:nvSpPr>
        <p:spPr>
          <a:xfrm>
            <a:off x="713225" y="1477050"/>
            <a:ext cx="4657200" cy="262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swald"/>
              <a:buChar char="❏"/>
            </a:pPr>
            <a:r>
              <a:rPr lang="en" sz="2400" b="1">
                <a:latin typeface="Oswald"/>
                <a:ea typeface="Oswald"/>
                <a:cs typeface="Oswald"/>
                <a:sym typeface="Oswald"/>
              </a:rPr>
              <a:t>Removal of text heavy columns (Poster Link + Overview)</a:t>
            </a:r>
            <a:endParaRPr sz="2400" b="1">
              <a:latin typeface="Oswald"/>
              <a:ea typeface="Oswald"/>
              <a:cs typeface="Oswald"/>
              <a:sym typeface="Oswald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swald"/>
              <a:buChar char="❏"/>
            </a:pPr>
            <a:r>
              <a:rPr lang="en" sz="2400" b="1">
                <a:latin typeface="Oswald"/>
                <a:ea typeface="Oswald"/>
                <a:cs typeface="Oswald"/>
                <a:sym typeface="Oswald"/>
              </a:rPr>
              <a:t>Correcting data types</a:t>
            </a:r>
            <a:endParaRPr sz="2400" b="1"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996" name="Google Shape;2996;p39"/>
          <p:cNvGrpSpPr/>
          <p:nvPr/>
        </p:nvGrpSpPr>
        <p:grpSpPr>
          <a:xfrm>
            <a:off x="5605000" y="1705588"/>
            <a:ext cx="575275" cy="856625"/>
            <a:chOff x="1397100" y="2864700"/>
            <a:chExt cx="575275" cy="856625"/>
          </a:xfrm>
        </p:grpSpPr>
        <p:sp>
          <p:nvSpPr>
            <p:cNvPr id="2997" name="Google Shape;2997;p39"/>
            <p:cNvSpPr/>
            <p:nvPr/>
          </p:nvSpPr>
          <p:spPr>
            <a:xfrm>
              <a:off x="1915550" y="3653675"/>
              <a:ext cx="56825" cy="67650"/>
            </a:xfrm>
            <a:custGeom>
              <a:avLst/>
              <a:gdLst/>
              <a:ahLst/>
              <a:cxnLst/>
              <a:rect l="l" t="t" r="r" b="b"/>
              <a:pathLst>
                <a:path w="2273" h="2706" extrusionOk="0">
                  <a:moveTo>
                    <a:pt x="902" y="0"/>
                  </a:moveTo>
                  <a:cubicBezTo>
                    <a:pt x="1804" y="0"/>
                    <a:pt x="2273" y="433"/>
                    <a:pt x="2273" y="1335"/>
                  </a:cubicBezTo>
                  <a:cubicBezTo>
                    <a:pt x="2273" y="1804"/>
                    <a:pt x="1804" y="2705"/>
                    <a:pt x="902" y="2705"/>
                  </a:cubicBezTo>
                  <a:cubicBezTo>
                    <a:pt x="470" y="2705"/>
                    <a:pt x="1" y="2236"/>
                    <a:pt x="1" y="1335"/>
                  </a:cubicBezTo>
                  <a:cubicBezTo>
                    <a:pt x="1" y="902"/>
                    <a:pt x="470" y="0"/>
                    <a:pt x="902" y="0"/>
                  </a:cubicBezTo>
                  <a:close/>
                </a:path>
              </a:pathLst>
            </a:custGeom>
            <a:solidFill>
              <a:srgbClr val="301C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39"/>
            <p:cNvSpPr/>
            <p:nvPr/>
          </p:nvSpPr>
          <p:spPr>
            <a:xfrm>
              <a:off x="1476450" y="2898075"/>
              <a:ext cx="45100" cy="56825"/>
            </a:xfrm>
            <a:custGeom>
              <a:avLst/>
              <a:gdLst/>
              <a:ahLst/>
              <a:cxnLst/>
              <a:rect l="l" t="t" r="r" b="b"/>
              <a:pathLst>
                <a:path w="1804" h="2273" extrusionOk="0">
                  <a:moveTo>
                    <a:pt x="902" y="2272"/>
                  </a:moveTo>
                  <a:cubicBezTo>
                    <a:pt x="433" y="2272"/>
                    <a:pt x="0" y="1803"/>
                    <a:pt x="0" y="1371"/>
                  </a:cubicBezTo>
                  <a:cubicBezTo>
                    <a:pt x="0" y="469"/>
                    <a:pt x="433" y="0"/>
                    <a:pt x="902" y="0"/>
                  </a:cubicBezTo>
                  <a:cubicBezTo>
                    <a:pt x="1334" y="469"/>
                    <a:pt x="1803" y="902"/>
                    <a:pt x="1803" y="1371"/>
                  </a:cubicBezTo>
                  <a:cubicBezTo>
                    <a:pt x="1803" y="1803"/>
                    <a:pt x="1334" y="2272"/>
                    <a:pt x="902" y="2272"/>
                  </a:cubicBezTo>
                  <a:close/>
                </a:path>
              </a:pathLst>
            </a:custGeom>
            <a:solidFill>
              <a:srgbClr val="3622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39"/>
            <p:cNvSpPr/>
            <p:nvPr/>
          </p:nvSpPr>
          <p:spPr>
            <a:xfrm>
              <a:off x="1431350" y="2999950"/>
              <a:ext cx="22575" cy="22575"/>
            </a:xfrm>
            <a:custGeom>
              <a:avLst/>
              <a:gdLst/>
              <a:ahLst/>
              <a:cxnLst/>
              <a:rect l="l" t="t" r="r" b="b"/>
              <a:pathLst>
                <a:path w="903" h="903" extrusionOk="0">
                  <a:moveTo>
                    <a:pt x="902" y="433"/>
                  </a:moveTo>
                  <a:cubicBezTo>
                    <a:pt x="902" y="902"/>
                    <a:pt x="902" y="902"/>
                    <a:pt x="433" y="902"/>
                  </a:cubicBezTo>
                  <a:cubicBezTo>
                    <a:pt x="1" y="902"/>
                    <a:pt x="1" y="902"/>
                    <a:pt x="1" y="433"/>
                  </a:cubicBezTo>
                  <a:lnTo>
                    <a:pt x="433" y="1"/>
                  </a:lnTo>
                  <a:cubicBezTo>
                    <a:pt x="902" y="1"/>
                    <a:pt x="902" y="433"/>
                    <a:pt x="902" y="433"/>
                  </a:cubicBezTo>
                  <a:close/>
                </a:path>
              </a:pathLst>
            </a:custGeom>
            <a:solidFill>
              <a:srgbClr val="503A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39"/>
            <p:cNvSpPr/>
            <p:nvPr/>
          </p:nvSpPr>
          <p:spPr>
            <a:xfrm>
              <a:off x="1397100" y="2864700"/>
              <a:ext cx="22550" cy="22575"/>
            </a:xfrm>
            <a:custGeom>
              <a:avLst/>
              <a:gdLst/>
              <a:ahLst/>
              <a:cxnLst/>
              <a:rect l="l" t="t" r="r" b="b"/>
              <a:pathLst>
                <a:path w="902" h="903" extrusionOk="0">
                  <a:moveTo>
                    <a:pt x="902" y="433"/>
                  </a:moveTo>
                  <a:cubicBezTo>
                    <a:pt x="902" y="902"/>
                    <a:pt x="469" y="902"/>
                    <a:pt x="469" y="902"/>
                  </a:cubicBezTo>
                  <a:cubicBezTo>
                    <a:pt x="0" y="902"/>
                    <a:pt x="0" y="902"/>
                    <a:pt x="0" y="433"/>
                  </a:cubicBezTo>
                  <a:cubicBezTo>
                    <a:pt x="0" y="433"/>
                    <a:pt x="0" y="1"/>
                    <a:pt x="469" y="1"/>
                  </a:cubicBezTo>
                  <a:cubicBezTo>
                    <a:pt x="902" y="1"/>
                    <a:pt x="902" y="1"/>
                    <a:pt x="902" y="433"/>
                  </a:cubicBezTo>
                  <a:close/>
                </a:path>
              </a:pathLst>
            </a:custGeom>
            <a:solidFill>
              <a:srgbClr val="4E3F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01" name="Google Shape;3001;p39"/>
          <p:cNvGrpSpPr/>
          <p:nvPr/>
        </p:nvGrpSpPr>
        <p:grpSpPr>
          <a:xfrm>
            <a:off x="6748375" y="2477800"/>
            <a:ext cx="721375" cy="1623050"/>
            <a:chOff x="4846000" y="2379600"/>
            <a:chExt cx="721375" cy="1623050"/>
          </a:xfrm>
        </p:grpSpPr>
        <p:sp>
          <p:nvSpPr>
            <p:cNvPr id="3002" name="Google Shape;3002;p39"/>
            <p:cNvSpPr/>
            <p:nvPr/>
          </p:nvSpPr>
          <p:spPr>
            <a:xfrm>
              <a:off x="4970425" y="2492300"/>
              <a:ext cx="45125" cy="56850"/>
            </a:xfrm>
            <a:custGeom>
              <a:avLst/>
              <a:gdLst/>
              <a:ahLst/>
              <a:cxnLst/>
              <a:rect l="l" t="t" r="r" b="b"/>
              <a:pathLst>
                <a:path w="1805" h="2274" extrusionOk="0">
                  <a:moveTo>
                    <a:pt x="1804" y="1371"/>
                  </a:moveTo>
                  <a:cubicBezTo>
                    <a:pt x="1804" y="1804"/>
                    <a:pt x="1335" y="2273"/>
                    <a:pt x="902" y="2273"/>
                  </a:cubicBezTo>
                  <a:cubicBezTo>
                    <a:pt x="434" y="2273"/>
                    <a:pt x="1" y="1804"/>
                    <a:pt x="1" y="902"/>
                  </a:cubicBezTo>
                  <a:cubicBezTo>
                    <a:pt x="1" y="470"/>
                    <a:pt x="434" y="1"/>
                    <a:pt x="902" y="1"/>
                  </a:cubicBezTo>
                  <a:cubicBezTo>
                    <a:pt x="1335" y="1"/>
                    <a:pt x="1804" y="470"/>
                    <a:pt x="1804" y="1371"/>
                  </a:cubicBezTo>
                  <a:close/>
                </a:path>
              </a:pathLst>
            </a:custGeom>
            <a:solidFill>
              <a:srgbClr val="3320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39"/>
            <p:cNvSpPr/>
            <p:nvPr/>
          </p:nvSpPr>
          <p:spPr>
            <a:xfrm>
              <a:off x="4846000" y="3957525"/>
              <a:ext cx="34300" cy="45125"/>
            </a:xfrm>
            <a:custGeom>
              <a:avLst/>
              <a:gdLst/>
              <a:ahLst/>
              <a:cxnLst/>
              <a:rect l="l" t="t" r="r" b="b"/>
              <a:pathLst>
                <a:path w="1372" h="1805" extrusionOk="0">
                  <a:moveTo>
                    <a:pt x="1371" y="903"/>
                  </a:moveTo>
                  <a:cubicBezTo>
                    <a:pt x="1371" y="1371"/>
                    <a:pt x="902" y="1804"/>
                    <a:pt x="469" y="1804"/>
                  </a:cubicBezTo>
                  <a:cubicBezTo>
                    <a:pt x="1" y="1804"/>
                    <a:pt x="1" y="1371"/>
                    <a:pt x="1" y="903"/>
                  </a:cubicBezTo>
                  <a:cubicBezTo>
                    <a:pt x="1" y="470"/>
                    <a:pt x="1" y="1"/>
                    <a:pt x="469" y="1"/>
                  </a:cubicBezTo>
                  <a:cubicBezTo>
                    <a:pt x="902" y="1"/>
                    <a:pt x="1371" y="470"/>
                    <a:pt x="1371" y="903"/>
                  </a:cubicBezTo>
                  <a:close/>
                </a:path>
              </a:pathLst>
            </a:custGeom>
            <a:solidFill>
              <a:srgbClr val="3320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39"/>
            <p:cNvSpPr/>
            <p:nvPr/>
          </p:nvSpPr>
          <p:spPr>
            <a:xfrm>
              <a:off x="4981250" y="2379600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extrusionOk="0">
                  <a:moveTo>
                    <a:pt x="902" y="1804"/>
                  </a:moveTo>
                  <a:cubicBezTo>
                    <a:pt x="469" y="1804"/>
                    <a:pt x="1" y="1371"/>
                    <a:pt x="1" y="902"/>
                  </a:cubicBezTo>
                  <a:cubicBezTo>
                    <a:pt x="1" y="469"/>
                    <a:pt x="469" y="0"/>
                    <a:pt x="902" y="0"/>
                  </a:cubicBezTo>
                  <a:cubicBezTo>
                    <a:pt x="1371" y="0"/>
                    <a:pt x="1804" y="469"/>
                    <a:pt x="1804" y="902"/>
                  </a:cubicBezTo>
                  <a:cubicBezTo>
                    <a:pt x="1804" y="1371"/>
                    <a:pt x="1371" y="1804"/>
                    <a:pt x="902" y="1804"/>
                  </a:cubicBezTo>
                  <a:close/>
                </a:path>
              </a:pathLst>
            </a:custGeom>
            <a:solidFill>
              <a:srgbClr val="3C28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39"/>
            <p:cNvSpPr/>
            <p:nvPr/>
          </p:nvSpPr>
          <p:spPr>
            <a:xfrm>
              <a:off x="5533975" y="3799750"/>
              <a:ext cx="33400" cy="34275"/>
            </a:xfrm>
            <a:custGeom>
              <a:avLst/>
              <a:gdLst/>
              <a:ahLst/>
              <a:cxnLst/>
              <a:rect l="l" t="t" r="r" b="b"/>
              <a:pathLst>
                <a:path w="1336" h="1371" extrusionOk="0">
                  <a:moveTo>
                    <a:pt x="433" y="0"/>
                  </a:moveTo>
                  <a:cubicBezTo>
                    <a:pt x="902" y="0"/>
                    <a:pt x="1335" y="469"/>
                    <a:pt x="1335" y="902"/>
                  </a:cubicBezTo>
                  <a:cubicBezTo>
                    <a:pt x="1335" y="902"/>
                    <a:pt x="902" y="1371"/>
                    <a:pt x="433" y="1371"/>
                  </a:cubicBezTo>
                  <a:cubicBezTo>
                    <a:pt x="1" y="1371"/>
                    <a:pt x="1" y="902"/>
                    <a:pt x="1" y="469"/>
                  </a:cubicBezTo>
                  <a:cubicBezTo>
                    <a:pt x="1" y="0"/>
                    <a:pt x="1" y="0"/>
                    <a:pt x="433" y="0"/>
                  </a:cubicBezTo>
                  <a:close/>
                </a:path>
              </a:pathLst>
            </a:custGeom>
            <a:solidFill>
              <a:srgbClr val="3924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39"/>
            <p:cNvSpPr/>
            <p:nvPr/>
          </p:nvSpPr>
          <p:spPr>
            <a:xfrm>
              <a:off x="5376175" y="3540950"/>
              <a:ext cx="22575" cy="33400"/>
            </a:xfrm>
            <a:custGeom>
              <a:avLst/>
              <a:gdLst/>
              <a:ahLst/>
              <a:cxnLst/>
              <a:rect l="l" t="t" r="r" b="b"/>
              <a:pathLst>
                <a:path w="903" h="1336" extrusionOk="0">
                  <a:moveTo>
                    <a:pt x="903" y="903"/>
                  </a:moveTo>
                  <a:cubicBezTo>
                    <a:pt x="903" y="903"/>
                    <a:pt x="903" y="1335"/>
                    <a:pt x="434" y="1335"/>
                  </a:cubicBezTo>
                  <a:cubicBezTo>
                    <a:pt x="1" y="1335"/>
                    <a:pt x="1" y="903"/>
                    <a:pt x="1" y="434"/>
                  </a:cubicBezTo>
                  <a:cubicBezTo>
                    <a:pt x="1" y="434"/>
                    <a:pt x="1" y="1"/>
                    <a:pt x="434" y="1"/>
                  </a:cubicBezTo>
                  <a:cubicBezTo>
                    <a:pt x="903" y="1"/>
                    <a:pt x="903" y="434"/>
                    <a:pt x="903" y="903"/>
                  </a:cubicBezTo>
                  <a:close/>
                </a:path>
              </a:pathLst>
            </a:custGeom>
            <a:solidFill>
              <a:srgbClr val="4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39"/>
            <p:cNvSpPr/>
            <p:nvPr/>
          </p:nvSpPr>
          <p:spPr>
            <a:xfrm>
              <a:off x="4868550" y="2447225"/>
              <a:ext cx="22550" cy="22575"/>
            </a:xfrm>
            <a:custGeom>
              <a:avLst/>
              <a:gdLst/>
              <a:ahLst/>
              <a:cxnLst/>
              <a:rect l="l" t="t" r="r" b="b"/>
              <a:pathLst>
                <a:path w="902" h="903" extrusionOk="0">
                  <a:moveTo>
                    <a:pt x="469" y="0"/>
                  </a:moveTo>
                  <a:cubicBezTo>
                    <a:pt x="902" y="0"/>
                    <a:pt x="902" y="0"/>
                    <a:pt x="902" y="469"/>
                  </a:cubicBezTo>
                  <a:cubicBezTo>
                    <a:pt x="902" y="469"/>
                    <a:pt x="902" y="902"/>
                    <a:pt x="469" y="902"/>
                  </a:cubicBezTo>
                  <a:cubicBezTo>
                    <a:pt x="0" y="902"/>
                    <a:pt x="0" y="469"/>
                    <a:pt x="0" y="0"/>
                  </a:cubicBezTo>
                  <a:close/>
                </a:path>
              </a:pathLst>
            </a:custGeom>
            <a:solidFill>
              <a:srgbClr val="4B39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2" name="Google Shape;301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4392273">
            <a:off x="7234513" y="357274"/>
            <a:ext cx="1367553" cy="1367553"/>
          </a:xfrm>
          <a:prstGeom prst="rect">
            <a:avLst/>
          </a:prstGeom>
          <a:noFill/>
          <a:ln>
            <a:noFill/>
          </a:ln>
        </p:spPr>
      </p:pic>
      <p:sp>
        <p:nvSpPr>
          <p:cNvPr id="3013" name="Google Shape;3013;p40"/>
          <p:cNvSpPr txBox="1">
            <a:spLocks noGrp="1"/>
          </p:cNvSpPr>
          <p:nvPr>
            <p:ph type="title" idx="6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</a:t>
            </a:r>
            <a:endParaRPr/>
          </a:p>
        </p:txBody>
      </p:sp>
      <p:sp>
        <p:nvSpPr>
          <p:cNvPr id="3014" name="Google Shape;3014;p40"/>
          <p:cNvSpPr/>
          <p:nvPr/>
        </p:nvSpPr>
        <p:spPr>
          <a:xfrm>
            <a:off x="7266775" y="696513"/>
            <a:ext cx="25" cy="10825"/>
          </a:xfrm>
          <a:custGeom>
            <a:avLst/>
            <a:gdLst/>
            <a:ahLst/>
            <a:cxnLst/>
            <a:rect l="l" t="t" r="r" b="b"/>
            <a:pathLst>
              <a:path w="1" h="433" extrusionOk="0">
                <a:moveTo>
                  <a:pt x="1" y="0"/>
                </a:moveTo>
                <a:lnTo>
                  <a:pt x="1" y="433"/>
                </a:lnTo>
                <a:close/>
              </a:path>
            </a:pathLst>
          </a:custGeom>
          <a:solidFill>
            <a:srgbClr val="7C584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3015" name="Google Shape;3015;p40"/>
          <p:cNvGraphicFramePr/>
          <p:nvPr/>
        </p:nvGraphicFramePr>
        <p:xfrm>
          <a:off x="567550" y="204229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{94B28A69-4201-4AB1-8512-FC3D074FCACB}</a:tableStyleId>
              </a:tblPr>
              <a:tblGrid>
                <a:gridCol w="83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0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8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7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41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50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9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00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97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Title</a:t>
                      </a:r>
                      <a:endParaRPr b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Release Year</a:t>
                      </a:r>
                      <a:endParaRPr b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Runtime</a:t>
                      </a:r>
                      <a:endParaRPr b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Genre</a:t>
                      </a:r>
                      <a:endParaRPr b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Director</a:t>
                      </a:r>
                      <a:endParaRPr b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Star1</a:t>
                      </a:r>
                      <a:endParaRPr b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Star2</a:t>
                      </a:r>
                      <a:endParaRPr b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Gross</a:t>
                      </a:r>
                      <a:endParaRPr b="1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0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Office Space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1999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89 min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Comedy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Mike Judge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Ron Livingston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Jennifer Aniston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Happiness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1998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134 min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Comedy, Drama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Todd Solondz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Jane Adams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Jon Lovitz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2,807,390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0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Training Day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2001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122 min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Crime, Drama, Thriller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Antoine Fuqua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Denzel Washington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Ethan Hawke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76,631,907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0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Rushmore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93 min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Comedy, Drama, Romance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Wes Anderson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Jason Schwartzman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Bill Murray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17,105,219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0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Abre los ojos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1997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119 min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Drama, Mystery, Sci-Fi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Alejandro Amenbar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Eduardo Noriega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Penelope Cruz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368,234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016" name="Google Shape;3016;p40"/>
          <p:cNvSpPr txBox="1"/>
          <p:nvPr/>
        </p:nvSpPr>
        <p:spPr>
          <a:xfrm>
            <a:off x="371550" y="1383750"/>
            <a:ext cx="8205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Step 1: Remove all rows with NA values for Gross</a:t>
            </a:r>
            <a:endParaRPr sz="1600"/>
          </a:p>
        </p:txBody>
      </p:sp>
      <p:sp>
        <p:nvSpPr>
          <p:cNvPr id="3017" name="Google Shape;3017;p40"/>
          <p:cNvSpPr/>
          <p:nvPr/>
        </p:nvSpPr>
        <p:spPr>
          <a:xfrm>
            <a:off x="7504275" y="2793625"/>
            <a:ext cx="615900" cy="324900"/>
          </a:xfrm>
          <a:prstGeom prst="ellipse">
            <a:avLst/>
          </a:prstGeom>
          <a:noFill/>
          <a:ln w="952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22" name="Google Shape;3022;p41"/>
          <p:cNvGraphicFramePr/>
          <p:nvPr/>
        </p:nvGraphicFramePr>
        <p:xfrm>
          <a:off x="567550" y="227089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{94B28A69-4201-4AB1-8512-FC3D074FCACB}</a:tableStyleId>
              </a:tblPr>
              <a:tblGrid>
                <a:gridCol w="83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0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8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7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41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50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9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00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97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Title</a:t>
                      </a:r>
                      <a:endParaRPr b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Release Year</a:t>
                      </a:r>
                      <a:endParaRPr b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Runtime</a:t>
                      </a:r>
                      <a:endParaRPr b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Genre</a:t>
                      </a:r>
                      <a:endParaRPr b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Director</a:t>
                      </a:r>
                      <a:endParaRPr b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Star1</a:t>
                      </a:r>
                      <a:endParaRPr b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Star2</a:t>
                      </a:r>
                      <a:endParaRPr b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Gross</a:t>
                      </a:r>
                      <a:endParaRPr b="1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Happiness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1998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134 min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Comedy, Drama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Todd Solondz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Jane Adams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Jon Lovitz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2,807,390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0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Training Day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2001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122 min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Crime, Drama, Thriller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Antoine Fuqua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Denzel Washington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Ethan Hawke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76,631,907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0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Rushmore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93 min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Comedy, Drama, Romance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Wes Anderson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Jason Schwartzman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Bill Murray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17,105,219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0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Abre los ojos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1997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119 min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Drama, Mystery, Sci-Fi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Alejandro Amenbar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Eduardo Noriega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Penelope Cruz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368,234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023" name="Google Shape;3023;p41"/>
          <p:cNvSpPr/>
          <p:nvPr/>
        </p:nvSpPr>
        <p:spPr>
          <a:xfrm>
            <a:off x="7184925" y="2725700"/>
            <a:ext cx="1197300" cy="1995900"/>
          </a:xfrm>
          <a:prstGeom prst="ellipse">
            <a:avLst/>
          </a:prstGeom>
          <a:noFill/>
          <a:ln w="952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4" name="Google Shape;3024;p41"/>
          <p:cNvSpPr txBox="1"/>
          <p:nvPr/>
        </p:nvSpPr>
        <p:spPr>
          <a:xfrm>
            <a:off x="567550" y="1578250"/>
            <a:ext cx="8205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Step 2: Fix formatting for Gross</a:t>
            </a:r>
            <a:endParaRPr sz="1600"/>
          </a:p>
        </p:txBody>
      </p:sp>
      <p:sp>
        <p:nvSpPr>
          <p:cNvPr id="3025" name="Google Shape;3025;p41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30" name="Google Shape;303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4392273">
            <a:off x="7234513" y="357274"/>
            <a:ext cx="1367553" cy="1367553"/>
          </a:xfrm>
          <a:prstGeom prst="rect">
            <a:avLst/>
          </a:prstGeom>
          <a:noFill/>
          <a:ln>
            <a:noFill/>
          </a:ln>
        </p:spPr>
      </p:pic>
      <p:sp>
        <p:nvSpPr>
          <p:cNvPr id="3031" name="Google Shape;3031;p42"/>
          <p:cNvSpPr txBox="1">
            <a:spLocks noGrp="1"/>
          </p:cNvSpPr>
          <p:nvPr>
            <p:ph type="title" idx="6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</a:t>
            </a:r>
            <a:endParaRPr/>
          </a:p>
        </p:txBody>
      </p:sp>
      <p:sp>
        <p:nvSpPr>
          <p:cNvPr id="3032" name="Google Shape;3032;p42"/>
          <p:cNvSpPr/>
          <p:nvPr/>
        </p:nvSpPr>
        <p:spPr>
          <a:xfrm>
            <a:off x="7266775" y="696513"/>
            <a:ext cx="25" cy="10825"/>
          </a:xfrm>
          <a:custGeom>
            <a:avLst/>
            <a:gdLst/>
            <a:ahLst/>
            <a:cxnLst/>
            <a:rect l="l" t="t" r="r" b="b"/>
            <a:pathLst>
              <a:path w="1" h="433" extrusionOk="0">
                <a:moveTo>
                  <a:pt x="1" y="0"/>
                </a:moveTo>
                <a:lnTo>
                  <a:pt x="1" y="433"/>
                </a:lnTo>
                <a:close/>
              </a:path>
            </a:pathLst>
          </a:custGeom>
          <a:solidFill>
            <a:srgbClr val="7C584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3" name="Google Shape;3033;p42"/>
          <p:cNvSpPr txBox="1"/>
          <p:nvPr/>
        </p:nvSpPr>
        <p:spPr>
          <a:xfrm>
            <a:off x="371550" y="1383750"/>
            <a:ext cx="8205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Step 3: Fix data misplacement issue</a:t>
            </a:r>
            <a:endParaRPr sz="1600"/>
          </a:p>
        </p:txBody>
      </p:sp>
      <p:graphicFrame>
        <p:nvGraphicFramePr>
          <p:cNvPr id="3034" name="Google Shape;3034;p42"/>
          <p:cNvGraphicFramePr/>
          <p:nvPr/>
        </p:nvGraphicFramePr>
        <p:xfrm>
          <a:off x="567550" y="227089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{94B28A69-4201-4AB1-8512-FC3D074FCACB}</a:tableStyleId>
              </a:tblPr>
              <a:tblGrid>
                <a:gridCol w="83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0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8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7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41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50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9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00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97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Title</a:t>
                      </a:r>
                      <a:endParaRPr b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Release Year</a:t>
                      </a:r>
                      <a:endParaRPr b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Runtime</a:t>
                      </a:r>
                      <a:endParaRPr b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Genre</a:t>
                      </a:r>
                      <a:endParaRPr b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Director</a:t>
                      </a:r>
                      <a:endParaRPr b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Star1</a:t>
                      </a:r>
                      <a:endParaRPr b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Star2</a:t>
                      </a:r>
                      <a:endParaRPr b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Gross</a:t>
                      </a:r>
                      <a:endParaRPr b="1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Happiness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1998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134 min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Comedy, Drama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Todd Solondz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Jane Adams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Jon Lovitz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2807390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0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Training Day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2001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122 min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Crime, Drama, Thriller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Antoine Fuqua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Denzel Washington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Ethan Hawke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76631907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0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Rushmore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93 min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Comedy, Drama, Romance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Wes Anderson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Jason Schwartzman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Bill Murray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17105219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0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Abre los ojos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1997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119 min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Drama, Mystery, Sci-Fi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Alejandro Amenbar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Eduardo Noriega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Penelope Cruz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368234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035" name="Google Shape;3035;p42"/>
          <p:cNvSpPr/>
          <p:nvPr/>
        </p:nvSpPr>
        <p:spPr>
          <a:xfrm>
            <a:off x="1398450" y="3670225"/>
            <a:ext cx="1699200" cy="466800"/>
          </a:xfrm>
          <a:prstGeom prst="ellipse">
            <a:avLst/>
          </a:prstGeom>
          <a:noFill/>
          <a:ln w="952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40" name="Google Shape;3040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4392273">
            <a:off x="7234513" y="357274"/>
            <a:ext cx="1367553" cy="1367553"/>
          </a:xfrm>
          <a:prstGeom prst="rect">
            <a:avLst/>
          </a:prstGeom>
          <a:noFill/>
          <a:ln>
            <a:noFill/>
          </a:ln>
        </p:spPr>
      </p:pic>
      <p:sp>
        <p:nvSpPr>
          <p:cNvPr id="3041" name="Google Shape;3041;p43"/>
          <p:cNvSpPr txBox="1">
            <a:spLocks noGrp="1"/>
          </p:cNvSpPr>
          <p:nvPr>
            <p:ph type="title" idx="6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</a:t>
            </a:r>
            <a:endParaRPr/>
          </a:p>
        </p:txBody>
      </p:sp>
      <p:sp>
        <p:nvSpPr>
          <p:cNvPr id="3042" name="Google Shape;3042;p43"/>
          <p:cNvSpPr/>
          <p:nvPr/>
        </p:nvSpPr>
        <p:spPr>
          <a:xfrm>
            <a:off x="7266775" y="696513"/>
            <a:ext cx="25" cy="10825"/>
          </a:xfrm>
          <a:custGeom>
            <a:avLst/>
            <a:gdLst/>
            <a:ahLst/>
            <a:cxnLst/>
            <a:rect l="l" t="t" r="r" b="b"/>
            <a:pathLst>
              <a:path w="1" h="433" extrusionOk="0">
                <a:moveTo>
                  <a:pt x="1" y="0"/>
                </a:moveTo>
                <a:lnTo>
                  <a:pt x="1" y="433"/>
                </a:lnTo>
                <a:close/>
              </a:path>
            </a:pathLst>
          </a:custGeom>
          <a:solidFill>
            <a:srgbClr val="7C584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3" name="Google Shape;3043;p43"/>
          <p:cNvSpPr txBox="1"/>
          <p:nvPr/>
        </p:nvSpPr>
        <p:spPr>
          <a:xfrm>
            <a:off x="371550" y="1383750"/>
            <a:ext cx="8205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Step 4: Fix Runtime formatting</a:t>
            </a:r>
            <a:endParaRPr sz="1600"/>
          </a:p>
        </p:txBody>
      </p:sp>
      <p:graphicFrame>
        <p:nvGraphicFramePr>
          <p:cNvPr id="3044" name="Google Shape;3044;p43"/>
          <p:cNvGraphicFramePr/>
          <p:nvPr/>
        </p:nvGraphicFramePr>
        <p:xfrm>
          <a:off x="567550" y="227089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{94B28A69-4201-4AB1-8512-FC3D074FCACB}</a:tableStyleId>
              </a:tblPr>
              <a:tblGrid>
                <a:gridCol w="83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0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8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7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41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50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9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00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97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Title</a:t>
                      </a:r>
                      <a:endParaRPr b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Release Year</a:t>
                      </a:r>
                      <a:endParaRPr b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Runtime</a:t>
                      </a:r>
                      <a:endParaRPr b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Genre</a:t>
                      </a:r>
                      <a:endParaRPr b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Director</a:t>
                      </a:r>
                      <a:endParaRPr b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Star1</a:t>
                      </a:r>
                      <a:endParaRPr b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Star2</a:t>
                      </a:r>
                      <a:endParaRPr b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Gross</a:t>
                      </a:r>
                      <a:endParaRPr b="1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Happiness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1998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134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Comedy, Drama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Todd Solondz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Jane Adams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Jon Lovitz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2807390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0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Training Day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2001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122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Crime, Drama, Thriller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Antoine Fuqua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Denzel Washington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Ethan Hawke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76631907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0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Rushmore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1998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93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Comedy, Drama, Romance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Wes Anderson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Jason Schwartzman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Bill Murray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17105219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0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Abre los ojos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1997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119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Drama, Mystery, Sci-Fi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Alejandro Amenbar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Eduardo Noriega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Penelope Cruz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368234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045" name="Google Shape;3045;p43"/>
          <p:cNvSpPr/>
          <p:nvPr/>
        </p:nvSpPr>
        <p:spPr>
          <a:xfrm>
            <a:off x="2217700" y="2719950"/>
            <a:ext cx="1042200" cy="1963800"/>
          </a:xfrm>
          <a:prstGeom prst="ellipse">
            <a:avLst/>
          </a:prstGeom>
          <a:noFill/>
          <a:ln w="952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anksgiving Marketing Campaign by Slidego">
  <a:themeElements>
    <a:clrScheme name="Simple Light">
      <a:dk1>
        <a:srgbClr val="FF9900"/>
      </a:dk1>
      <a:lt1>
        <a:srgbClr val="783F04"/>
      </a:lt1>
      <a:dk2>
        <a:srgbClr val="FDFDFD"/>
      </a:dk2>
      <a:lt2>
        <a:srgbClr val="EEEEEE"/>
      </a:lt2>
      <a:accent1>
        <a:srgbClr val="FFF7E1"/>
      </a:accent1>
      <a:accent2>
        <a:srgbClr val="FEAA55"/>
      </a:accent2>
      <a:accent3>
        <a:srgbClr val="877171"/>
      </a:accent3>
      <a:accent4>
        <a:srgbClr val="FF6F31"/>
      </a:accent4>
      <a:accent5>
        <a:srgbClr val="FDFDFD"/>
      </a:accent5>
      <a:accent6>
        <a:srgbClr val="FDFDFD"/>
      </a:accent6>
      <a:hlink>
        <a:srgbClr val="FF99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1271</Words>
  <Application>Microsoft Macintosh PowerPoint</Application>
  <PresentationFormat>On-screen Show (16:9)</PresentationFormat>
  <Paragraphs>579</Paragraphs>
  <Slides>32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Open Sans</vt:lpstr>
      <vt:lpstr>Calibri</vt:lpstr>
      <vt:lpstr>Arial</vt:lpstr>
      <vt:lpstr>Mountains of Christmas</vt:lpstr>
      <vt:lpstr>Oswald</vt:lpstr>
      <vt:lpstr>Montserrat</vt:lpstr>
      <vt:lpstr>Montserrat SemiBold</vt:lpstr>
      <vt:lpstr>Thanksgiving Marketing Campaign by Slidego</vt:lpstr>
      <vt:lpstr>Fei Xu, Rita Zou, Xinyu Cao, Yang Li, Rus Refati </vt:lpstr>
      <vt:lpstr>OUR Project</vt:lpstr>
      <vt:lpstr>Data Cleaning</vt:lpstr>
      <vt:lpstr>Data Cleaning</vt:lpstr>
      <vt:lpstr>Data Cleaning</vt:lpstr>
      <vt:lpstr>Data Cleaning</vt:lpstr>
      <vt:lpstr>Data Cleaning</vt:lpstr>
      <vt:lpstr>Data Cleaning</vt:lpstr>
      <vt:lpstr>Data Cleaning</vt:lpstr>
      <vt:lpstr>Data Preparation</vt:lpstr>
      <vt:lpstr>Data Preparation</vt:lpstr>
      <vt:lpstr>Data Preparation</vt:lpstr>
      <vt:lpstr>Data Preparation</vt:lpstr>
      <vt:lpstr>ENCODING ACTORS/DIRECTORS</vt:lpstr>
      <vt:lpstr>ENCODING ACTORS/DIRECTORS</vt:lpstr>
      <vt:lpstr>ENCODING ACTORS/DIRECTORS</vt:lpstr>
      <vt:lpstr>Discretize Runtime &amp; Gross   </vt:lpstr>
      <vt:lpstr>Box_Office_Performance</vt:lpstr>
      <vt:lpstr>Model Building</vt:lpstr>
      <vt:lpstr>Test / Train split </vt:lpstr>
      <vt:lpstr>Model Building - SVM Classifier(Linear)</vt:lpstr>
      <vt:lpstr>Model Building - SVM Classifier(Linear)</vt:lpstr>
      <vt:lpstr>Model Building - SVM Classifier(Radial)</vt:lpstr>
      <vt:lpstr>Model Building - BOOSTED TREE</vt:lpstr>
      <vt:lpstr>Model Building - Artificial Neural Network</vt:lpstr>
      <vt:lpstr>Summary</vt:lpstr>
      <vt:lpstr>Summary - Model Accuracy Comparison</vt:lpstr>
      <vt:lpstr>Summary - ALGORITHMS’ SUMMARY</vt:lpstr>
      <vt:lpstr>Summary - SHORTCOMINGS WITH DATASET</vt:lpstr>
      <vt:lpstr>  Applications </vt:lpstr>
      <vt:lpstr>Real World Application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Fei Xu, Rita Zou, Xinyu Cao, Yang Li, Rus Refati </dc:title>
  <cp:lastModifiedBy>Xinyu Cao</cp:lastModifiedBy>
  <cp:revision>1</cp:revision>
  <dcterms:modified xsi:type="dcterms:W3CDTF">2021-11-30T21:15:49Z</dcterms:modified>
</cp:coreProperties>
</file>