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2de2380a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2de2380a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2de2380a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2de2380a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scraping - extracting data from websites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fa50bb403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fa50bb403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2de2380ac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2de2380ac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2de2380ac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2de2380ac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2de2380a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2de2380a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50b650e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50b650e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Fantasy Football</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Trent Florey, Jacob Duell, Caitlin Iadonisi, Jake Notowich, Parker Sherrill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problem are we trying to solve?	</a:t>
            </a:r>
            <a:endParaRPr/>
          </a:p>
        </p:txBody>
      </p:sp>
      <p:sp>
        <p:nvSpPr>
          <p:cNvPr id="66" name="Google Shape;66;p14"/>
          <p:cNvSpPr txBox="1"/>
          <p:nvPr>
            <p:ph idx="1" type="body"/>
          </p:nvPr>
        </p:nvSpPr>
        <p:spPr>
          <a:xfrm>
            <a:off x="311700" y="10754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Eliminat</a:t>
            </a:r>
            <a:r>
              <a:rPr lang="en"/>
              <a:t>e</a:t>
            </a:r>
            <a:r>
              <a:rPr lang="en"/>
              <a:t> the guesswork from fantasy football draft strategies</a:t>
            </a:r>
            <a:endParaRPr/>
          </a:p>
          <a:p>
            <a:pPr indent="-342900" lvl="0" marL="457200" rtl="0" algn="l">
              <a:spcBef>
                <a:spcPts val="0"/>
              </a:spcBef>
              <a:spcAft>
                <a:spcPts val="0"/>
              </a:spcAft>
              <a:buSzPts val="1800"/>
              <a:buChar char="●"/>
            </a:pPr>
            <a:r>
              <a:rPr lang="en"/>
              <a:t>Determine a value for players relative to other positions. </a:t>
            </a:r>
            <a:endParaRPr/>
          </a:p>
          <a:p>
            <a:pPr indent="-342900" lvl="0" marL="457200" rtl="0" algn="l">
              <a:spcBef>
                <a:spcPts val="0"/>
              </a:spcBef>
              <a:spcAft>
                <a:spcPts val="0"/>
              </a:spcAft>
              <a:buSzPts val="1800"/>
              <a:buChar char="●"/>
            </a:pPr>
            <a:r>
              <a:rPr lang="en"/>
              <a:t>Our algorithmic model will help predict </a:t>
            </a:r>
            <a:r>
              <a:rPr lang="en"/>
              <a:t>potential</a:t>
            </a:r>
            <a:r>
              <a:rPr lang="en"/>
              <a:t> fantasy output for the entire season, and relative player value</a:t>
            </a:r>
            <a:endParaRPr/>
          </a:p>
          <a:p>
            <a:pPr indent="0" lvl="0" marL="0" rtl="0" algn="l">
              <a:spcBef>
                <a:spcPts val="120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4794550" y="2571750"/>
            <a:ext cx="3604850" cy="2307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Retrieving Data</a:t>
            </a:r>
            <a:endParaRPr/>
          </a:p>
        </p:txBody>
      </p:sp>
      <p:sp>
        <p:nvSpPr>
          <p:cNvPr id="73" name="Google Shape;73;p1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fontScale="62500" lnSpcReduction="10000"/>
          </a:bodyPr>
          <a:lstStyle/>
          <a:p>
            <a:pPr indent="0" lvl="0" marL="0" rtl="0" algn="ctr">
              <a:spcBef>
                <a:spcPts val="0"/>
              </a:spcBef>
              <a:spcAft>
                <a:spcPts val="0"/>
              </a:spcAft>
              <a:buNone/>
            </a:pPr>
            <a:r>
              <a:rPr lang="en"/>
              <a:t>We gathered data by web scraping from The Football Database website regarding the past 10 fantasy seasons. Looking at the points scored by each position over this era yields a trend in positional value that users can utilize in order to make </a:t>
            </a:r>
            <a:r>
              <a:rPr lang="en"/>
              <a:t>knowledgeable</a:t>
            </a:r>
            <a:r>
              <a:rPr lang="en"/>
              <a:t> plays throughout the season. </a:t>
            </a:r>
            <a:endParaRPr/>
          </a:p>
        </p:txBody>
      </p:sp>
      <p:pic>
        <p:nvPicPr>
          <p:cNvPr id="74" name="Google Shape;74;p15"/>
          <p:cNvPicPr preferRelativeResize="0"/>
          <p:nvPr/>
        </p:nvPicPr>
        <p:blipFill>
          <a:blip r:embed="rId3">
            <a:alphaModFix/>
          </a:blip>
          <a:stretch>
            <a:fillRect/>
          </a:stretch>
        </p:blipFill>
        <p:spPr>
          <a:xfrm>
            <a:off x="4659925" y="1147125"/>
            <a:ext cx="4411274" cy="2726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755745" y="724197"/>
            <a:ext cx="7576932" cy="3695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121975" y="2007075"/>
            <a:ext cx="4045200" cy="72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a:t>Performing the Analysis</a:t>
            </a:r>
            <a:endParaRPr/>
          </a:p>
        </p:txBody>
      </p:sp>
      <p:sp>
        <p:nvSpPr>
          <p:cNvPr id="85" name="Google Shape;85;p17"/>
          <p:cNvSpPr txBox="1"/>
          <p:nvPr>
            <p:ph idx="1" type="subTitle"/>
          </p:nvPr>
        </p:nvSpPr>
        <p:spPr>
          <a:xfrm>
            <a:off x="242850" y="2932501"/>
            <a:ext cx="4045200" cy="1345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We have developed a Replacement Value Algorithm to determine the relative value of each </a:t>
            </a:r>
            <a:r>
              <a:rPr lang="en"/>
              <a:t>positional player</a:t>
            </a:r>
            <a:endParaRPr/>
          </a:p>
        </p:txBody>
      </p:sp>
      <p:sp>
        <p:nvSpPr>
          <p:cNvPr id="86" name="Google Shape;86;p17"/>
          <p:cNvSpPr txBox="1"/>
          <p:nvPr/>
        </p:nvSpPr>
        <p:spPr>
          <a:xfrm>
            <a:off x="4821175" y="201975"/>
            <a:ext cx="3969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Upon analysis, we discovered that QBs, and RBs are worth the most on average over the last 10 football seasons. Followed by WR and TEs. Interestingly, WRs are grouped closer, so a 10-15 WR might be better than a 10-15 RB even though a top RB tends to be </a:t>
            </a:r>
            <a:r>
              <a:rPr lang="en">
                <a:solidFill>
                  <a:srgbClr val="FFFFFF"/>
                </a:solidFill>
                <a:latin typeface="Proxima Nova"/>
                <a:ea typeface="Proxima Nova"/>
                <a:cs typeface="Proxima Nova"/>
                <a:sym typeface="Proxima Nova"/>
              </a:rPr>
              <a:t>worth much more.</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FFFFFF"/>
                </a:solidFill>
                <a:latin typeface="Proxima Nova"/>
                <a:ea typeface="Proxima Nova"/>
                <a:cs typeface="Proxima Nova"/>
                <a:sym typeface="Proxima Nova"/>
              </a:rPr>
              <a:t>(below: POR followed by value in $)</a:t>
            </a:r>
            <a:endParaRPr>
              <a:solidFill>
                <a:srgbClr val="FFFFFF"/>
              </a:solidFill>
              <a:latin typeface="Proxima Nova"/>
              <a:ea typeface="Proxima Nova"/>
              <a:cs typeface="Proxima Nova"/>
              <a:sym typeface="Proxima Nova"/>
            </a:endParaRPr>
          </a:p>
        </p:txBody>
      </p:sp>
      <p:pic>
        <p:nvPicPr>
          <p:cNvPr id="87" name="Google Shape;87;p17"/>
          <p:cNvPicPr preferRelativeResize="0"/>
          <p:nvPr/>
        </p:nvPicPr>
        <p:blipFill>
          <a:blip r:embed="rId3">
            <a:alphaModFix/>
          </a:blip>
          <a:stretch>
            <a:fillRect/>
          </a:stretch>
        </p:blipFill>
        <p:spPr>
          <a:xfrm>
            <a:off x="4821175" y="1900475"/>
            <a:ext cx="4045200" cy="3085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Outcome</a:t>
            </a:r>
            <a:endParaRPr/>
          </a:p>
        </p:txBody>
      </p:sp>
      <p:sp>
        <p:nvSpPr>
          <p:cNvPr id="93" name="Google Shape;93;p18"/>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lang="en"/>
              <a:t>We have determined the value of the rankings in regards to each position. Here are our value charts for rankings with position groups. </a:t>
            </a:r>
            <a:endParaRPr/>
          </a:p>
        </p:txBody>
      </p:sp>
      <p:pic>
        <p:nvPicPr>
          <p:cNvPr id="94" name="Google Shape;94;p18"/>
          <p:cNvPicPr preferRelativeResize="0"/>
          <p:nvPr/>
        </p:nvPicPr>
        <p:blipFill>
          <a:blip r:embed="rId3">
            <a:alphaModFix/>
          </a:blip>
          <a:stretch>
            <a:fillRect/>
          </a:stretch>
        </p:blipFill>
        <p:spPr>
          <a:xfrm>
            <a:off x="4572000" y="615631"/>
            <a:ext cx="4571999" cy="34988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How Our Algorithm Applies to Users</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 answered by our algorithm:</a:t>
            </a:r>
            <a:endParaRPr/>
          </a:p>
          <a:p>
            <a:pPr indent="-342900" lvl="0" marL="457200" rtl="0" algn="l">
              <a:spcBef>
                <a:spcPts val="1200"/>
              </a:spcBef>
              <a:spcAft>
                <a:spcPts val="0"/>
              </a:spcAft>
              <a:buSzPts val="1800"/>
              <a:buChar char="●"/>
            </a:pPr>
            <a:r>
              <a:rPr lang="en"/>
              <a:t>Which</a:t>
            </a:r>
            <a:r>
              <a:rPr lang="en"/>
              <a:t> position </a:t>
            </a:r>
            <a:r>
              <a:rPr lang="en"/>
              <a:t>should I draft in the first round of a fantasy football draft?</a:t>
            </a:r>
            <a:endParaRPr/>
          </a:p>
          <a:p>
            <a:pPr indent="-342900" lvl="0" marL="457200" rtl="0" algn="l">
              <a:spcBef>
                <a:spcPts val="0"/>
              </a:spcBef>
              <a:spcAft>
                <a:spcPts val="0"/>
              </a:spcAft>
              <a:buSzPts val="1800"/>
              <a:buChar char="●"/>
            </a:pPr>
            <a:r>
              <a:rPr lang="en"/>
              <a:t>How do players in fantasy football acquire points?</a:t>
            </a:r>
            <a:endParaRPr/>
          </a:p>
          <a:p>
            <a:pPr indent="-342900" lvl="0" marL="457200" rtl="0" algn="l">
              <a:spcBef>
                <a:spcPts val="0"/>
              </a:spcBef>
              <a:spcAft>
                <a:spcPts val="0"/>
              </a:spcAft>
              <a:buSzPts val="1800"/>
              <a:buChar char="●"/>
            </a:pPr>
            <a:r>
              <a:rPr lang="en"/>
              <a:t>Is the difference between a 1 ranked tight end and a 5 ranked tight end linear, exponential, or neither?</a:t>
            </a:r>
            <a:endParaRPr/>
          </a:p>
          <a:p>
            <a:pPr indent="-342900" lvl="0" marL="457200" rtl="0" algn="l">
              <a:spcBef>
                <a:spcPts val="0"/>
              </a:spcBef>
              <a:spcAft>
                <a:spcPts val="0"/>
              </a:spcAft>
              <a:buSzPts val="1800"/>
              <a:buChar char="●"/>
            </a:pPr>
            <a:r>
              <a:rPr lang="en"/>
              <a:t>How much more valuable is the top running back compared to the top tight end or quarterback?</a:t>
            </a:r>
            <a:endParaRPr/>
          </a:p>
          <a:p>
            <a:pPr indent="-342900" lvl="0" marL="457200" rtl="0" algn="l">
              <a:spcBef>
                <a:spcPts val="0"/>
              </a:spcBef>
              <a:spcAft>
                <a:spcPts val="0"/>
              </a:spcAft>
              <a:buSzPts val="1800"/>
              <a:buChar char="●"/>
            </a:pPr>
            <a:r>
              <a:rPr lang="en"/>
              <a:t>Is there a difference in the value of these positions?</a:t>
            </a:r>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8574025" y="609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20"/>
          <p:cNvSpPr txBox="1"/>
          <p:nvPr>
            <p:ph idx="1" type="body"/>
          </p:nvPr>
        </p:nvSpPr>
        <p:spPr>
          <a:xfrm>
            <a:off x="2982375" y="14245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4800"/>
              <a:t>Questions?</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