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11" r:id="rId3"/>
    <p:sldId id="259" r:id="rId4"/>
    <p:sldId id="260" r:id="rId5"/>
    <p:sldId id="264" r:id="rId6"/>
    <p:sldId id="280" r:id="rId7"/>
    <p:sldId id="257" r:id="rId8"/>
    <p:sldId id="312" r:id="rId9"/>
    <p:sldId id="262" r:id="rId10"/>
    <p:sldId id="313" r:id="rId11"/>
    <p:sldId id="314" r:id="rId12"/>
    <p:sldId id="315" r:id="rId13"/>
    <p:sldId id="263" r:id="rId14"/>
    <p:sldId id="322" r:id="rId15"/>
    <p:sldId id="317" r:id="rId16"/>
    <p:sldId id="318" r:id="rId17"/>
    <p:sldId id="319" r:id="rId18"/>
    <p:sldId id="320" r:id="rId19"/>
    <p:sldId id="321" r:id="rId20"/>
    <p:sldId id="316" r:id="rId21"/>
  </p:sldIdLst>
  <p:sldSz cx="9144000" cy="5143500" type="screen16x9"/>
  <p:notesSz cx="6858000" cy="9144000"/>
  <p:embeddedFontLst>
    <p:embeddedFont>
      <p:font typeface="Changa One" panose="020B0604020202020204" charset="0"/>
      <p:regular r:id="rId23"/>
      <p:italic r:id="rId24"/>
    </p:embeddedFont>
    <p:embeddedFont>
      <p:font typeface="Roboto" panose="020B060402020202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1C4"/>
    <a:srgbClr val="88828D"/>
    <a:srgbClr val="9A7CC2"/>
    <a:srgbClr val="DFD3EB"/>
    <a:srgbClr val="683BA4"/>
    <a:srgbClr val="404040"/>
    <a:srgbClr val="C5D9FF"/>
    <a:srgbClr val="F2A40D"/>
    <a:srgbClr val="32AEB8"/>
    <a:srgbClr val="ADB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615DE-548A-40C3-A05D-398597E15895}">
  <a:tblStyle styleId="{FC3615DE-548A-40C3-A05D-398597E158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8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3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3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6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4d1b4bf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4d1b4bf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2c00cf71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2c00cf71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4d1b4b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4d1b4b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b4d1b4bf0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b4d1b4bf0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b4d1b4bf0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b4d1b4bf0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6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03928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56303" y="43731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ubTitle" idx="2"/>
          </p:nvPr>
        </p:nvSpPr>
        <p:spPr>
          <a:xfrm>
            <a:off x="1489525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4"/>
          </p:nvPr>
        </p:nvSpPr>
        <p:spPr>
          <a:xfrm>
            <a:off x="5456199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5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6"/>
          </p:nvPr>
        </p:nvSpPr>
        <p:spPr>
          <a:xfrm>
            <a:off x="1489525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7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8"/>
          </p:nvPr>
        </p:nvSpPr>
        <p:spPr>
          <a:xfrm>
            <a:off x="5456199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 rot="10800000" flipH="1">
            <a:off x="87983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2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"/>
          <p:cNvSpPr/>
          <p:nvPr/>
        </p:nvSpPr>
        <p:spPr>
          <a:xfrm rot="9402940" flipH="1">
            <a:off x="-567167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 rot="-3003405">
            <a:off x="180261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 rot="-3003405">
            <a:off x="424186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 rot="9402940" flipH="1">
            <a:off x="-979967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172153" y="-180402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871715" y="301516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871715" y="3277014"/>
            <a:ext cx="18018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6467301" y="301516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6467301" y="3277014"/>
            <a:ext cx="18018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876075" y="1404588"/>
            <a:ext cx="35478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5784000" y="2969063"/>
            <a:ext cx="2640000" cy="8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9402940" flipH="1">
            <a:off x="-314819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rot="8696747">
            <a:off x="7546554" y="3752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8696747">
            <a:off x="7566809" y="9128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-3003405">
            <a:off x="432609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9402940" flipH="1">
            <a:off x="-727619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523503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937903" y="48312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-182933" y="12210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subTitle" idx="1"/>
          </p:nvPr>
        </p:nvSpPr>
        <p:spPr>
          <a:xfrm>
            <a:off x="932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2"/>
          </p:nvPr>
        </p:nvSpPr>
        <p:spPr>
          <a:xfrm>
            <a:off x="932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3"/>
          </p:nvPr>
        </p:nvSpPr>
        <p:spPr>
          <a:xfrm>
            <a:off x="3623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4"/>
          </p:nvPr>
        </p:nvSpPr>
        <p:spPr>
          <a:xfrm>
            <a:off x="3623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5"/>
          </p:nvPr>
        </p:nvSpPr>
        <p:spPr>
          <a:xfrm>
            <a:off x="6314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6"/>
          </p:nvPr>
        </p:nvSpPr>
        <p:spPr>
          <a:xfrm>
            <a:off x="6314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491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6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"/>
          <p:cNvSpPr/>
          <p:nvPr/>
        </p:nvSpPr>
        <p:spPr>
          <a:xfrm rot="8729222" flipH="1">
            <a:off x="8094067" y="1082818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"/>
          <p:cNvSpPr/>
          <p:nvPr/>
        </p:nvSpPr>
        <p:spPr>
          <a:xfrm rot="-8760026">
            <a:off x="8083546" y="44652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"/>
          <p:cNvSpPr/>
          <p:nvPr/>
        </p:nvSpPr>
        <p:spPr>
          <a:xfrm rot="-8100000" flipH="1">
            <a:off x="7243875" y="4804286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4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712C89-E0E2-46E9-BB97-0CA1AAE9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96" y="945396"/>
            <a:ext cx="3381783" cy="3252707"/>
          </a:xfrm>
          <a:prstGeom prst="rect">
            <a:avLst/>
          </a:prstGeom>
          <a:ln>
            <a:noFill/>
          </a:ln>
        </p:spPr>
      </p:pic>
      <p:sp>
        <p:nvSpPr>
          <p:cNvPr id="463" name="Google Shape;463;p33"/>
          <p:cNvSpPr txBox="1">
            <a:spLocks noGrp="1"/>
          </p:cNvSpPr>
          <p:nvPr>
            <p:ph type="ctrTitle"/>
          </p:nvPr>
        </p:nvSpPr>
        <p:spPr>
          <a:xfrm>
            <a:off x="720000" y="218796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Machine Learning </a:t>
            </a:r>
            <a:r>
              <a:rPr lang="en-US" sz="2400" dirty="0" err="1"/>
              <a:t>Penentuan</a:t>
            </a:r>
            <a:r>
              <a:rPr lang="en-US" sz="2400" dirty="0"/>
              <a:t> Nilai </a:t>
            </a:r>
            <a:r>
              <a:rPr lang="en-US" sz="2400" dirty="0" err="1"/>
              <a:t>Kedisiplinan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IoT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K-Means Pada Platform Node-Red</a:t>
            </a:r>
          </a:p>
        </p:txBody>
      </p:sp>
      <p:sp>
        <p:nvSpPr>
          <p:cNvPr id="87" name="Google Shape;680;p39">
            <a:extLst>
              <a:ext uri="{FF2B5EF4-FFF2-40B4-BE49-F238E27FC236}">
                <a16:creationId xmlns:a16="http://schemas.microsoft.com/office/drawing/2014/main" id="{9F10278F-7066-4050-BAD9-10EDBC080C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2619"/>
            <a:ext cx="4189800" cy="1107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Disusun</a:t>
            </a:r>
            <a:r>
              <a:rPr lang="en-US" sz="1100" dirty="0"/>
              <a:t> Oleh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/>
              <a:t>Faiz Daffa Kusuma </a:t>
            </a:r>
            <a:r>
              <a:rPr lang="en-US" sz="1100" dirty="0" err="1"/>
              <a:t>Laksana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/>
              <a:t>1706700054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 err="1"/>
              <a:t>Fakultas</a:t>
            </a:r>
            <a:r>
              <a:rPr lang="en-US" sz="1100" dirty="0"/>
              <a:t> Teknik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/>
              <a:t>Program Pendidikan Teknik </a:t>
            </a:r>
            <a:r>
              <a:rPr lang="en-US" sz="1100" dirty="0" err="1"/>
              <a:t>Informatika</a:t>
            </a:r>
            <a:endParaRPr lang="en-US" sz="1100" dirty="0"/>
          </a:p>
        </p:txBody>
      </p:sp>
      <p:sp>
        <p:nvSpPr>
          <p:cNvPr id="5" name="Google Shape;463;p33">
            <a:extLst>
              <a:ext uri="{FF2B5EF4-FFF2-40B4-BE49-F238E27FC236}">
                <a16:creationId xmlns:a16="http://schemas.microsoft.com/office/drawing/2014/main" id="{A41EADBD-E496-4EA0-AA88-8E17BE9D75FD}"/>
              </a:ext>
            </a:extLst>
          </p:cNvPr>
          <p:cNvSpPr txBox="1">
            <a:spLocks/>
          </p:cNvSpPr>
          <p:nvPr/>
        </p:nvSpPr>
        <p:spPr>
          <a:xfrm>
            <a:off x="720000" y="1556166"/>
            <a:ext cx="4862653" cy="53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hanga One"/>
              <a:buNone/>
              <a:defRPr sz="50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Studi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Kasus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 : SMP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Riyadhul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 Jannah Ds.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Cimenteng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Kec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Cijambe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25000"/>
                  </a:schemeClr>
                </a:solidFill>
              </a:rPr>
              <a:t>Kab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</a:rPr>
              <a:t> Subang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C042-1279-4F9D-B401-C767135F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51" y="212871"/>
            <a:ext cx="4566072" cy="963858"/>
          </a:xfrm>
        </p:spPr>
        <p:txBody>
          <a:bodyPr/>
          <a:lstStyle/>
          <a:p>
            <a:pPr algn="l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4C618-602A-4887-B03B-B3FAA564311E}"/>
              </a:ext>
            </a:extLst>
          </p:cNvPr>
          <p:cNvSpPr/>
          <p:nvPr/>
        </p:nvSpPr>
        <p:spPr>
          <a:xfrm>
            <a:off x="553699" y="1771888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Pengumpulan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Kebutuhan</a:t>
            </a:r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EDE08B-F137-44D4-847B-FBB1AFD4267C}"/>
              </a:ext>
            </a:extLst>
          </p:cNvPr>
          <p:cNvSpPr/>
          <p:nvPr/>
        </p:nvSpPr>
        <p:spPr>
          <a:xfrm>
            <a:off x="2114288" y="1771888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Membangun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Prototype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71DF3-E3DA-46D8-8F86-C548F065138A}"/>
              </a:ext>
            </a:extLst>
          </p:cNvPr>
          <p:cNvSpPr/>
          <p:nvPr/>
        </p:nvSpPr>
        <p:spPr>
          <a:xfrm>
            <a:off x="3674877" y="1771888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Evaluasi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Prototyping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03FCE9-990F-4E6D-81BA-63339A326828}"/>
              </a:ext>
            </a:extLst>
          </p:cNvPr>
          <p:cNvSpPr/>
          <p:nvPr/>
        </p:nvSpPr>
        <p:spPr>
          <a:xfrm>
            <a:off x="5235466" y="1771888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Coding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C726FD-3716-45CA-9FA4-E382BDB0F7D5}"/>
              </a:ext>
            </a:extLst>
          </p:cNvPr>
          <p:cNvSpPr/>
          <p:nvPr/>
        </p:nvSpPr>
        <p:spPr>
          <a:xfrm>
            <a:off x="5235466" y="2898915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Menguji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Sistem</a:t>
            </a:r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455F2-73B6-402C-A6E1-3F4C0552E8C3}"/>
              </a:ext>
            </a:extLst>
          </p:cNvPr>
          <p:cNvSpPr/>
          <p:nvPr/>
        </p:nvSpPr>
        <p:spPr>
          <a:xfrm>
            <a:off x="7449013" y="2898915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Sistem</a:t>
            </a:r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D7662A-6995-4DC3-8D43-0C6EEEF288BB}"/>
              </a:ext>
            </a:extLst>
          </p:cNvPr>
          <p:cNvSpPr/>
          <p:nvPr/>
        </p:nvSpPr>
        <p:spPr>
          <a:xfrm>
            <a:off x="7449013" y="2008237"/>
            <a:ext cx="1185620" cy="472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Evaluasi</a:t>
            </a:r>
            <a:r>
              <a:rPr lang="en-US" sz="11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100" dirty="0" err="1">
                <a:latin typeface="Roboto" panose="020B0604020202020204" charset="0"/>
                <a:ea typeface="Roboto" panose="020B0604020202020204" charset="0"/>
              </a:rPr>
              <a:t>Sistem</a:t>
            </a:r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69BA9B-C5F7-4A97-892F-9D01E3F683C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39319" y="2008237"/>
            <a:ext cx="37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D089BE-36C4-4BD9-8F81-18184973A772}"/>
              </a:ext>
            </a:extLst>
          </p:cNvPr>
          <p:cNvCxnSpPr>
            <a:cxnSpLocks/>
          </p:cNvCxnSpPr>
          <p:nvPr/>
        </p:nvCxnSpPr>
        <p:spPr>
          <a:xfrm>
            <a:off x="3299908" y="2008237"/>
            <a:ext cx="37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FB4C7-B5D4-42C7-B116-A2FFAC225972}"/>
              </a:ext>
            </a:extLst>
          </p:cNvPr>
          <p:cNvCxnSpPr>
            <a:cxnSpLocks/>
          </p:cNvCxnSpPr>
          <p:nvPr/>
        </p:nvCxnSpPr>
        <p:spPr>
          <a:xfrm>
            <a:off x="4860497" y="2008237"/>
            <a:ext cx="37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C1E5D-430E-49A5-813D-49BDE2B4F33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28276" y="2244586"/>
            <a:ext cx="0" cy="65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86E266-FE8F-4233-8146-83DB6ABA7F9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041823" y="2480935"/>
            <a:ext cx="0" cy="41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3D4CF0-B0CA-44AC-84AD-A21CD86ED2B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86" y="2244586"/>
            <a:ext cx="1027927" cy="9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9F07-E88D-41B2-BE68-BC8E79AA6A18}"/>
              </a:ext>
            </a:extLst>
          </p:cNvPr>
          <p:cNvSpPr/>
          <p:nvPr/>
        </p:nvSpPr>
        <p:spPr>
          <a:xfrm>
            <a:off x="1101777" y="2271011"/>
            <a:ext cx="3222885" cy="654330"/>
          </a:xfrm>
          <a:custGeom>
            <a:avLst/>
            <a:gdLst>
              <a:gd name="connsiteX0" fmla="*/ 3222885 w 3222885"/>
              <a:gd name="connsiteY0" fmla="*/ 7495 h 1019333"/>
              <a:gd name="connsiteX1" fmla="*/ 1229193 w 3222885"/>
              <a:gd name="connsiteY1" fmla="*/ 1019331 h 1019333"/>
              <a:gd name="connsiteX2" fmla="*/ 0 w 3222885"/>
              <a:gd name="connsiteY2" fmla="*/ 0 h 101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885" h="1019333">
                <a:moveTo>
                  <a:pt x="3222885" y="7495"/>
                </a:moveTo>
                <a:cubicBezTo>
                  <a:pt x="2494612" y="514037"/>
                  <a:pt x="1766340" y="1020580"/>
                  <a:pt x="1229193" y="1019331"/>
                </a:cubicBezTo>
                <a:cubicBezTo>
                  <a:pt x="692046" y="1018082"/>
                  <a:pt x="196121" y="131164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F791DE0-AD94-40E2-AF78-60781F4DDD99}"/>
              </a:ext>
            </a:extLst>
          </p:cNvPr>
          <p:cNvSpPr/>
          <p:nvPr/>
        </p:nvSpPr>
        <p:spPr>
          <a:xfrm>
            <a:off x="5778708" y="1256996"/>
            <a:ext cx="2371586" cy="736696"/>
          </a:xfrm>
          <a:custGeom>
            <a:avLst/>
            <a:gdLst>
              <a:gd name="connsiteX0" fmla="*/ 2368446 w 2371586"/>
              <a:gd name="connsiteY0" fmla="*/ 736696 h 736696"/>
              <a:gd name="connsiteX1" fmla="*/ 1993692 w 2371586"/>
              <a:gd name="connsiteY1" fmla="*/ 2178 h 736696"/>
              <a:gd name="connsiteX2" fmla="*/ 0 w 2371586"/>
              <a:gd name="connsiteY2" fmla="*/ 511843 h 7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1586" h="736696">
                <a:moveTo>
                  <a:pt x="2368446" y="736696"/>
                </a:moveTo>
                <a:cubicBezTo>
                  <a:pt x="2378439" y="388174"/>
                  <a:pt x="2388433" y="39653"/>
                  <a:pt x="1993692" y="2178"/>
                </a:cubicBezTo>
                <a:cubicBezTo>
                  <a:pt x="1598951" y="-35297"/>
                  <a:pt x="338528" y="421902"/>
                  <a:pt x="0" y="51184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7C7FA2-2C42-4D7D-BB4E-8C3EB05B61B6}"/>
              </a:ext>
            </a:extLst>
          </p:cNvPr>
          <p:cNvGrpSpPr/>
          <p:nvPr/>
        </p:nvGrpSpPr>
        <p:grpSpPr>
          <a:xfrm>
            <a:off x="-1" y="697424"/>
            <a:ext cx="5680129" cy="1226253"/>
            <a:chOff x="0" y="1270545"/>
            <a:chExt cx="4355976" cy="50405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65B2BD-1915-428A-BCA5-2E271689F66A}"/>
                </a:ext>
              </a:extLst>
            </p:cNvPr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ADC6DE-86ED-4895-8C4D-01454CD912A2}"/>
                </a:ext>
              </a:extLst>
            </p:cNvPr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1">
                <a:lumMod val="50000"/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28F84A-8C0C-40B9-BE7D-72EF8F437594}"/>
              </a:ext>
            </a:extLst>
          </p:cNvPr>
          <p:cNvSpPr txBox="1"/>
          <p:nvPr/>
        </p:nvSpPr>
        <p:spPr>
          <a:xfrm>
            <a:off x="467543" y="829159"/>
            <a:ext cx="44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20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Teknik </a:t>
            </a:r>
            <a:r>
              <a:rPr lang="en-US" altLang="ko-KR" sz="2000" b="1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Pengumpulan</a:t>
            </a:r>
            <a:r>
              <a:rPr lang="en-US" altLang="ko-KR" sz="20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</a:t>
            </a:r>
            <a:endParaRPr lang="ko-KR" altLang="en-US" sz="2000" b="1" kern="1200" dirty="0">
              <a:solidFill>
                <a:prstClr val="white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72EE8-0C31-4180-BF60-9013D0CA4CD7}"/>
              </a:ext>
            </a:extLst>
          </p:cNvPr>
          <p:cNvSpPr txBox="1"/>
          <p:nvPr/>
        </p:nvSpPr>
        <p:spPr>
          <a:xfrm>
            <a:off x="467544" y="1995686"/>
            <a:ext cx="52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Studi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kepustakaan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dilakukan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dengan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mencari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informasi-informasi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terkait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penelitian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bisa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didapatkan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melalui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buku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jurnal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artikel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KTI (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Karya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Tulis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Ilmia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),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Makalah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ensliklopedia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.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28435-035F-4F07-9085-945D259AED2E}"/>
              </a:ext>
            </a:extLst>
          </p:cNvPr>
          <p:cNvSpPr txBox="1"/>
          <p:nvPr/>
        </p:nvSpPr>
        <p:spPr>
          <a:xfrm>
            <a:off x="611560" y="1301278"/>
            <a:ext cx="4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600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Studi</a:t>
            </a:r>
            <a:r>
              <a:rPr lang="en-US" altLang="ko-KR" sz="1600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Pustaka </a:t>
            </a:r>
            <a:r>
              <a:rPr lang="en-US" altLang="ko-KR" sz="1600" i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(Library </a:t>
            </a:r>
            <a:r>
              <a:rPr lang="en-US" altLang="ko-KR" sz="1600" i="1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Reasearch</a:t>
            </a:r>
            <a:r>
              <a:rPr lang="en-US" altLang="ko-KR" sz="1600" i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)</a:t>
            </a:r>
            <a:endParaRPr lang="ko-KR" altLang="en-US" sz="1600" i="1" kern="1200" dirty="0">
              <a:solidFill>
                <a:prstClr val="white"/>
              </a:solidFill>
              <a:latin typeface="Roboto" panose="020B060402020202020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8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7C7FA2-2C42-4D7D-BB4E-8C3EB05B61B6}"/>
              </a:ext>
            </a:extLst>
          </p:cNvPr>
          <p:cNvGrpSpPr/>
          <p:nvPr/>
        </p:nvGrpSpPr>
        <p:grpSpPr>
          <a:xfrm>
            <a:off x="-1" y="697424"/>
            <a:ext cx="5680129" cy="1226253"/>
            <a:chOff x="0" y="1270545"/>
            <a:chExt cx="4355976" cy="50405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65B2BD-1915-428A-BCA5-2E271689F66A}"/>
                </a:ext>
              </a:extLst>
            </p:cNvPr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ADC6DE-86ED-4895-8C4D-01454CD912A2}"/>
                </a:ext>
              </a:extLst>
            </p:cNvPr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1">
                <a:lumMod val="50000"/>
                <a:alpha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28F84A-8C0C-40B9-BE7D-72EF8F437594}"/>
              </a:ext>
            </a:extLst>
          </p:cNvPr>
          <p:cNvSpPr txBox="1"/>
          <p:nvPr/>
        </p:nvSpPr>
        <p:spPr>
          <a:xfrm>
            <a:off x="467543" y="829159"/>
            <a:ext cx="44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20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Teknik </a:t>
            </a:r>
            <a:r>
              <a:rPr lang="en-US" altLang="ko-KR" sz="2000" b="1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Pengumpulan</a:t>
            </a:r>
            <a:r>
              <a:rPr lang="en-US" altLang="ko-KR" sz="20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</a:t>
            </a:r>
            <a:endParaRPr lang="ko-KR" altLang="en-US" sz="2000" b="1" kern="1200" dirty="0">
              <a:solidFill>
                <a:prstClr val="white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72EE8-0C31-4180-BF60-9013D0CA4CD7}"/>
              </a:ext>
            </a:extLst>
          </p:cNvPr>
          <p:cNvSpPr txBox="1"/>
          <p:nvPr/>
        </p:nvSpPr>
        <p:spPr>
          <a:xfrm>
            <a:off x="467544" y="1995686"/>
            <a:ext cx="52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Studi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lapapangan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merupakan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proses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pengumpulan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dilakukan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secara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langsung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baik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itu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dengan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survey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maupun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wawancara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dengan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pihak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terkait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penelitian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.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28435-035F-4F07-9085-945D259AED2E}"/>
              </a:ext>
            </a:extLst>
          </p:cNvPr>
          <p:cNvSpPr txBox="1"/>
          <p:nvPr/>
        </p:nvSpPr>
        <p:spPr>
          <a:xfrm>
            <a:off x="611560" y="1301278"/>
            <a:ext cx="4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600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Studi</a:t>
            </a:r>
            <a:r>
              <a:rPr lang="en-US" altLang="ko-KR" sz="1600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600" kern="1200" dirty="0" err="1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Lapangan</a:t>
            </a:r>
            <a:endParaRPr lang="ko-KR" altLang="en-US" sz="1600" i="1" kern="1200" dirty="0">
              <a:solidFill>
                <a:prstClr val="white"/>
              </a:solidFill>
              <a:latin typeface="Roboto" panose="020B060402020202020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68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131329" cy="655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0B19E3D-C949-4066-91DF-9C553315BA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98" y="1100380"/>
            <a:ext cx="5455404" cy="399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589672" cy="655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Kerangka Pemikiran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88CBD-E9BC-44E5-B0CC-238407A5C5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35" y="1100380"/>
            <a:ext cx="3152130" cy="398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3300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D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163CFF97-EDEF-4CDB-AA8C-E6CB0DEA2F18}"/>
              </a:ext>
            </a:extLst>
          </p:cNvPr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E81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E81C4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67338AEB-4392-4B90-90FB-67D3889D13C0}"/>
              </a:ext>
            </a:extLst>
          </p:cNvPr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9E81C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E81C4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444AD-D351-49EB-A352-9F81CB9FF232}"/>
              </a:ext>
            </a:extLst>
          </p:cNvPr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1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STRENGTH</a:t>
            </a:r>
            <a:endParaRPr lang="ko-KR" altLang="en-US" sz="1200" b="1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39AF1-95AB-4007-BED1-A27554C6D365}"/>
              </a:ext>
            </a:extLst>
          </p:cNvPr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1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WEAKNESS</a:t>
            </a:r>
            <a:endParaRPr lang="ko-KR" altLang="en-US" sz="1200" b="1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C555C-AD2A-42C7-91D3-084D1F761A7C}"/>
              </a:ext>
            </a:extLst>
          </p:cNvPr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1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OPPORTUNITIES</a:t>
            </a:r>
            <a:endParaRPr lang="ko-KR" altLang="en-US" sz="1200" b="1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6F583-0DF3-4018-9DCD-549A21F438F8}"/>
              </a:ext>
            </a:extLst>
          </p:cNvPr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1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THREATS</a:t>
            </a:r>
            <a:endParaRPr lang="ko-KR" altLang="en-US" sz="1200" b="1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A547C456-A00C-4EBA-AF38-5CC02668F11A}"/>
              </a:ext>
            </a:extLst>
          </p:cNvPr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itchFamily="34" charset="0"/>
              <a:buNone/>
            </a:pPr>
            <a:r>
              <a:rPr lang="en-US" altLang="ko-KR" sz="2800" b="1" dirty="0">
                <a:solidFill>
                  <a:srgbClr val="9A7CC2"/>
                </a:solidFill>
                <a:latin typeface="Changa One" panose="020B0604020202020204" charset="0"/>
                <a:cs typeface="Arial" pitchFamily="34" charset="0"/>
              </a:rPr>
              <a:t>ANALISA SWOT</a:t>
            </a:r>
            <a:endParaRPr lang="ko-KR" altLang="en-US" sz="2800" b="1" dirty="0">
              <a:solidFill>
                <a:srgbClr val="9A7CC2"/>
              </a:solidFill>
              <a:latin typeface="Changa One" panose="020B060402020202020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885E7-A38A-4DA5-AB09-B6159CD24E88}"/>
              </a:ext>
            </a:extLst>
          </p:cNvPr>
          <p:cNvSpPr txBox="1"/>
          <p:nvPr/>
        </p:nvSpPr>
        <p:spPr>
          <a:xfrm>
            <a:off x="5220072" y="231397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</a:pP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Analisa SWOT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merupakan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metode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analisis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sederhan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namun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sangat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membantu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mengembangkan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erbagai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macam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effectLst/>
                <a:latin typeface="Roboto" panose="020B0604020202020204" charset="0"/>
                <a:ea typeface="Roboto" panose="020B0604020202020204" charset="0"/>
              </a:rPr>
              <a:t>proyek</a:t>
            </a:r>
            <a:r>
              <a:rPr lang="en-US" sz="1200" dirty="0">
                <a:effectLst/>
                <a:latin typeface="Roboto" panose="020B0604020202020204" charset="0"/>
                <a:ea typeface="Roboto" panose="020B0604020202020204" charset="0"/>
              </a:rPr>
              <a:t>.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20204" charset="0"/>
              <a:ea typeface="Roboto" panose="020B0604020202020204" charset="0"/>
              <a:cs typeface="Arial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CF8966A-8E9B-429F-ABD0-CDEDFEA4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" y="1013081"/>
            <a:ext cx="3047748" cy="3047748"/>
          </a:xfrm>
          <a:prstGeom prst="rect">
            <a:avLst/>
          </a:prstGeom>
        </p:spPr>
      </p:pic>
      <p:grpSp>
        <p:nvGrpSpPr>
          <p:cNvPr id="39" name="Group 13">
            <a:extLst>
              <a:ext uri="{FF2B5EF4-FFF2-40B4-BE49-F238E27FC236}">
                <a16:creationId xmlns:a16="http://schemas.microsoft.com/office/drawing/2014/main" id="{BA68C751-53BB-4FCB-86FD-6FE91367A3B8}"/>
              </a:ext>
            </a:extLst>
          </p:cNvPr>
          <p:cNvGrpSpPr/>
          <p:nvPr/>
        </p:nvGrpSpPr>
        <p:grpSpPr>
          <a:xfrm>
            <a:off x="3717772" y="536054"/>
            <a:ext cx="422068" cy="517274"/>
            <a:chOff x="6777274" y="1831284"/>
            <a:chExt cx="552841" cy="1177414"/>
          </a:xfrm>
          <a:noFill/>
        </p:grpSpPr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0E207E57-F6CE-4594-ACF1-1694A0A995F4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277D0D85-043B-4874-BA34-7A7646D0C3AD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 w="25400" cap="flat" cmpd="sng" algn="ctr">
                <a:solidFill>
                  <a:srgbClr val="9E81C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4EC31BED-56FC-41F8-BDC9-234975B2A783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 w="25400" cap="flat" cmpd="sng" algn="ctr">
                <a:solidFill>
                  <a:srgbClr val="9E81C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E465524B-AE8A-42B9-8657-985BD19444AD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 w="25400" cap="flat" cmpd="sng" algn="ctr">
              <a:solidFill>
                <a:srgbClr val="9E81C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5" name="Oval 50">
            <a:extLst>
              <a:ext uri="{FF2B5EF4-FFF2-40B4-BE49-F238E27FC236}">
                <a16:creationId xmlns:a16="http://schemas.microsoft.com/office/drawing/2014/main" id="{7CCA7B2A-ED4C-4A72-B8F6-FD076C55A622}"/>
              </a:ext>
            </a:extLst>
          </p:cNvPr>
          <p:cNvSpPr>
            <a:spLocks noChangeAspect="1"/>
          </p:cNvSpPr>
          <p:nvPr/>
        </p:nvSpPr>
        <p:spPr>
          <a:xfrm>
            <a:off x="3886144" y="3921909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9E8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71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/>
      <p:bldP spid="27" grpId="0"/>
      <p:bldP spid="28" grpId="0"/>
      <p:bldP spid="30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ABED37D-82C0-419A-83A2-1E5A71E3989E}"/>
              </a:ext>
            </a:extLst>
          </p:cNvPr>
          <p:cNvSpPr/>
          <p:nvPr/>
        </p:nvSpPr>
        <p:spPr>
          <a:xfrm>
            <a:off x="3267744" y="178397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445A-E6B7-4789-9955-C9F49DC17381}"/>
              </a:ext>
            </a:extLst>
          </p:cNvPr>
          <p:cNvSpPr/>
          <p:nvPr/>
        </p:nvSpPr>
        <p:spPr>
          <a:xfrm>
            <a:off x="3267744" y="2642736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6C3844-7673-466C-B39A-369416E0ADAF}"/>
              </a:ext>
            </a:extLst>
          </p:cNvPr>
          <p:cNvSpPr/>
          <p:nvPr/>
        </p:nvSpPr>
        <p:spPr>
          <a:xfrm>
            <a:off x="3267744" y="348435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CADEC-21D5-4CAC-A016-02BE29D52873}"/>
              </a:ext>
            </a:extLst>
          </p:cNvPr>
          <p:cNvSpPr txBox="1"/>
          <p:nvPr/>
        </p:nvSpPr>
        <p:spPr>
          <a:xfrm>
            <a:off x="3944695" y="174884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dirancang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penentuan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nilai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kedisiplianan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membantu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pengajar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dalam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mengecek</a:t>
            </a:r>
            <a:r>
              <a:rPr lang="en-US" sz="1200" dirty="0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absensi</a:t>
            </a:r>
            <a:endParaRPr lang="ko-KR" altLang="en-US" sz="1200" kern="1200" dirty="0">
              <a:solidFill>
                <a:srgbClr val="404040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38E66-A64B-436C-83ED-15ED2DA0E140}"/>
              </a:ext>
            </a:extLst>
          </p:cNvPr>
          <p:cNvSpPr txBox="1"/>
          <p:nvPr/>
        </p:nvSpPr>
        <p:spPr>
          <a:xfrm>
            <a:off x="3910616" y="269993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Membuat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murid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lebih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disiplin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melakukan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absensi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2EE5E-8FD9-443E-99BF-8EE6E6BEC8FC}"/>
              </a:ext>
            </a:extLst>
          </p:cNvPr>
          <p:cNvSpPr txBox="1"/>
          <p:nvPr/>
        </p:nvSpPr>
        <p:spPr>
          <a:xfrm>
            <a:off x="3944695" y="354155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lebih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aman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karena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tersimpan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didalam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database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7EADD-D29A-4911-AB93-3A418C2E25F3}"/>
              </a:ext>
            </a:extLst>
          </p:cNvPr>
          <p:cNvSpPr txBox="1"/>
          <p:nvPr/>
        </p:nvSpPr>
        <p:spPr>
          <a:xfrm>
            <a:off x="3234340" y="184117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D526E-B4BB-4E40-B44C-4536193C552A}"/>
              </a:ext>
            </a:extLst>
          </p:cNvPr>
          <p:cNvSpPr txBox="1"/>
          <p:nvPr/>
        </p:nvSpPr>
        <p:spPr>
          <a:xfrm>
            <a:off x="3234340" y="26999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58B0-A6FD-4970-B7FA-09A674677DA3}"/>
              </a:ext>
            </a:extLst>
          </p:cNvPr>
          <p:cNvSpPr txBox="1"/>
          <p:nvPr/>
        </p:nvSpPr>
        <p:spPr>
          <a:xfrm>
            <a:off x="3234340" y="35415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0ADC478B-BB58-46F2-8D2B-55F0F2B0A9AE}"/>
              </a:ext>
            </a:extLst>
          </p:cNvPr>
          <p:cNvSpPr txBox="1">
            <a:spLocks/>
          </p:cNvSpPr>
          <p:nvPr/>
        </p:nvSpPr>
        <p:spPr>
          <a:xfrm>
            <a:off x="3234340" y="327535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itchFamily="34" charset="0"/>
              <a:buNone/>
            </a:pPr>
            <a:r>
              <a:rPr lang="en-US" altLang="ko-KR" sz="2800" b="1" dirty="0">
                <a:solidFill>
                  <a:srgbClr val="32AEB8"/>
                </a:solidFill>
                <a:latin typeface="Changa One" panose="020B0604020202020204" charset="0"/>
                <a:cs typeface="Arial" pitchFamily="34" charset="0"/>
              </a:rPr>
              <a:t>STRENGTH</a:t>
            </a:r>
            <a:endParaRPr lang="ko-KR" altLang="en-US" sz="2800" b="1" dirty="0">
              <a:solidFill>
                <a:srgbClr val="32AEB8"/>
              </a:solidFill>
              <a:latin typeface="Changa One" panose="020B0604020202020204" charset="0"/>
              <a:cs typeface="Arial" pitchFamily="34" charset="0"/>
            </a:endParaRPr>
          </a:p>
        </p:txBody>
      </p:sp>
      <p:grpSp>
        <p:nvGrpSpPr>
          <p:cNvPr id="50" name="Group 13">
            <a:extLst>
              <a:ext uri="{FF2B5EF4-FFF2-40B4-BE49-F238E27FC236}">
                <a16:creationId xmlns:a16="http://schemas.microsoft.com/office/drawing/2014/main" id="{BB7856B1-159D-4DF5-9122-CDA80A59A047}"/>
              </a:ext>
            </a:extLst>
          </p:cNvPr>
          <p:cNvGrpSpPr/>
          <p:nvPr/>
        </p:nvGrpSpPr>
        <p:grpSpPr>
          <a:xfrm>
            <a:off x="162732" y="1403945"/>
            <a:ext cx="1748753" cy="3126634"/>
            <a:chOff x="6777274" y="1831284"/>
            <a:chExt cx="552841" cy="1177414"/>
          </a:xfrm>
        </p:grpSpPr>
        <p:grpSp>
          <p:nvGrpSpPr>
            <p:cNvPr id="52" name="Group 14">
              <a:extLst>
                <a:ext uri="{FF2B5EF4-FFF2-40B4-BE49-F238E27FC236}">
                  <a16:creationId xmlns:a16="http://schemas.microsoft.com/office/drawing/2014/main" id="{2AFFBDFB-2D88-4454-B6B3-9E26FC297365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63A6709C-2637-49BC-AFE8-6EF930255E49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C719799C-5562-4AFE-9E78-840123ABA4C6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rgbClr val="F2A40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4C58718A-9ADF-4040-9B1D-644344B8CFF4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rgbClr val="F2A40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561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2" grpId="0"/>
      <p:bldP spid="45" grpId="0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ABED37D-82C0-419A-83A2-1E5A71E3989E}"/>
              </a:ext>
            </a:extLst>
          </p:cNvPr>
          <p:cNvSpPr/>
          <p:nvPr/>
        </p:nvSpPr>
        <p:spPr>
          <a:xfrm>
            <a:off x="3267744" y="178397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445A-E6B7-4789-9955-C9F49DC17381}"/>
              </a:ext>
            </a:extLst>
          </p:cNvPr>
          <p:cNvSpPr/>
          <p:nvPr/>
        </p:nvSpPr>
        <p:spPr>
          <a:xfrm>
            <a:off x="3267744" y="2642736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6C3844-7673-466C-B39A-369416E0ADAF}"/>
              </a:ext>
            </a:extLst>
          </p:cNvPr>
          <p:cNvSpPr/>
          <p:nvPr/>
        </p:nvSpPr>
        <p:spPr>
          <a:xfrm>
            <a:off x="3267744" y="348435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CADEC-21D5-4CAC-A016-02BE29D52873}"/>
              </a:ext>
            </a:extLst>
          </p:cNvPr>
          <p:cNvSpPr txBox="1"/>
          <p:nvPr/>
        </p:nvSpPr>
        <p:spPr>
          <a:xfrm>
            <a:off x="3944695" y="174884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Sistem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tidak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akan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berfungsi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ketika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tidak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memiliki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daya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listrik</a:t>
            </a:r>
            <a:endParaRPr lang="ko-KR" altLang="en-US" sz="1200" kern="1200" dirty="0">
              <a:solidFill>
                <a:srgbClr val="404040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38E66-A64B-436C-83ED-15ED2DA0E140}"/>
              </a:ext>
            </a:extLst>
          </p:cNvPr>
          <p:cNvSpPr txBox="1"/>
          <p:nvPr/>
        </p:nvSpPr>
        <p:spPr>
          <a:xfrm>
            <a:off x="3910616" y="269993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Database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harus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memori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sangat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besar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karena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banyak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data-data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disimpan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2EE5E-8FD9-443E-99BF-8EE6E6BEC8FC}"/>
              </a:ext>
            </a:extLst>
          </p:cNvPr>
          <p:cNvSpPr txBox="1"/>
          <p:nvPr/>
        </p:nvSpPr>
        <p:spPr>
          <a:xfrm>
            <a:off x="3944695" y="354155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Perhitungan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machine learning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masih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manual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belum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menggunakan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framework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7EADD-D29A-4911-AB93-3A418C2E25F3}"/>
              </a:ext>
            </a:extLst>
          </p:cNvPr>
          <p:cNvSpPr txBox="1"/>
          <p:nvPr/>
        </p:nvSpPr>
        <p:spPr>
          <a:xfrm>
            <a:off x="3234340" y="184117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D526E-B4BB-4E40-B44C-4536193C552A}"/>
              </a:ext>
            </a:extLst>
          </p:cNvPr>
          <p:cNvSpPr txBox="1"/>
          <p:nvPr/>
        </p:nvSpPr>
        <p:spPr>
          <a:xfrm>
            <a:off x="3234340" y="26999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58B0-A6FD-4970-B7FA-09A674677DA3}"/>
              </a:ext>
            </a:extLst>
          </p:cNvPr>
          <p:cNvSpPr txBox="1"/>
          <p:nvPr/>
        </p:nvSpPr>
        <p:spPr>
          <a:xfrm>
            <a:off x="3234340" y="35415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0ADC478B-BB58-46F2-8D2B-55F0F2B0A9AE}"/>
              </a:ext>
            </a:extLst>
          </p:cNvPr>
          <p:cNvSpPr txBox="1">
            <a:spLocks/>
          </p:cNvSpPr>
          <p:nvPr/>
        </p:nvSpPr>
        <p:spPr>
          <a:xfrm>
            <a:off x="3234340" y="327535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itchFamily="34" charset="0"/>
              <a:buNone/>
            </a:pPr>
            <a:r>
              <a:rPr lang="en-US" altLang="ko-KR" sz="2800" b="1" dirty="0">
                <a:solidFill>
                  <a:srgbClr val="32AEB8"/>
                </a:solidFill>
                <a:latin typeface="Changa One" panose="020B0604020202020204" charset="0"/>
                <a:cs typeface="Arial" pitchFamily="34" charset="0"/>
              </a:rPr>
              <a:t>WEAKNESS</a:t>
            </a:r>
            <a:endParaRPr lang="ko-KR" altLang="en-US" sz="2800" b="1" dirty="0">
              <a:solidFill>
                <a:srgbClr val="32AEB8"/>
              </a:solidFill>
              <a:latin typeface="Changa One" panose="020B060402020202020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6DB9B-5E92-4F9B-9EEB-2D09BDB7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8" y="1783975"/>
            <a:ext cx="2254378" cy="22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16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ABED37D-82C0-419A-83A2-1E5A71E3989E}"/>
              </a:ext>
            </a:extLst>
          </p:cNvPr>
          <p:cNvSpPr/>
          <p:nvPr/>
        </p:nvSpPr>
        <p:spPr>
          <a:xfrm>
            <a:off x="3267744" y="178397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445A-E6B7-4789-9955-C9F49DC17381}"/>
              </a:ext>
            </a:extLst>
          </p:cNvPr>
          <p:cNvSpPr/>
          <p:nvPr/>
        </p:nvSpPr>
        <p:spPr>
          <a:xfrm>
            <a:off x="3267744" y="2642736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6C3844-7673-466C-B39A-369416E0ADAF}"/>
              </a:ext>
            </a:extLst>
          </p:cNvPr>
          <p:cNvSpPr/>
          <p:nvPr/>
        </p:nvSpPr>
        <p:spPr>
          <a:xfrm>
            <a:off x="3267744" y="348435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CADEC-21D5-4CAC-A016-02BE29D52873}"/>
              </a:ext>
            </a:extLst>
          </p:cNvPr>
          <p:cNvSpPr txBox="1"/>
          <p:nvPr/>
        </p:nvSpPr>
        <p:spPr>
          <a:xfrm>
            <a:off x="3944695" y="184574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Mampu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melakukan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monitoring database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melalui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website</a:t>
            </a:r>
            <a:endParaRPr lang="ko-KR" altLang="en-US" sz="1200" kern="1200" dirty="0">
              <a:solidFill>
                <a:srgbClr val="404040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38E66-A64B-436C-83ED-15ED2DA0E140}"/>
              </a:ext>
            </a:extLst>
          </p:cNvPr>
          <p:cNvSpPr txBox="1"/>
          <p:nvPr/>
        </p:nvSpPr>
        <p:spPr>
          <a:xfrm>
            <a:off x="3910616" y="2792268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Meminimalisir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terjadinya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manipulasi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2EE5E-8FD9-443E-99BF-8EE6E6BEC8FC}"/>
              </a:ext>
            </a:extLst>
          </p:cNvPr>
          <p:cNvSpPr txBox="1"/>
          <p:nvPr/>
        </p:nvSpPr>
        <p:spPr>
          <a:xfrm>
            <a:off x="3944695" y="354155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Membuat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semua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pihak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terlibat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dunia Pendidikan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menjadi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lebih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disiplin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7EADD-D29A-4911-AB93-3A418C2E25F3}"/>
              </a:ext>
            </a:extLst>
          </p:cNvPr>
          <p:cNvSpPr txBox="1"/>
          <p:nvPr/>
        </p:nvSpPr>
        <p:spPr>
          <a:xfrm>
            <a:off x="3234340" y="184117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D526E-B4BB-4E40-B44C-4536193C552A}"/>
              </a:ext>
            </a:extLst>
          </p:cNvPr>
          <p:cNvSpPr txBox="1"/>
          <p:nvPr/>
        </p:nvSpPr>
        <p:spPr>
          <a:xfrm>
            <a:off x="3234340" y="26999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58B0-A6FD-4970-B7FA-09A674677DA3}"/>
              </a:ext>
            </a:extLst>
          </p:cNvPr>
          <p:cNvSpPr txBox="1"/>
          <p:nvPr/>
        </p:nvSpPr>
        <p:spPr>
          <a:xfrm>
            <a:off x="3234340" y="35415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0ADC478B-BB58-46F2-8D2B-55F0F2B0A9AE}"/>
              </a:ext>
            </a:extLst>
          </p:cNvPr>
          <p:cNvSpPr txBox="1">
            <a:spLocks/>
          </p:cNvSpPr>
          <p:nvPr/>
        </p:nvSpPr>
        <p:spPr>
          <a:xfrm>
            <a:off x="3234340" y="327535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itchFamily="34" charset="0"/>
              <a:buNone/>
            </a:pPr>
            <a:r>
              <a:rPr lang="en-US" altLang="ko-KR" sz="2800" b="1" dirty="0">
                <a:solidFill>
                  <a:srgbClr val="32AEB8"/>
                </a:solidFill>
                <a:latin typeface="Changa One" panose="020B0604020202020204" charset="0"/>
                <a:cs typeface="Arial" pitchFamily="34" charset="0"/>
              </a:rPr>
              <a:t>OPPORTUNITIES</a:t>
            </a:r>
            <a:endParaRPr lang="ko-KR" altLang="en-US" sz="2800" b="1" dirty="0">
              <a:solidFill>
                <a:srgbClr val="32AEB8"/>
              </a:solidFill>
              <a:latin typeface="Changa One" panose="020B060402020202020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1CD0D-6BD2-4CEB-ACBF-8DCF422B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41" y="1720298"/>
            <a:ext cx="2228868" cy="22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2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ABED37D-82C0-419A-83A2-1E5A71E3989E}"/>
              </a:ext>
            </a:extLst>
          </p:cNvPr>
          <p:cNvSpPr/>
          <p:nvPr/>
        </p:nvSpPr>
        <p:spPr>
          <a:xfrm>
            <a:off x="3267744" y="178397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445A-E6B7-4789-9955-C9F49DC17381}"/>
              </a:ext>
            </a:extLst>
          </p:cNvPr>
          <p:cNvSpPr/>
          <p:nvPr/>
        </p:nvSpPr>
        <p:spPr>
          <a:xfrm>
            <a:off x="3267744" y="2642736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6C3844-7673-466C-B39A-369416E0ADAF}"/>
              </a:ext>
            </a:extLst>
          </p:cNvPr>
          <p:cNvSpPr/>
          <p:nvPr/>
        </p:nvSpPr>
        <p:spPr>
          <a:xfrm>
            <a:off x="3267744" y="348435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CADEC-21D5-4CAC-A016-02BE29D52873}"/>
              </a:ext>
            </a:extLst>
          </p:cNvPr>
          <p:cNvSpPr txBox="1"/>
          <p:nvPr/>
        </p:nvSpPr>
        <p:spPr>
          <a:xfrm>
            <a:off x="3944695" y="184574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Suatu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saat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server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bisa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saja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down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sehingga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tidak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dapat</a:t>
            </a:r>
            <a:r>
              <a:rPr lang="en-US" altLang="ko-KR" sz="1200" kern="12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diakses</a:t>
            </a:r>
            <a:endParaRPr lang="ko-KR" altLang="en-US" sz="1200" kern="1200" dirty="0">
              <a:solidFill>
                <a:srgbClr val="404040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38E66-A64B-436C-83ED-15ED2DA0E140}"/>
              </a:ext>
            </a:extLst>
          </p:cNvPr>
          <p:cNvSpPr txBox="1"/>
          <p:nvPr/>
        </p:nvSpPr>
        <p:spPr>
          <a:xfrm>
            <a:off x="3910616" y="2792268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Database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memungkinkan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overload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2EE5E-8FD9-443E-99BF-8EE6E6BEC8FC}"/>
              </a:ext>
            </a:extLst>
          </p:cNvPr>
          <p:cNvSpPr txBox="1"/>
          <p:nvPr/>
        </p:nvSpPr>
        <p:spPr>
          <a:xfrm>
            <a:off x="3944695" y="3633887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Alat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mikrokontroler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bisa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saja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rusak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7EADD-D29A-4911-AB93-3A418C2E25F3}"/>
              </a:ext>
            </a:extLst>
          </p:cNvPr>
          <p:cNvSpPr txBox="1"/>
          <p:nvPr/>
        </p:nvSpPr>
        <p:spPr>
          <a:xfrm>
            <a:off x="3234340" y="184117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D526E-B4BB-4E40-B44C-4536193C552A}"/>
              </a:ext>
            </a:extLst>
          </p:cNvPr>
          <p:cNvSpPr txBox="1"/>
          <p:nvPr/>
        </p:nvSpPr>
        <p:spPr>
          <a:xfrm>
            <a:off x="3234340" y="26999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58B0-A6FD-4970-B7FA-09A674677DA3}"/>
              </a:ext>
            </a:extLst>
          </p:cNvPr>
          <p:cNvSpPr txBox="1"/>
          <p:nvPr/>
        </p:nvSpPr>
        <p:spPr>
          <a:xfrm>
            <a:off x="3234340" y="35415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0ADC478B-BB58-46F2-8D2B-55F0F2B0A9AE}"/>
              </a:ext>
            </a:extLst>
          </p:cNvPr>
          <p:cNvSpPr txBox="1">
            <a:spLocks/>
          </p:cNvSpPr>
          <p:nvPr/>
        </p:nvSpPr>
        <p:spPr>
          <a:xfrm>
            <a:off x="3234340" y="327535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itchFamily="34" charset="0"/>
              <a:buNone/>
            </a:pPr>
            <a:r>
              <a:rPr lang="en-US" altLang="ko-KR" sz="2800" b="1" dirty="0">
                <a:solidFill>
                  <a:srgbClr val="32AEB8"/>
                </a:solidFill>
                <a:latin typeface="Changa One" panose="020B0604020202020204" charset="0"/>
                <a:cs typeface="Arial" pitchFamily="34" charset="0"/>
              </a:rPr>
              <a:t>THREATS</a:t>
            </a:r>
            <a:endParaRPr lang="ko-KR" altLang="en-US" sz="2800" b="1" dirty="0">
              <a:solidFill>
                <a:srgbClr val="32AEB8"/>
              </a:solidFill>
              <a:latin typeface="Changa One" panose="020B060402020202020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DCF50-E4C5-4961-825C-A578AD14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9" y="1783975"/>
            <a:ext cx="2219244" cy="22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7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2" grpId="0"/>
      <p:bldP spid="45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390F74-1336-4E26-B349-581B661D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B8DD4-9675-4F92-A9AD-D887E2D9F608}"/>
              </a:ext>
            </a:extLst>
          </p:cNvPr>
          <p:cNvSpPr/>
          <p:nvPr/>
        </p:nvSpPr>
        <p:spPr>
          <a:xfrm>
            <a:off x="4553999" y="1638807"/>
            <a:ext cx="69407" cy="275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2C3D9F-A471-46F2-8F46-A809C6A9B549}"/>
              </a:ext>
            </a:extLst>
          </p:cNvPr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6061-AE98-4F47-B5F7-629F919D2E2C}"/>
              </a:ext>
            </a:extLst>
          </p:cNvPr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5A354-75F9-47C3-8FF5-F750B9E3A563}"/>
              </a:ext>
            </a:extLst>
          </p:cNvPr>
          <p:cNvSpPr txBox="1"/>
          <p:nvPr/>
        </p:nvSpPr>
        <p:spPr>
          <a:xfrm>
            <a:off x="1295483" y="1588569"/>
            <a:ext cx="318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Machine Learning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cabang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kecerdasa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buatan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Artificial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Intelegent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(AI) yang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terus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 (Learn From Data.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AE072-C33E-4B8E-9CE3-234377121734}"/>
              </a:ext>
            </a:extLst>
          </p:cNvPr>
          <p:cNvSpPr/>
          <p:nvPr/>
        </p:nvSpPr>
        <p:spPr>
          <a:xfrm>
            <a:off x="686015" y="268561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306D4-2859-4D04-B4B1-4955B00D1939}"/>
              </a:ext>
            </a:extLst>
          </p:cNvPr>
          <p:cNvSpPr txBox="1"/>
          <p:nvPr/>
        </p:nvSpPr>
        <p:spPr>
          <a:xfrm>
            <a:off x="652611" y="275119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C77E8-EAAA-44DF-8AE2-B645F1B606EB}"/>
              </a:ext>
            </a:extLst>
          </p:cNvPr>
          <p:cNvSpPr txBox="1"/>
          <p:nvPr/>
        </p:nvSpPr>
        <p:spPr>
          <a:xfrm>
            <a:off x="1271042" y="3636824"/>
            <a:ext cx="31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Machine Learning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dunia Pendidikan salah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satunya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penentuan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kedisiplinan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A8D162-4071-46AD-B3E5-FBAB065D6194}"/>
              </a:ext>
            </a:extLst>
          </p:cNvPr>
          <p:cNvSpPr/>
          <p:nvPr/>
        </p:nvSpPr>
        <p:spPr>
          <a:xfrm>
            <a:off x="686015" y="36719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933DA-0E8B-4062-ACEA-03CD97997540}"/>
              </a:ext>
            </a:extLst>
          </p:cNvPr>
          <p:cNvSpPr txBox="1"/>
          <p:nvPr/>
        </p:nvSpPr>
        <p:spPr>
          <a:xfrm>
            <a:off x="652611" y="37375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F3427-4F6B-4B9B-AA88-62FCEAD1E917}"/>
              </a:ext>
            </a:extLst>
          </p:cNvPr>
          <p:cNvSpPr txBox="1"/>
          <p:nvPr/>
        </p:nvSpPr>
        <p:spPr>
          <a:xfrm>
            <a:off x="5438697" y="2685567"/>
            <a:ext cx="31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Mikrokontroler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arduino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berkolaborasi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sensor RFID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mendeteksi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absensi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81DE46-B724-418E-A945-20952F0FD2E9}"/>
              </a:ext>
            </a:extLst>
          </p:cNvPr>
          <p:cNvSpPr/>
          <p:nvPr/>
        </p:nvSpPr>
        <p:spPr>
          <a:xfrm>
            <a:off x="4829229" y="170343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5ADEA-25D1-4FA1-97E5-E52BCBA704BF}"/>
              </a:ext>
            </a:extLst>
          </p:cNvPr>
          <p:cNvSpPr txBox="1"/>
          <p:nvPr/>
        </p:nvSpPr>
        <p:spPr>
          <a:xfrm>
            <a:off x="4795825" y="176902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0EB54-CDB2-4B80-9619-3005F9289B65}"/>
              </a:ext>
            </a:extLst>
          </p:cNvPr>
          <p:cNvSpPr txBox="1"/>
          <p:nvPr/>
        </p:nvSpPr>
        <p:spPr>
          <a:xfrm>
            <a:off x="1271042" y="2506094"/>
            <a:ext cx="318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Banyaknya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kasus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penyalahgunaan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waktu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kehilangan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maupun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kerusakan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dokumen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absensi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mendorong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penulis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alat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canggih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berbasi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IoT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CCDCBA-AF41-40FE-AF7B-2838260FDAE0}"/>
              </a:ext>
            </a:extLst>
          </p:cNvPr>
          <p:cNvSpPr txBox="1"/>
          <p:nvPr/>
        </p:nvSpPr>
        <p:spPr>
          <a:xfrm>
            <a:off x="5405293" y="1676687"/>
            <a:ext cx="31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Data yang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didapat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machine learning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penentuan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kedisiplinan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pembuatan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absensi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IoT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BDAB7C-53B2-47C2-B32E-440F8F344347}"/>
              </a:ext>
            </a:extLst>
          </p:cNvPr>
          <p:cNvSpPr/>
          <p:nvPr/>
        </p:nvSpPr>
        <p:spPr>
          <a:xfrm>
            <a:off x="4829229" y="268556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A058A-B491-4E93-849E-695E66EDC1CF}"/>
              </a:ext>
            </a:extLst>
          </p:cNvPr>
          <p:cNvSpPr txBox="1"/>
          <p:nvPr/>
        </p:nvSpPr>
        <p:spPr>
          <a:xfrm>
            <a:off x="4795825" y="275114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B2AC47-C093-46A7-94CD-490F3B67527D}"/>
              </a:ext>
            </a:extLst>
          </p:cNvPr>
          <p:cNvSpPr/>
          <p:nvPr/>
        </p:nvSpPr>
        <p:spPr>
          <a:xfrm>
            <a:off x="4829229" y="36668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2BF740-407D-470C-9F7B-D75EC7FE11F7}"/>
              </a:ext>
            </a:extLst>
          </p:cNvPr>
          <p:cNvSpPr txBox="1"/>
          <p:nvPr/>
        </p:nvSpPr>
        <p:spPr>
          <a:xfrm>
            <a:off x="4795825" y="373244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BAEF7-DECC-48C8-AAC8-F7FB96300FDE}"/>
              </a:ext>
            </a:extLst>
          </p:cNvPr>
          <p:cNvSpPr txBox="1"/>
          <p:nvPr/>
        </p:nvSpPr>
        <p:spPr>
          <a:xfrm>
            <a:off x="5472101" y="3455441"/>
            <a:ext cx="318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Algoritma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Machine Learning K-means, clustering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penentuan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kedesiplinan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diperoleh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absensi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IoT dan Web Service</a:t>
            </a:r>
            <a:endParaRPr lang="ko-KR" altLang="en-US" sz="1200" dirty="0">
              <a:solidFill>
                <a:schemeClr val="bg1"/>
              </a:solidFill>
              <a:latin typeface="Roboto" panose="020B060402020202020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9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/>
      <p:bldP spid="13" grpId="0" animBg="1"/>
      <p:bldP spid="14" grpId="0"/>
      <p:bldP spid="15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>
            <a:extLst>
              <a:ext uri="{FF2B5EF4-FFF2-40B4-BE49-F238E27FC236}">
                <a16:creationId xmlns:a16="http://schemas.microsoft.com/office/drawing/2014/main" id="{E2AFCE9C-BBA2-45FB-A3C4-A51D7345A002}"/>
              </a:ext>
            </a:extLst>
          </p:cNvPr>
          <p:cNvSpPr txBox="1">
            <a:spLocks/>
          </p:cNvSpPr>
          <p:nvPr/>
        </p:nvSpPr>
        <p:spPr>
          <a:xfrm>
            <a:off x="789742" y="806656"/>
            <a:ext cx="4234291" cy="68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console.log(“Thank U”);</a:t>
            </a:r>
          </a:p>
        </p:txBody>
      </p:sp>
    </p:spTree>
    <p:extLst>
      <p:ext uri="{BB962C8B-B14F-4D97-AF65-F5344CB8AC3E}">
        <p14:creationId xmlns:p14="http://schemas.microsoft.com/office/powerpoint/2010/main" val="146751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4FA8-3828-4C60-8E53-0E819B35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1C4ABB-0151-4E21-B9BD-BC71885F4E33}"/>
              </a:ext>
            </a:extLst>
          </p:cNvPr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  <a:solidFill>
            <a:srgbClr val="8BA5FF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5DB9F7-8349-4D82-90EF-6192781AF469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D507EAF-D589-445C-A2EC-6B46ED6B61AF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E510B0-DFE7-4022-9F3F-FC8625CC50A2}"/>
              </a:ext>
            </a:extLst>
          </p:cNvPr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9DA1A9-D853-4925-A4A6-99C98CA771AE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34A2F9C2-EF43-4D9C-A467-7F26772B7A9A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531A35-B7E6-4AB2-89EE-15E4756E3FD7}"/>
              </a:ext>
            </a:extLst>
          </p:cNvPr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  <a:solidFill>
            <a:srgbClr val="8BA5FF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E2D5D1-81B4-4AD0-A1B7-E1875430D686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54581950-1DCD-4DEE-8C04-8F737D10F399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EEA2A5-A31A-4BA6-B7B8-7DDAAB36E3EE}"/>
              </a:ext>
            </a:extLst>
          </p:cNvPr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D99F40-D6E1-49A6-B2D0-C773099F202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BBDB1D8B-5D53-4243-8693-A0D9F5787F40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EA6D004-FED3-4CCF-A442-20880ECD8AD6}"/>
              </a:ext>
            </a:extLst>
          </p:cNvPr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0EEA92-D5FD-42CE-BB7A-EF499624C060}"/>
              </a:ext>
            </a:extLst>
          </p:cNvPr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475E8D-0ED7-4B06-AB90-0C4B0D0E1F90}"/>
              </a:ext>
            </a:extLst>
          </p:cNvPr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F51069-A546-4785-B1BF-10C5FA4D4E44}"/>
              </a:ext>
            </a:extLst>
          </p:cNvPr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8E99E5BC-A9E2-4B91-BEE3-756F9935E5C6}"/>
              </a:ext>
            </a:extLst>
          </p:cNvPr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ACF3E05F-4E04-447B-B3AF-1B3EDA8CE0F9}"/>
              </a:ext>
            </a:extLst>
          </p:cNvPr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24B3A2BD-300A-4625-B661-612C2313E060}"/>
              </a:ext>
            </a:extLst>
          </p:cNvPr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766C77-434B-409E-B33B-4D5370FBC396}"/>
              </a:ext>
            </a:extLst>
          </p:cNvPr>
          <p:cNvSpPr txBox="1"/>
          <p:nvPr/>
        </p:nvSpPr>
        <p:spPr>
          <a:xfrm>
            <a:off x="748735" y="225048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kecurangan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absen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F6379F-B844-460A-8529-300A4A045C07}"/>
              </a:ext>
            </a:extLst>
          </p:cNvPr>
          <p:cNvSpPr txBox="1"/>
          <p:nvPr/>
        </p:nvSpPr>
        <p:spPr>
          <a:xfrm>
            <a:off x="704345" y="321684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canggih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dan Web Service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absensi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4AAF21-69A5-4335-AF5E-665E22B42C8D}"/>
              </a:ext>
            </a:extLst>
          </p:cNvPr>
          <p:cNvSpPr txBox="1"/>
          <p:nvPr/>
        </p:nvSpPr>
        <p:spPr>
          <a:xfrm>
            <a:off x="6116170" y="199554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Peningkatan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kedisiplinan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bantuan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803AA7-10E0-4A2D-94E6-D6E7151D10EB}"/>
              </a:ext>
            </a:extLst>
          </p:cNvPr>
          <p:cNvSpPr txBox="1"/>
          <p:nvPr/>
        </p:nvSpPr>
        <p:spPr>
          <a:xfrm>
            <a:off x="6116169" y="3088887"/>
            <a:ext cx="2539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Machine Learning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K-means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penentuan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kedisiplinan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6" name="Google Shape;8641;p83">
            <a:extLst>
              <a:ext uri="{FF2B5EF4-FFF2-40B4-BE49-F238E27FC236}">
                <a16:creationId xmlns:a16="http://schemas.microsoft.com/office/drawing/2014/main" id="{182BB344-5E9A-432F-9194-3FDA1E3221FC}"/>
              </a:ext>
            </a:extLst>
          </p:cNvPr>
          <p:cNvGrpSpPr/>
          <p:nvPr/>
        </p:nvGrpSpPr>
        <p:grpSpPr>
          <a:xfrm>
            <a:off x="4942119" y="3390855"/>
            <a:ext cx="344507" cy="240627"/>
            <a:chOff x="-45674075" y="3586425"/>
            <a:chExt cx="300900" cy="265450"/>
          </a:xfrm>
          <a:solidFill>
            <a:schemeClr val="bg1"/>
          </a:solidFill>
        </p:grpSpPr>
        <p:sp>
          <p:nvSpPr>
            <p:cNvPr id="87" name="Google Shape;8642;p83">
              <a:extLst>
                <a:ext uri="{FF2B5EF4-FFF2-40B4-BE49-F238E27FC236}">
                  <a16:creationId xmlns:a16="http://schemas.microsoft.com/office/drawing/2014/main" id="{C809E8F3-A858-4880-B42E-4ED1F1EEA025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643;p83">
              <a:extLst>
                <a:ext uri="{FF2B5EF4-FFF2-40B4-BE49-F238E27FC236}">
                  <a16:creationId xmlns:a16="http://schemas.microsoft.com/office/drawing/2014/main" id="{E7F2C57D-2F0C-49E5-A2FE-B4D9F1CC3729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5" grpId="0"/>
      <p:bldP spid="78" grpId="0"/>
      <p:bldP spid="81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title"/>
          </p:nvPr>
        </p:nvSpPr>
        <p:spPr>
          <a:xfrm>
            <a:off x="4572000" y="1168307"/>
            <a:ext cx="3806100" cy="57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Tujuan</a:t>
            </a:r>
            <a:endParaRPr sz="2800" dirty="0"/>
          </a:p>
        </p:txBody>
      </p:sp>
      <p:sp>
        <p:nvSpPr>
          <p:cNvPr id="650" name="Google Shape;650;p37"/>
          <p:cNvSpPr txBox="1">
            <a:spLocks noGrp="1"/>
          </p:cNvSpPr>
          <p:nvPr>
            <p:ph type="subTitle" idx="1"/>
          </p:nvPr>
        </p:nvSpPr>
        <p:spPr>
          <a:xfrm>
            <a:off x="3735092" y="1797993"/>
            <a:ext cx="4643008" cy="2107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Tujuan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penelitian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menentukan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nilai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kedisiplinan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efisiensi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waktu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ada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didalam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ruang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lingkup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Pendidikan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sebagai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syarat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penilaian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siswa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maupun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kinerja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pengajar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Berdasarkan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machine learning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algoritma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K-means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sebagai</a:t>
            </a:r>
            <a:r>
              <a:rPr lang="en-US" sz="1800"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clustering.</a:t>
            </a:r>
            <a:endParaRPr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651" name="Google Shape;651;p37"/>
          <p:cNvGrpSpPr/>
          <p:nvPr/>
        </p:nvGrpSpPr>
        <p:grpSpPr>
          <a:xfrm>
            <a:off x="356463" y="1564050"/>
            <a:ext cx="2146514" cy="1983768"/>
            <a:chOff x="719851" y="1253577"/>
            <a:chExt cx="3384933" cy="2867851"/>
          </a:xfrm>
        </p:grpSpPr>
        <p:sp>
          <p:nvSpPr>
            <p:cNvPr id="652" name="Google Shape;652;p37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37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  <p:bldP spid="6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1"/>
          <p:cNvSpPr/>
          <p:nvPr/>
        </p:nvSpPr>
        <p:spPr>
          <a:xfrm>
            <a:off x="3330779" y="2505656"/>
            <a:ext cx="2784485" cy="1880643"/>
          </a:xfrm>
          <a:custGeom>
            <a:avLst/>
            <a:gdLst/>
            <a:ahLst/>
            <a:cxnLst/>
            <a:rect l="l" t="t" r="r" b="b"/>
            <a:pathLst>
              <a:path w="71599" h="48358" extrusionOk="0">
                <a:moveTo>
                  <a:pt x="13702" y="1"/>
                </a:moveTo>
                <a:cubicBezTo>
                  <a:pt x="7601" y="1"/>
                  <a:pt x="2742" y="3175"/>
                  <a:pt x="1918" y="13291"/>
                </a:cubicBezTo>
                <a:cubicBezTo>
                  <a:pt x="1" y="36961"/>
                  <a:pt x="24099" y="47045"/>
                  <a:pt x="33958" y="48141"/>
                </a:cubicBezTo>
                <a:cubicBezTo>
                  <a:pt x="35272" y="48287"/>
                  <a:pt x="36577" y="48358"/>
                  <a:pt x="37869" y="48358"/>
                </a:cubicBezTo>
                <a:cubicBezTo>
                  <a:pt x="56221" y="48358"/>
                  <a:pt x="71599" y="34059"/>
                  <a:pt x="65081" y="19209"/>
                </a:cubicBezTo>
                <a:cubicBezTo>
                  <a:pt x="61143" y="10259"/>
                  <a:pt x="56372" y="9154"/>
                  <a:pt x="51109" y="9154"/>
                </a:cubicBezTo>
                <a:cubicBezTo>
                  <a:pt x="49383" y="9154"/>
                  <a:pt x="47604" y="9273"/>
                  <a:pt x="45785" y="9273"/>
                </a:cubicBezTo>
                <a:cubicBezTo>
                  <a:pt x="43320" y="9273"/>
                  <a:pt x="40781" y="9055"/>
                  <a:pt x="38196" y="8029"/>
                </a:cubicBezTo>
                <a:cubicBezTo>
                  <a:pt x="32279" y="5697"/>
                  <a:pt x="21876" y="1"/>
                  <a:pt x="137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3417855" y="2896117"/>
            <a:ext cx="574211" cy="208412"/>
          </a:xfrm>
          <a:custGeom>
            <a:avLst/>
            <a:gdLst/>
            <a:ahLst/>
            <a:cxnLst/>
            <a:rect l="l" t="t" r="r" b="b"/>
            <a:pathLst>
              <a:path w="14765" h="5359" extrusionOk="0">
                <a:moveTo>
                  <a:pt x="9948" y="0"/>
                </a:moveTo>
                <a:cubicBezTo>
                  <a:pt x="9934" y="0"/>
                  <a:pt x="9920" y="0"/>
                  <a:pt x="9906" y="1"/>
                </a:cubicBezTo>
                <a:cubicBezTo>
                  <a:pt x="7763" y="48"/>
                  <a:pt x="7704" y="3561"/>
                  <a:pt x="7704" y="3561"/>
                </a:cubicBezTo>
                <a:cubicBezTo>
                  <a:pt x="7704" y="3561"/>
                  <a:pt x="7125" y="739"/>
                  <a:pt x="5184" y="739"/>
                </a:cubicBezTo>
                <a:cubicBezTo>
                  <a:pt x="5061" y="739"/>
                  <a:pt x="4933" y="750"/>
                  <a:pt x="4799" y="775"/>
                </a:cubicBezTo>
                <a:cubicBezTo>
                  <a:pt x="2536" y="1168"/>
                  <a:pt x="2322" y="4120"/>
                  <a:pt x="2322" y="4120"/>
                </a:cubicBezTo>
                <a:cubicBezTo>
                  <a:pt x="2005" y="3975"/>
                  <a:pt x="1728" y="3914"/>
                  <a:pt x="1488" y="3914"/>
                </a:cubicBezTo>
                <a:cubicBezTo>
                  <a:pt x="312" y="3914"/>
                  <a:pt x="0" y="5359"/>
                  <a:pt x="0" y="5359"/>
                </a:cubicBezTo>
                <a:lnTo>
                  <a:pt x="14764" y="5359"/>
                </a:lnTo>
                <a:cubicBezTo>
                  <a:pt x="14562" y="3608"/>
                  <a:pt x="12597" y="3585"/>
                  <a:pt x="12597" y="3585"/>
                </a:cubicBezTo>
                <a:cubicBezTo>
                  <a:pt x="12597" y="3585"/>
                  <a:pt x="12057" y="0"/>
                  <a:pt x="99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3392382" y="2772484"/>
            <a:ext cx="2741667" cy="1692454"/>
          </a:xfrm>
          <a:custGeom>
            <a:avLst/>
            <a:gdLst/>
            <a:ahLst/>
            <a:cxnLst/>
            <a:rect l="l" t="t" r="r" b="b"/>
            <a:pathLst>
              <a:path w="70498" h="43519" extrusionOk="0">
                <a:moveTo>
                  <a:pt x="60437" y="7061"/>
                </a:moveTo>
                <a:cubicBezTo>
                  <a:pt x="55400" y="5037"/>
                  <a:pt x="52769" y="8645"/>
                  <a:pt x="52769" y="8645"/>
                </a:cubicBezTo>
                <a:cubicBezTo>
                  <a:pt x="52769" y="8645"/>
                  <a:pt x="50935" y="6752"/>
                  <a:pt x="48030" y="7537"/>
                </a:cubicBezTo>
                <a:cubicBezTo>
                  <a:pt x="45137" y="8335"/>
                  <a:pt x="44220" y="11645"/>
                  <a:pt x="42422" y="9978"/>
                </a:cubicBezTo>
                <a:cubicBezTo>
                  <a:pt x="40625" y="8335"/>
                  <a:pt x="32397" y="4561"/>
                  <a:pt x="32397" y="4561"/>
                </a:cubicBezTo>
                <a:lnTo>
                  <a:pt x="24444" y="4418"/>
                </a:lnTo>
                <a:cubicBezTo>
                  <a:pt x="24444" y="4418"/>
                  <a:pt x="23051" y="1"/>
                  <a:pt x="19193" y="918"/>
                </a:cubicBezTo>
                <a:cubicBezTo>
                  <a:pt x="15324" y="1858"/>
                  <a:pt x="16086" y="5251"/>
                  <a:pt x="14431" y="6680"/>
                </a:cubicBezTo>
                <a:cubicBezTo>
                  <a:pt x="12776" y="8109"/>
                  <a:pt x="12978" y="7085"/>
                  <a:pt x="9799" y="7442"/>
                </a:cubicBezTo>
                <a:cubicBezTo>
                  <a:pt x="6632" y="7776"/>
                  <a:pt x="5144" y="11836"/>
                  <a:pt x="5144" y="11836"/>
                </a:cubicBezTo>
                <a:cubicBezTo>
                  <a:pt x="4656" y="9502"/>
                  <a:pt x="2263" y="8418"/>
                  <a:pt x="251" y="8740"/>
                </a:cubicBezTo>
                <a:cubicBezTo>
                  <a:pt x="1" y="30778"/>
                  <a:pt x="22861" y="40244"/>
                  <a:pt x="32397" y="41303"/>
                </a:cubicBezTo>
                <a:cubicBezTo>
                  <a:pt x="52388" y="43518"/>
                  <a:pt x="70497" y="28254"/>
                  <a:pt x="63520" y="12383"/>
                </a:cubicBezTo>
                <a:cubicBezTo>
                  <a:pt x="62532" y="10145"/>
                  <a:pt x="61508" y="8418"/>
                  <a:pt x="60437" y="70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3520643" y="3151433"/>
            <a:ext cx="2396246" cy="1235185"/>
          </a:xfrm>
          <a:custGeom>
            <a:avLst/>
            <a:gdLst/>
            <a:ahLst/>
            <a:cxnLst/>
            <a:rect l="l" t="t" r="r" b="b"/>
            <a:pathLst>
              <a:path w="61616" h="31761" extrusionOk="0">
                <a:moveTo>
                  <a:pt x="47078" y="1"/>
                </a:moveTo>
                <a:cubicBezTo>
                  <a:pt x="46914" y="1"/>
                  <a:pt x="46743" y="7"/>
                  <a:pt x="46566" y="20"/>
                </a:cubicBezTo>
                <a:cubicBezTo>
                  <a:pt x="41696" y="389"/>
                  <a:pt x="41720" y="3806"/>
                  <a:pt x="41220" y="3973"/>
                </a:cubicBezTo>
                <a:cubicBezTo>
                  <a:pt x="41196" y="3982"/>
                  <a:pt x="41170" y="3986"/>
                  <a:pt x="41143" y="3986"/>
                </a:cubicBezTo>
                <a:cubicBezTo>
                  <a:pt x="40708" y="3986"/>
                  <a:pt x="39861" y="2947"/>
                  <a:pt x="38990" y="2947"/>
                </a:cubicBezTo>
                <a:cubicBezTo>
                  <a:pt x="38800" y="2947"/>
                  <a:pt x="38610" y="2996"/>
                  <a:pt x="38422" y="3115"/>
                </a:cubicBezTo>
                <a:cubicBezTo>
                  <a:pt x="37339" y="3818"/>
                  <a:pt x="37946" y="7318"/>
                  <a:pt x="35505" y="7771"/>
                </a:cubicBezTo>
                <a:cubicBezTo>
                  <a:pt x="35338" y="7800"/>
                  <a:pt x="35184" y="7814"/>
                  <a:pt x="35039" y="7814"/>
                </a:cubicBezTo>
                <a:cubicBezTo>
                  <a:pt x="33067" y="7814"/>
                  <a:pt x="33022" y="5267"/>
                  <a:pt x="31147" y="5056"/>
                </a:cubicBezTo>
                <a:cubicBezTo>
                  <a:pt x="31081" y="5049"/>
                  <a:pt x="31014" y="5046"/>
                  <a:pt x="30948" y="5046"/>
                </a:cubicBezTo>
                <a:cubicBezTo>
                  <a:pt x="29122" y="5046"/>
                  <a:pt x="27174" y="7614"/>
                  <a:pt x="25781" y="7614"/>
                </a:cubicBezTo>
                <a:cubicBezTo>
                  <a:pt x="25690" y="7614"/>
                  <a:pt x="25602" y="7604"/>
                  <a:pt x="25516" y="7580"/>
                </a:cubicBezTo>
                <a:cubicBezTo>
                  <a:pt x="24076" y="7167"/>
                  <a:pt x="22578" y="3246"/>
                  <a:pt x="20314" y="3246"/>
                </a:cubicBezTo>
                <a:cubicBezTo>
                  <a:pt x="20294" y="3246"/>
                  <a:pt x="20273" y="3246"/>
                  <a:pt x="20253" y="3246"/>
                </a:cubicBezTo>
                <a:cubicBezTo>
                  <a:pt x="17967" y="3318"/>
                  <a:pt x="17753" y="5163"/>
                  <a:pt x="16884" y="5235"/>
                </a:cubicBezTo>
                <a:cubicBezTo>
                  <a:pt x="16854" y="5238"/>
                  <a:pt x="16825" y="5239"/>
                  <a:pt x="16797" y="5239"/>
                </a:cubicBezTo>
                <a:cubicBezTo>
                  <a:pt x="16003" y="5239"/>
                  <a:pt x="15468" y="4204"/>
                  <a:pt x="13934" y="4204"/>
                </a:cubicBezTo>
                <a:cubicBezTo>
                  <a:pt x="13863" y="4204"/>
                  <a:pt x="13791" y="4206"/>
                  <a:pt x="13717" y="4211"/>
                </a:cubicBezTo>
                <a:cubicBezTo>
                  <a:pt x="11966" y="4318"/>
                  <a:pt x="11728" y="6128"/>
                  <a:pt x="10823" y="6402"/>
                </a:cubicBezTo>
                <a:cubicBezTo>
                  <a:pt x="10786" y="6412"/>
                  <a:pt x="10747" y="6417"/>
                  <a:pt x="10707" y="6417"/>
                </a:cubicBezTo>
                <a:cubicBezTo>
                  <a:pt x="9910" y="6417"/>
                  <a:pt x="8594" y="4438"/>
                  <a:pt x="6785" y="4438"/>
                </a:cubicBezTo>
                <a:cubicBezTo>
                  <a:pt x="6428" y="4438"/>
                  <a:pt x="6051" y="4515"/>
                  <a:pt x="5656" y="4699"/>
                </a:cubicBezTo>
                <a:cubicBezTo>
                  <a:pt x="3156" y="5878"/>
                  <a:pt x="3656" y="12188"/>
                  <a:pt x="3656" y="12188"/>
                </a:cubicBezTo>
                <a:cubicBezTo>
                  <a:pt x="2727" y="11347"/>
                  <a:pt x="2011" y="11021"/>
                  <a:pt x="1458" y="11021"/>
                </a:cubicBezTo>
                <a:cubicBezTo>
                  <a:pt x="726" y="11021"/>
                  <a:pt x="278" y="11590"/>
                  <a:pt x="1" y="12295"/>
                </a:cubicBezTo>
                <a:cubicBezTo>
                  <a:pt x="6525" y="24940"/>
                  <a:pt x="21729" y="30738"/>
                  <a:pt x="29088" y="31548"/>
                </a:cubicBezTo>
                <a:cubicBezTo>
                  <a:pt x="30389" y="31691"/>
                  <a:pt x="31683" y="31760"/>
                  <a:pt x="32962" y="31760"/>
                </a:cubicBezTo>
                <a:cubicBezTo>
                  <a:pt x="47608" y="31760"/>
                  <a:pt x="60367" y="22663"/>
                  <a:pt x="61615" y="11450"/>
                </a:cubicBezTo>
                <a:lnTo>
                  <a:pt x="61615" y="11450"/>
                </a:lnTo>
                <a:cubicBezTo>
                  <a:pt x="59710" y="11521"/>
                  <a:pt x="58996" y="12998"/>
                  <a:pt x="58996" y="12998"/>
                </a:cubicBezTo>
                <a:cubicBezTo>
                  <a:pt x="58285" y="9108"/>
                  <a:pt x="56362" y="8607"/>
                  <a:pt x="54759" y="8607"/>
                </a:cubicBezTo>
                <a:cubicBezTo>
                  <a:pt x="54537" y="8607"/>
                  <a:pt x="54321" y="8616"/>
                  <a:pt x="54114" y="8628"/>
                </a:cubicBezTo>
                <a:cubicBezTo>
                  <a:pt x="54011" y="8635"/>
                  <a:pt x="53912" y="8638"/>
                  <a:pt x="53817" y="8638"/>
                </a:cubicBezTo>
                <a:cubicBezTo>
                  <a:pt x="52340" y="8638"/>
                  <a:pt x="51800" y="7853"/>
                  <a:pt x="51721" y="6163"/>
                </a:cubicBezTo>
                <a:cubicBezTo>
                  <a:pt x="51629" y="4431"/>
                  <a:pt x="51449" y="1"/>
                  <a:pt x="470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3977221" y="3392049"/>
            <a:ext cx="1458569" cy="993717"/>
          </a:xfrm>
          <a:custGeom>
            <a:avLst/>
            <a:gdLst/>
            <a:ahLst/>
            <a:cxnLst/>
            <a:rect l="l" t="t" r="r" b="b"/>
            <a:pathLst>
              <a:path w="37505" h="25552" extrusionOk="0">
                <a:moveTo>
                  <a:pt x="12014" y="0"/>
                </a:moveTo>
                <a:cubicBezTo>
                  <a:pt x="12014" y="0"/>
                  <a:pt x="4858" y="2370"/>
                  <a:pt x="1357" y="9144"/>
                </a:cubicBezTo>
                <a:lnTo>
                  <a:pt x="2334" y="10049"/>
                </a:lnTo>
                <a:cubicBezTo>
                  <a:pt x="2334" y="10049"/>
                  <a:pt x="72" y="12680"/>
                  <a:pt x="0" y="18634"/>
                </a:cubicBezTo>
                <a:cubicBezTo>
                  <a:pt x="6287" y="22765"/>
                  <a:pt x="13097" y="24872"/>
                  <a:pt x="17324" y="25337"/>
                </a:cubicBezTo>
                <a:cubicBezTo>
                  <a:pt x="18630" y="25482"/>
                  <a:pt x="19929" y="25552"/>
                  <a:pt x="21213" y="25552"/>
                </a:cubicBezTo>
                <a:cubicBezTo>
                  <a:pt x="26890" y="25552"/>
                  <a:pt x="32284" y="24183"/>
                  <a:pt x="36838" y="21872"/>
                </a:cubicBezTo>
                <a:cubicBezTo>
                  <a:pt x="36850" y="19622"/>
                  <a:pt x="36779" y="15288"/>
                  <a:pt x="36195" y="12145"/>
                </a:cubicBezTo>
                <a:lnTo>
                  <a:pt x="37505" y="11156"/>
                </a:lnTo>
                <a:cubicBezTo>
                  <a:pt x="37505" y="11156"/>
                  <a:pt x="34326" y="3239"/>
                  <a:pt x="28647" y="1370"/>
                </a:cubicBezTo>
                <a:lnTo>
                  <a:pt x="24825" y="1060"/>
                </a:lnTo>
                <a:cubicBezTo>
                  <a:pt x="24563" y="1310"/>
                  <a:pt x="24217" y="1489"/>
                  <a:pt x="23765" y="1572"/>
                </a:cubicBezTo>
                <a:cubicBezTo>
                  <a:pt x="23600" y="1601"/>
                  <a:pt x="23446" y="1615"/>
                  <a:pt x="23303" y="1615"/>
                </a:cubicBezTo>
                <a:cubicBezTo>
                  <a:pt x="22569" y="1615"/>
                  <a:pt x="22104" y="1258"/>
                  <a:pt x="21705" y="810"/>
                </a:cubicBezTo>
                <a:lnTo>
                  <a:pt x="16169" y="346"/>
                </a:lnTo>
                <a:cubicBezTo>
                  <a:pt x="15399" y="900"/>
                  <a:pt x="14673" y="1410"/>
                  <a:pt x="14052" y="1410"/>
                </a:cubicBezTo>
                <a:cubicBezTo>
                  <a:pt x="13953" y="1410"/>
                  <a:pt x="13857" y="1397"/>
                  <a:pt x="13764" y="1370"/>
                </a:cubicBezTo>
                <a:cubicBezTo>
                  <a:pt x="13276" y="1239"/>
                  <a:pt x="12787" y="691"/>
                  <a:pt x="12252" y="24"/>
                </a:cubicBezTo>
                <a:lnTo>
                  <a:pt x="12014" y="0"/>
                </a:lnTo>
                <a:close/>
              </a:path>
            </a:pathLst>
          </a:custGeom>
          <a:solidFill>
            <a:srgbClr val="243762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1"/>
          <p:cNvSpPr/>
          <p:nvPr/>
        </p:nvSpPr>
        <p:spPr>
          <a:xfrm flipH="1">
            <a:off x="4018009" y="3779025"/>
            <a:ext cx="370466" cy="724308"/>
          </a:xfrm>
          <a:custGeom>
            <a:avLst/>
            <a:gdLst/>
            <a:ahLst/>
            <a:cxnLst/>
            <a:rect l="l" t="t" r="r" b="b"/>
            <a:pathLst>
              <a:path w="9526" h="17228" extrusionOk="0">
                <a:moveTo>
                  <a:pt x="7073" y="1"/>
                </a:moveTo>
                <a:lnTo>
                  <a:pt x="1" y="1882"/>
                </a:lnTo>
                <a:lnTo>
                  <a:pt x="1180" y="17205"/>
                </a:lnTo>
                <a:cubicBezTo>
                  <a:pt x="1319" y="17214"/>
                  <a:pt x="1470" y="17228"/>
                  <a:pt x="1629" y="17228"/>
                </a:cubicBezTo>
                <a:cubicBezTo>
                  <a:pt x="1700" y="17228"/>
                  <a:pt x="1772" y="17225"/>
                  <a:pt x="1846" y="17217"/>
                </a:cubicBezTo>
                <a:cubicBezTo>
                  <a:pt x="9526" y="16920"/>
                  <a:pt x="7073" y="1"/>
                  <a:pt x="70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/>
          </p:nvPr>
        </p:nvSpPr>
        <p:spPr>
          <a:xfrm>
            <a:off x="2544482" y="830428"/>
            <a:ext cx="3762900" cy="66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Manfaatnya ?</a:t>
            </a:r>
            <a:endParaRPr dirty="0"/>
          </a:p>
        </p:txBody>
      </p:sp>
      <p:sp>
        <p:nvSpPr>
          <p:cNvPr id="795" name="Google Shape;795;p41"/>
          <p:cNvSpPr/>
          <p:nvPr/>
        </p:nvSpPr>
        <p:spPr>
          <a:xfrm>
            <a:off x="5037578" y="1934392"/>
            <a:ext cx="574211" cy="208412"/>
          </a:xfrm>
          <a:custGeom>
            <a:avLst/>
            <a:gdLst/>
            <a:ahLst/>
            <a:cxnLst/>
            <a:rect l="l" t="t" r="r" b="b"/>
            <a:pathLst>
              <a:path w="14765" h="5359" extrusionOk="0">
                <a:moveTo>
                  <a:pt x="9960" y="0"/>
                </a:moveTo>
                <a:cubicBezTo>
                  <a:pt x="9946" y="0"/>
                  <a:pt x="9932" y="0"/>
                  <a:pt x="9918" y="1"/>
                </a:cubicBezTo>
                <a:cubicBezTo>
                  <a:pt x="7775" y="36"/>
                  <a:pt x="7716" y="3549"/>
                  <a:pt x="7716" y="3549"/>
                </a:cubicBezTo>
                <a:cubicBezTo>
                  <a:pt x="7716" y="3549"/>
                  <a:pt x="7137" y="739"/>
                  <a:pt x="5198" y="739"/>
                </a:cubicBezTo>
                <a:cubicBezTo>
                  <a:pt x="5074" y="739"/>
                  <a:pt x="4945" y="750"/>
                  <a:pt x="4811" y="774"/>
                </a:cubicBezTo>
                <a:cubicBezTo>
                  <a:pt x="2548" y="1155"/>
                  <a:pt x="2322" y="4120"/>
                  <a:pt x="2322" y="4120"/>
                </a:cubicBezTo>
                <a:cubicBezTo>
                  <a:pt x="2005" y="3971"/>
                  <a:pt x="1728" y="3910"/>
                  <a:pt x="1487" y="3910"/>
                </a:cubicBezTo>
                <a:cubicBezTo>
                  <a:pt x="320" y="3910"/>
                  <a:pt x="0" y="5358"/>
                  <a:pt x="0" y="5358"/>
                </a:cubicBezTo>
                <a:lnTo>
                  <a:pt x="14764" y="5358"/>
                </a:lnTo>
                <a:cubicBezTo>
                  <a:pt x="14586" y="3596"/>
                  <a:pt x="12609" y="3584"/>
                  <a:pt x="12609" y="3584"/>
                </a:cubicBezTo>
                <a:cubicBezTo>
                  <a:pt x="12609" y="3584"/>
                  <a:pt x="12069" y="0"/>
                  <a:pt x="99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1"/>
          <p:cNvSpPr/>
          <p:nvPr/>
        </p:nvSpPr>
        <p:spPr>
          <a:xfrm>
            <a:off x="3915151" y="2203087"/>
            <a:ext cx="510781" cy="227701"/>
          </a:xfrm>
          <a:custGeom>
            <a:avLst/>
            <a:gdLst/>
            <a:ahLst/>
            <a:cxnLst/>
            <a:rect l="l" t="t" r="r" b="b"/>
            <a:pathLst>
              <a:path w="13134" h="5855" extrusionOk="0">
                <a:moveTo>
                  <a:pt x="5892" y="1"/>
                </a:moveTo>
                <a:cubicBezTo>
                  <a:pt x="5835" y="1"/>
                  <a:pt x="5776" y="4"/>
                  <a:pt x="5716" y="9"/>
                </a:cubicBezTo>
                <a:cubicBezTo>
                  <a:pt x="3370" y="211"/>
                  <a:pt x="3430" y="3533"/>
                  <a:pt x="3430" y="3533"/>
                </a:cubicBezTo>
                <a:cubicBezTo>
                  <a:pt x="3430" y="3533"/>
                  <a:pt x="3346" y="3523"/>
                  <a:pt x="3214" y="3523"/>
                </a:cubicBezTo>
                <a:cubicBezTo>
                  <a:pt x="2706" y="3523"/>
                  <a:pt x="1490" y="3673"/>
                  <a:pt x="1632" y="5129"/>
                </a:cubicBezTo>
                <a:lnTo>
                  <a:pt x="1632" y="5129"/>
                </a:lnTo>
                <a:cubicBezTo>
                  <a:pt x="1631" y="5122"/>
                  <a:pt x="1371" y="4978"/>
                  <a:pt x="1046" y="4978"/>
                </a:cubicBezTo>
                <a:cubicBezTo>
                  <a:pt x="692" y="4978"/>
                  <a:pt x="261" y="5149"/>
                  <a:pt x="1" y="5855"/>
                </a:cubicBezTo>
                <a:lnTo>
                  <a:pt x="13133" y="5855"/>
                </a:lnTo>
                <a:cubicBezTo>
                  <a:pt x="13133" y="5855"/>
                  <a:pt x="12802" y="4769"/>
                  <a:pt x="12180" y="4769"/>
                </a:cubicBezTo>
                <a:cubicBezTo>
                  <a:pt x="12057" y="4769"/>
                  <a:pt x="11922" y="4812"/>
                  <a:pt x="11776" y="4914"/>
                </a:cubicBezTo>
                <a:cubicBezTo>
                  <a:pt x="11776" y="4914"/>
                  <a:pt x="12002" y="1914"/>
                  <a:pt x="9966" y="1914"/>
                </a:cubicBezTo>
                <a:cubicBezTo>
                  <a:pt x="8168" y="1914"/>
                  <a:pt x="8022" y="3420"/>
                  <a:pt x="8013" y="3787"/>
                </a:cubicBezTo>
                <a:lnTo>
                  <a:pt x="8013" y="3787"/>
                </a:lnTo>
                <a:cubicBezTo>
                  <a:pt x="8007" y="3234"/>
                  <a:pt x="7884" y="1"/>
                  <a:pt x="58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5182368" y="3330719"/>
            <a:ext cx="317926" cy="264180"/>
          </a:xfrm>
          <a:custGeom>
            <a:avLst/>
            <a:gdLst/>
            <a:ahLst/>
            <a:cxnLst/>
            <a:rect l="l" t="t" r="r" b="b"/>
            <a:pathLst>
              <a:path w="8175" h="6793" extrusionOk="0">
                <a:moveTo>
                  <a:pt x="7815" y="0"/>
                </a:moveTo>
                <a:cubicBezTo>
                  <a:pt x="7631" y="0"/>
                  <a:pt x="7410" y="137"/>
                  <a:pt x="7410" y="137"/>
                </a:cubicBezTo>
                <a:lnTo>
                  <a:pt x="1969" y="2149"/>
                </a:lnTo>
                <a:cubicBezTo>
                  <a:pt x="1969" y="2149"/>
                  <a:pt x="0" y="6793"/>
                  <a:pt x="27" y="6793"/>
                </a:cubicBezTo>
                <a:cubicBezTo>
                  <a:pt x="27" y="6793"/>
                  <a:pt x="28" y="6792"/>
                  <a:pt x="28" y="6792"/>
                </a:cubicBezTo>
                <a:cubicBezTo>
                  <a:pt x="64" y="6745"/>
                  <a:pt x="2290" y="6554"/>
                  <a:pt x="2290" y="6554"/>
                </a:cubicBezTo>
                <a:cubicBezTo>
                  <a:pt x="2290" y="6554"/>
                  <a:pt x="2707" y="5054"/>
                  <a:pt x="4005" y="4280"/>
                </a:cubicBezTo>
                <a:cubicBezTo>
                  <a:pt x="5302" y="3482"/>
                  <a:pt x="7541" y="2137"/>
                  <a:pt x="7957" y="839"/>
                </a:cubicBezTo>
                <a:cubicBezTo>
                  <a:pt x="8175" y="162"/>
                  <a:pt x="8016" y="0"/>
                  <a:pt x="7815" y="0"/>
                </a:cubicBezTo>
                <a:close/>
              </a:path>
            </a:pathLst>
          </a:custGeom>
          <a:solidFill>
            <a:srgbClr val="243762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/>
          <p:nvPr/>
        </p:nvSpPr>
        <p:spPr>
          <a:xfrm>
            <a:off x="5069974" y="3833301"/>
            <a:ext cx="370466" cy="669997"/>
          </a:xfrm>
          <a:custGeom>
            <a:avLst/>
            <a:gdLst/>
            <a:ahLst/>
            <a:cxnLst/>
            <a:rect l="l" t="t" r="r" b="b"/>
            <a:pathLst>
              <a:path w="9526" h="17228" extrusionOk="0">
                <a:moveTo>
                  <a:pt x="7073" y="1"/>
                </a:moveTo>
                <a:lnTo>
                  <a:pt x="1" y="1882"/>
                </a:lnTo>
                <a:lnTo>
                  <a:pt x="1180" y="17205"/>
                </a:lnTo>
                <a:cubicBezTo>
                  <a:pt x="1319" y="17214"/>
                  <a:pt x="1470" y="17228"/>
                  <a:pt x="1629" y="17228"/>
                </a:cubicBezTo>
                <a:cubicBezTo>
                  <a:pt x="1700" y="17228"/>
                  <a:pt x="1772" y="17225"/>
                  <a:pt x="1846" y="17217"/>
                </a:cubicBezTo>
                <a:cubicBezTo>
                  <a:pt x="9526" y="16920"/>
                  <a:pt x="7073" y="1"/>
                  <a:pt x="70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1"/>
          <p:cNvSpPr/>
          <p:nvPr/>
        </p:nvSpPr>
        <p:spPr>
          <a:xfrm>
            <a:off x="5093153" y="3833301"/>
            <a:ext cx="258852" cy="144049"/>
          </a:xfrm>
          <a:custGeom>
            <a:avLst/>
            <a:gdLst/>
            <a:ahLst/>
            <a:cxnLst/>
            <a:rect l="l" t="t" r="r" b="b"/>
            <a:pathLst>
              <a:path w="6656" h="3704" extrusionOk="0">
                <a:moveTo>
                  <a:pt x="6477" y="1"/>
                </a:moveTo>
                <a:lnTo>
                  <a:pt x="0" y="1727"/>
                </a:lnTo>
                <a:lnTo>
                  <a:pt x="607" y="3704"/>
                </a:lnTo>
                <a:cubicBezTo>
                  <a:pt x="607" y="3692"/>
                  <a:pt x="3941" y="3406"/>
                  <a:pt x="6656" y="1644"/>
                </a:cubicBezTo>
                <a:cubicBezTo>
                  <a:pt x="6561" y="632"/>
                  <a:pt x="6477" y="1"/>
                  <a:pt x="6477" y="1"/>
                </a:cubicBezTo>
                <a:close/>
              </a:path>
            </a:pathLst>
          </a:custGeom>
          <a:solidFill>
            <a:srgbClr val="243762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1"/>
          <p:cNvSpPr/>
          <p:nvPr/>
        </p:nvSpPr>
        <p:spPr>
          <a:xfrm>
            <a:off x="5079230" y="3482353"/>
            <a:ext cx="317226" cy="470919"/>
          </a:xfrm>
          <a:custGeom>
            <a:avLst/>
            <a:gdLst/>
            <a:ahLst/>
            <a:cxnLst/>
            <a:rect l="l" t="t" r="r" b="b"/>
            <a:pathLst>
              <a:path w="8157" h="12109" extrusionOk="0">
                <a:moveTo>
                  <a:pt x="1799" y="0"/>
                </a:moveTo>
                <a:cubicBezTo>
                  <a:pt x="1" y="5382"/>
                  <a:pt x="418" y="12109"/>
                  <a:pt x="418" y="12109"/>
                </a:cubicBezTo>
                <a:cubicBezTo>
                  <a:pt x="418" y="12109"/>
                  <a:pt x="4347" y="11430"/>
                  <a:pt x="8157" y="8846"/>
                </a:cubicBezTo>
                <a:cubicBezTo>
                  <a:pt x="8157" y="8846"/>
                  <a:pt x="6073" y="3453"/>
                  <a:pt x="17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1"/>
          <p:cNvSpPr/>
          <p:nvPr/>
        </p:nvSpPr>
        <p:spPr>
          <a:xfrm>
            <a:off x="4226783" y="3377232"/>
            <a:ext cx="958522" cy="1025257"/>
          </a:xfrm>
          <a:custGeom>
            <a:avLst/>
            <a:gdLst/>
            <a:ahLst/>
            <a:cxnLst/>
            <a:rect l="l" t="t" r="r" b="b"/>
            <a:pathLst>
              <a:path w="24647" h="26363" extrusionOk="0">
                <a:moveTo>
                  <a:pt x="5882" y="0"/>
                </a:moveTo>
                <a:cubicBezTo>
                  <a:pt x="4906" y="286"/>
                  <a:pt x="3894" y="727"/>
                  <a:pt x="2822" y="1381"/>
                </a:cubicBezTo>
                <a:lnTo>
                  <a:pt x="1" y="7573"/>
                </a:lnTo>
                <a:lnTo>
                  <a:pt x="2965" y="13121"/>
                </a:lnTo>
                <a:lnTo>
                  <a:pt x="2525" y="24956"/>
                </a:lnTo>
                <a:cubicBezTo>
                  <a:pt x="2541" y="24956"/>
                  <a:pt x="7348" y="26362"/>
                  <a:pt x="13458" y="26362"/>
                </a:cubicBezTo>
                <a:cubicBezTo>
                  <a:pt x="16219" y="26362"/>
                  <a:pt x="19246" y="26075"/>
                  <a:pt x="22218" y="25241"/>
                </a:cubicBezTo>
                <a:lnTo>
                  <a:pt x="22337" y="14812"/>
                </a:lnTo>
                <a:lnTo>
                  <a:pt x="24647" y="9109"/>
                </a:lnTo>
                <a:lnTo>
                  <a:pt x="23718" y="2703"/>
                </a:lnTo>
                <a:cubicBezTo>
                  <a:pt x="22706" y="1893"/>
                  <a:pt x="21575" y="1191"/>
                  <a:pt x="20313" y="679"/>
                </a:cubicBezTo>
                <a:lnTo>
                  <a:pt x="12847" y="2703"/>
                </a:lnTo>
                <a:lnTo>
                  <a:pt x="5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1"/>
          <p:cNvSpPr/>
          <p:nvPr/>
        </p:nvSpPr>
        <p:spPr>
          <a:xfrm>
            <a:off x="4455539" y="3359848"/>
            <a:ext cx="561222" cy="283936"/>
          </a:xfrm>
          <a:custGeom>
            <a:avLst/>
            <a:gdLst/>
            <a:ahLst/>
            <a:cxnLst/>
            <a:rect l="l" t="t" r="r" b="b"/>
            <a:pathLst>
              <a:path w="14431" h="7301" extrusionOk="0">
                <a:moveTo>
                  <a:pt x="3024" y="1"/>
                </a:moveTo>
                <a:cubicBezTo>
                  <a:pt x="2125" y="1"/>
                  <a:pt x="1106" y="120"/>
                  <a:pt x="0" y="447"/>
                </a:cubicBezTo>
                <a:cubicBezTo>
                  <a:pt x="357" y="2483"/>
                  <a:pt x="1750" y="7055"/>
                  <a:pt x="7299" y="7293"/>
                </a:cubicBezTo>
                <a:cubicBezTo>
                  <a:pt x="7422" y="7298"/>
                  <a:pt x="7543" y="7301"/>
                  <a:pt x="7663" y="7301"/>
                </a:cubicBezTo>
                <a:cubicBezTo>
                  <a:pt x="12287" y="7301"/>
                  <a:pt x="13885" y="3540"/>
                  <a:pt x="14431" y="1126"/>
                </a:cubicBezTo>
                <a:cubicBezTo>
                  <a:pt x="13201" y="638"/>
                  <a:pt x="11849" y="349"/>
                  <a:pt x="10381" y="349"/>
                </a:cubicBezTo>
                <a:cubicBezTo>
                  <a:pt x="9304" y="349"/>
                  <a:pt x="8164" y="505"/>
                  <a:pt x="6965" y="852"/>
                </a:cubicBezTo>
                <a:cubicBezTo>
                  <a:pt x="6965" y="852"/>
                  <a:pt x="5427" y="1"/>
                  <a:pt x="30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1"/>
          <p:cNvSpPr/>
          <p:nvPr/>
        </p:nvSpPr>
        <p:spPr>
          <a:xfrm>
            <a:off x="4726413" y="3585141"/>
            <a:ext cx="39" cy="57907"/>
          </a:xfrm>
          <a:custGeom>
            <a:avLst/>
            <a:gdLst/>
            <a:ahLst/>
            <a:cxnLst/>
            <a:rect l="l" t="t" r="r" b="b"/>
            <a:pathLst>
              <a:path w="1" h="1489" fill="none" extrusionOk="0">
                <a:moveTo>
                  <a:pt x="0" y="0"/>
                </a:moveTo>
                <a:lnTo>
                  <a:pt x="0" y="1488"/>
                </a:ln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1"/>
          <p:cNvSpPr/>
          <p:nvPr/>
        </p:nvSpPr>
        <p:spPr>
          <a:xfrm>
            <a:off x="4455539" y="3902293"/>
            <a:ext cx="526960" cy="74591"/>
          </a:xfrm>
          <a:custGeom>
            <a:avLst/>
            <a:gdLst/>
            <a:ahLst/>
            <a:cxnLst/>
            <a:rect l="l" t="t" r="r" b="b"/>
            <a:pathLst>
              <a:path w="13550" h="1918" fill="none" extrusionOk="0">
                <a:moveTo>
                  <a:pt x="0" y="1394"/>
                </a:moveTo>
                <a:cubicBezTo>
                  <a:pt x="0" y="1394"/>
                  <a:pt x="5989" y="1"/>
                  <a:pt x="13550" y="1918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1"/>
          <p:cNvSpPr/>
          <p:nvPr/>
        </p:nvSpPr>
        <p:spPr>
          <a:xfrm rot="-1312722">
            <a:off x="4100140" y="3732472"/>
            <a:ext cx="269088" cy="187105"/>
          </a:xfrm>
          <a:custGeom>
            <a:avLst/>
            <a:gdLst/>
            <a:ahLst/>
            <a:cxnLst/>
            <a:rect l="l" t="t" r="r" b="b"/>
            <a:pathLst>
              <a:path w="6919" h="4811" extrusionOk="0">
                <a:moveTo>
                  <a:pt x="1108" y="1"/>
                </a:moveTo>
                <a:cubicBezTo>
                  <a:pt x="1108" y="1"/>
                  <a:pt x="608" y="774"/>
                  <a:pt x="1" y="2037"/>
                </a:cubicBezTo>
                <a:cubicBezTo>
                  <a:pt x="1286" y="2810"/>
                  <a:pt x="4192" y="4406"/>
                  <a:pt x="6882" y="4811"/>
                </a:cubicBezTo>
                <a:lnTo>
                  <a:pt x="6918" y="4013"/>
                </a:lnTo>
                <a:lnTo>
                  <a:pt x="1108" y="1"/>
                </a:lnTo>
                <a:close/>
              </a:path>
            </a:pathLst>
          </a:custGeom>
          <a:solidFill>
            <a:srgbClr val="243762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1"/>
          <p:cNvSpPr/>
          <p:nvPr/>
        </p:nvSpPr>
        <p:spPr>
          <a:xfrm>
            <a:off x="4363824" y="4031500"/>
            <a:ext cx="636251" cy="88452"/>
          </a:xfrm>
          <a:custGeom>
            <a:avLst/>
            <a:gdLst/>
            <a:ahLst/>
            <a:cxnLst/>
            <a:rect l="l" t="t" r="r" b="b"/>
            <a:pathLst>
              <a:path w="20801" h="2275" fill="none" extrusionOk="0">
                <a:moveTo>
                  <a:pt x="20801" y="2275"/>
                </a:moveTo>
                <a:cubicBezTo>
                  <a:pt x="20801" y="2275"/>
                  <a:pt x="12824" y="1"/>
                  <a:pt x="3716" y="1191"/>
                </a:cubicBezTo>
                <a:cubicBezTo>
                  <a:pt x="2489" y="1346"/>
                  <a:pt x="1239" y="1572"/>
                  <a:pt x="1" y="1870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1"/>
          <p:cNvSpPr/>
          <p:nvPr/>
        </p:nvSpPr>
        <p:spPr>
          <a:xfrm>
            <a:off x="4055936" y="3430940"/>
            <a:ext cx="310264" cy="456569"/>
          </a:xfrm>
          <a:custGeom>
            <a:avLst/>
            <a:gdLst/>
            <a:ahLst/>
            <a:cxnLst/>
            <a:rect l="l" t="t" r="r" b="b"/>
            <a:pathLst>
              <a:path w="7978" h="11740" extrusionOk="0">
                <a:moveTo>
                  <a:pt x="7215" y="0"/>
                </a:moveTo>
                <a:cubicBezTo>
                  <a:pt x="4929" y="1417"/>
                  <a:pt x="2441" y="3846"/>
                  <a:pt x="0" y="7859"/>
                </a:cubicBezTo>
                <a:cubicBezTo>
                  <a:pt x="0" y="7859"/>
                  <a:pt x="2917" y="10454"/>
                  <a:pt x="7370" y="11740"/>
                </a:cubicBezTo>
                <a:cubicBezTo>
                  <a:pt x="7370" y="11740"/>
                  <a:pt x="7977" y="5299"/>
                  <a:pt x="72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1"/>
          <p:cNvSpPr/>
          <p:nvPr/>
        </p:nvSpPr>
        <p:spPr>
          <a:xfrm>
            <a:off x="5203330" y="3293423"/>
            <a:ext cx="69496" cy="97731"/>
          </a:xfrm>
          <a:custGeom>
            <a:avLst/>
            <a:gdLst/>
            <a:ahLst/>
            <a:cxnLst/>
            <a:rect l="l" t="t" r="r" b="b"/>
            <a:pathLst>
              <a:path w="1787" h="2513" extrusionOk="0">
                <a:moveTo>
                  <a:pt x="1275" y="0"/>
                </a:moveTo>
                <a:cubicBezTo>
                  <a:pt x="810" y="0"/>
                  <a:pt x="751" y="596"/>
                  <a:pt x="572" y="1262"/>
                </a:cubicBezTo>
                <a:cubicBezTo>
                  <a:pt x="382" y="1917"/>
                  <a:pt x="1" y="2512"/>
                  <a:pt x="1" y="2512"/>
                </a:cubicBezTo>
                <a:lnTo>
                  <a:pt x="1561" y="1929"/>
                </a:lnTo>
                <a:cubicBezTo>
                  <a:pt x="1787" y="1084"/>
                  <a:pt x="1727" y="0"/>
                  <a:pt x="12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1"/>
          <p:cNvSpPr/>
          <p:nvPr/>
        </p:nvSpPr>
        <p:spPr>
          <a:xfrm>
            <a:off x="4844952" y="3278722"/>
            <a:ext cx="636240" cy="1223713"/>
          </a:xfrm>
          <a:custGeom>
            <a:avLst/>
            <a:gdLst/>
            <a:ahLst/>
            <a:cxnLst/>
            <a:rect l="l" t="t" r="r" b="b"/>
            <a:pathLst>
              <a:path w="16360" h="31466" extrusionOk="0">
                <a:moveTo>
                  <a:pt x="14533" y="1"/>
                </a:moveTo>
                <a:cubicBezTo>
                  <a:pt x="14125" y="1"/>
                  <a:pt x="13252" y="950"/>
                  <a:pt x="13252" y="950"/>
                </a:cubicBezTo>
                <a:cubicBezTo>
                  <a:pt x="13288" y="795"/>
                  <a:pt x="13276" y="676"/>
                  <a:pt x="13193" y="604"/>
                </a:cubicBezTo>
                <a:cubicBezTo>
                  <a:pt x="13118" y="546"/>
                  <a:pt x="13034" y="520"/>
                  <a:pt x="12945" y="520"/>
                </a:cubicBezTo>
                <a:cubicBezTo>
                  <a:pt x="12512" y="520"/>
                  <a:pt x="11951" y="1124"/>
                  <a:pt x="11645" y="1390"/>
                </a:cubicBezTo>
                <a:cubicBezTo>
                  <a:pt x="11264" y="1700"/>
                  <a:pt x="10216" y="2283"/>
                  <a:pt x="9228" y="2640"/>
                </a:cubicBezTo>
                <a:cubicBezTo>
                  <a:pt x="8240" y="2998"/>
                  <a:pt x="6739" y="3593"/>
                  <a:pt x="6406" y="5034"/>
                </a:cubicBezTo>
                <a:cubicBezTo>
                  <a:pt x="6073" y="6474"/>
                  <a:pt x="5525" y="7546"/>
                  <a:pt x="3025" y="12665"/>
                </a:cubicBezTo>
                <a:cubicBezTo>
                  <a:pt x="596" y="17618"/>
                  <a:pt x="0" y="30930"/>
                  <a:pt x="6966" y="31465"/>
                </a:cubicBezTo>
                <a:lnTo>
                  <a:pt x="8382" y="24488"/>
                </a:lnTo>
                <a:cubicBezTo>
                  <a:pt x="9406" y="21952"/>
                  <a:pt x="8978" y="16868"/>
                  <a:pt x="9037" y="13439"/>
                </a:cubicBezTo>
                <a:cubicBezTo>
                  <a:pt x="9109" y="10022"/>
                  <a:pt x="10526" y="6284"/>
                  <a:pt x="11954" y="5165"/>
                </a:cubicBezTo>
                <a:cubicBezTo>
                  <a:pt x="13383" y="4045"/>
                  <a:pt x="14514" y="3593"/>
                  <a:pt x="15193" y="2831"/>
                </a:cubicBezTo>
                <a:cubicBezTo>
                  <a:pt x="15883" y="2081"/>
                  <a:pt x="16360" y="1128"/>
                  <a:pt x="16050" y="914"/>
                </a:cubicBezTo>
                <a:cubicBezTo>
                  <a:pt x="16002" y="882"/>
                  <a:pt x="15951" y="868"/>
                  <a:pt x="15899" y="868"/>
                </a:cubicBezTo>
                <a:cubicBezTo>
                  <a:pt x="15640" y="868"/>
                  <a:pt x="15360" y="1213"/>
                  <a:pt x="15300" y="1291"/>
                </a:cubicBezTo>
                <a:lnTo>
                  <a:pt x="15300" y="1291"/>
                </a:lnTo>
                <a:cubicBezTo>
                  <a:pt x="15697" y="763"/>
                  <a:pt x="15881" y="329"/>
                  <a:pt x="15669" y="116"/>
                </a:cubicBezTo>
                <a:cubicBezTo>
                  <a:pt x="15624" y="71"/>
                  <a:pt x="15569" y="52"/>
                  <a:pt x="15510" y="52"/>
                </a:cubicBezTo>
                <a:cubicBezTo>
                  <a:pt x="15160" y="52"/>
                  <a:pt x="14621" y="712"/>
                  <a:pt x="14621" y="712"/>
                </a:cubicBezTo>
                <a:cubicBezTo>
                  <a:pt x="14764" y="402"/>
                  <a:pt x="14788" y="164"/>
                  <a:pt x="14657" y="45"/>
                </a:cubicBezTo>
                <a:cubicBezTo>
                  <a:pt x="14624" y="14"/>
                  <a:pt x="14582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1"/>
          <p:cNvSpPr/>
          <p:nvPr/>
        </p:nvSpPr>
        <p:spPr>
          <a:xfrm>
            <a:off x="5289940" y="3315163"/>
            <a:ext cx="69963" cy="65335"/>
          </a:xfrm>
          <a:custGeom>
            <a:avLst/>
            <a:gdLst/>
            <a:ahLst/>
            <a:cxnLst/>
            <a:rect l="l" t="t" r="r" b="b"/>
            <a:pathLst>
              <a:path w="1799" h="1680" fill="none" extrusionOk="0">
                <a:moveTo>
                  <a:pt x="1798" y="1"/>
                </a:moveTo>
                <a:cubicBezTo>
                  <a:pt x="1643" y="525"/>
                  <a:pt x="750" y="1370"/>
                  <a:pt x="0" y="1680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1"/>
          <p:cNvSpPr/>
          <p:nvPr/>
        </p:nvSpPr>
        <p:spPr>
          <a:xfrm>
            <a:off x="5347810" y="3305907"/>
            <a:ext cx="65335" cy="78286"/>
          </a:xfrm>
          <a:custGeom>
            <a:avLst/>
            <a:gdLst/>
            <a:ahLst/>
            <a:cxnLst/>
            <a:rect l="l" t="t" r="r" b="b"/>
            <a:pathLst>
              <a:path w="1680" h="2013" fill="none" extrusionOk="0">
                <a:moveTo>
                  <a:pt x="1679" y="1"/>
                </a:moveTo>
                <a:cubicBezTo>
                  <a:pt x="1417" y="608"/>
                  <a:pt x="715" y="1477"/>
                  <a:pt x="1" y="2013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1"/>
          <p:cNvSpPr/>
          <p:nvPr/>
        </p:nvSpPr>
        <p:spPr>
          <a:xfrm>
            <a:off x="5383472" y="3329085"/>
            <a:ext cx="56507" cy="62068"/>
          </a:xfrm>
          <a:custGeom>
            <a:avLst/>
            <a:gdLst/>
            <a:ahLst/>
            <a:cxnLst/>
            <a:rect l="l" t="t" r="r" b="b"/>
            <a:pathLst>
              <a:path w="1453" h="1596" fill="none" extrusionOk="0">
                <a:moveTo>
                  <a:pt x="1453" y="0"/>
                </a:moveTo>
                <a:cubicBezTo>
                  <a:pt x="1096" y="476"/>
                  <a:pt x="560" y="1048"/>
                  <a:pt x="0" y="1595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1"/>
          <p:cNvSpPr/>
          <p:nvPr/>
        </p:nvSpPr>
        <p:spPr>
          <a:xfrm>
            <a:off x="5093620" y="3268883"/>
            <a:ext cx="387578" cy="961750"/>
          </a:xfrm>
          <a:custGeom>
            <a:avLst/>
            <a:gdLst/>
            <a:ahLst/>
            <a:cxnLst/>
            <a:rect l="l" t="t" r="r" b="b"/>
            <a:pathLst>
              <a:path w="9966" h="24730" fill="none" extrusionOk="0">
                <a:moveTo>
                  <a:pt x="0" y="5275"/>
                </a:moveTo>
                <a:cubicBezTo>
                  <a:pt x="345" y="3822"/>
                  <a:pt x="1846" y="3227"/>
                  <a:pt x="2834" y="2870"/>
                </a:cubicBezTo>
                <a:cubicBezTo>
                  <a:pt x="3810" y="2512"/>
                  <a:pt x="4870" y="1941"/>
                  <a:pt x="5239" y="1619"/>
                </a:cubicBezTo>
                <a:cubicBezTo>
                  <a:pt x="5620" y="1310"/>
                  <a:pt x="6358" y="488"/>
                  <a:pt x="6787" y="834"/>
                </a:cubicBezTo>
                <a:cubicBezTo>
                  <a:pt x="6882" y="905"/>
                  <a:pt x="6894" y="1024"/>
                  <a:pt x="6846" y="1191"/>
                </a:cubicBezTo>
                <a:cubicBezTo>
                  <a:pt x="6846" y="1191"/>
                  <a:pt x="7953" y="0"/>
                  <a:pt x="8263" y="286"/>
                </a:cubicBezTo>
                <a:cubicBezTo>
                  <a:pt x="8394" y="405"/>
                  <a:pt x="8370" y="643"/>
                  <a:pt x="8215" y="953"/>
                </a:cubicBezTo>
                <a:cubicBezTo>
                  <a:pt x="8215" y="953"/>
                  <a:pt x="8965" y="48"/>
                  <a:pt x="9275" y="357"/>
                </a:cubicBezTo>
                <a:cubicBezTo>
                  <a:pt x="9489" y="572"/>
                  <a:pt x="9287" y="1012"/>
                  <a:pt x="8894" y="1548"/>
                </a:cubicBezTo>
                <a:cubicBezTo>
                  <a:pt x="8894" y="1548"/>
                  <a:pt x="9335" y="941"/>
                  <a:pt x="9644" y="1143"/>
                </a:cubicBezTo>
                <a:cubicBezTo>
                  <a:pt x="9966" y="1369"/>
                  <a:pt x="9489" y="2322"/>
                  <a:pt x="8799" y="3072"/>
                </a:cubicBezTo>
                <a:cubicBezTo>
                  <a:pt x="8120" y="3822"/>
                  <a:pt x="6989" y="4286"/>
                  <a:pt x="5560" y="5406"/>
                </a:cubicBezTo>
                <a:cubicBezTo>
                  <a:pt x="4132" y="6525"/>
                  <a:pt x="2715" y="10252"/>
                  <a:pt x="2643" y="13680"/>
                </a:cubicBezTo>
                <a:cubicBezTo>
                  <a:pt x="2584" y="17098"/>
                  <a:pt x="3012" y="22193"/>
                  <a:pt x="1988" y="24729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1"/>
          <p:cNvSpPr/>
          <p:nvPr/>
        </p:nvSpPr>
        <p:spPr>
          <a:xfrm>
            <a:off x="4638909" y="3251732"/>
            <a:ext cx="180605" cy="191261"/>
          </a:xfrm>
          <a:custGeom>
            <a:avLst/>
            <a:gdLst/>
            <a:ahLst/>
            <a:cxnLst/>
            <a:rect l="l" t="t" r="r" b="b"/>
            <a:pathLst>
              <a:path w="4644" h="4918" extrusionOk="0">
                <a:moveTo>
                  <a:pt x="369" y="1"/>
                </a:moveTo>
                <a:lnTo>
                  <a:pt x="0" y="4763"/>
                </a:lnTo>
                <a:lnTo>
                  <a:pt x="4644" y="4918"/>
                </a:lnTo>
                <a:lnTo>
                  <a:pt x="4477" y="120"/>
                </a:lnTo>
                <a:lnTo>
                  <a:pt x="3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1"/>
          <p:cNvSpPr/>
          <p:nvPr/>
        </p:nvSpPr>
        <p:spPr>
          <a:xfrm>
            <a:off x="4647698" y="3251732"/>
            <a:ext cx="168121" cy="87619"/>
          </a:xfrm>
          <a:custGeom>
            <a:avLst/>
            <a:gdLst/>
            <a:ahLst/>
            <a:cxnLst/>
            <a:rect l="l" t="t" r="r" b="b"/>
            <a:pathLst>
              <a:path w="4323" h="2253" extrusionOk="0">
                <a:moveTo>
                  <a:pt x="179" y="1"/>
                </a:moveTo>
                <a:lnTo>
                  <a:pt x="0" y="1989"/>
                </a:lnTo>
                <a:cubicBezTo>
                  <a:pt x="597" y="2115"/>
                  <a:pt x="1438" y="2252"/>
                  <a:pt x="2307" y="2252"/>
                </a:cubicBezTo>
                <a:cubicBezTo>
                  <a:pt x="2997" y="2252"/>
                  <a:pt x="3705" y="2165"/>
                  <a:pt x="4322" y="1918"/>
                </a:cubicBezTo>
                <a:lnTo>
                  <a:pt x="4263" y="120"/>
                </a:lnTo>
                <a:lnTo>
                  <a:pt x="179" y="1"/>
                </a:lnTo>
                <a:close/>
              </a:path>
            </a:pathLst>
          </a:custGeom>
          <a:solidFill>
            <a:srgbClr val="243762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1"/>
          <p:cNvSpPr/>
          <p:nvPr/>
        </p:nvSpPr>
        <p:spPr>
          <a:xfrm>
            <a:off x="4245295" y="2354527"/>
            <a:ext cx="1016857" cy="830418"/>
          </a:xfrm>
          <a:custGeom>
            <a:avLst/>
            <a:gdLst/>
            <a:ahLst/>
            <a:cxnLst/>
            <a:rect l="l" t="t" r="r" b="b"/>
            <a:pathLst>
              <a:path w="26147" h="21353" extrusionOk="0">
                <a:moveTo>
                  <a:pt x="11598" y="0"/>
                </a:moveTo>
                <a:cubicBezTo>
                  <a:pt x="11505" y="0"/>
                  <a:pt x="11410" y="3"/>
                  <a:pt x="11312" y="8"/>
                </a:cubicBezTo>
                <a:cubicBezTo>
                  <a:pt x="8942" y="151"/>
                  <a:pt x="9061" y="2771"/>
                  <a:pt x="7907" y="3366"/>
                </a:cubicBezTo>
                <a:cubicBezTo>
                  <a:pt x="6740" y="3961"/>
                  <a:pt x="5442" y="3033"/>
                  <a:pt x="3894" y="4795"/>
                </a:cubicBezTo>
                <a:cubicBezTo>
                  <a:pt x="2370" y="6545"/>
                  <a:pt x="3263" y="8545"/>
                  <a:pt x="3263" y="8545"/>
                </a:cubicBezTo>
                <a:cubicBezTo>
                  <a:pt x="358" y="8581"/>
                  <a:pt x="1668" y="11236"/>
                  <a:pt x="834" y="11998"/>
                </a:cubicBezTo>
                <a:cubicBezTo>
                  <a:pt x="1" y="12748"/>
                  <a:pt x="679" y="13760"/>
                  <a:pt x="679" y="13760"/>
                </a:cubicBezTo>
                <a:lnTo>
                  <a:pt x="2989" y="18546"/>
                </a:lnTo>
                <a:cubicBezTo>
                  <a:pt x="3535" y="20377"/>
                  <a:pt x="4638" y="20740"/>
                  <a:pt x="5429" y="20740"/>
                </a:cubicBezTo>
                <a:cubicBezTo>
                  <a:pt x="5950" y="20740"/>
                  <a:pt x="6335" y="20582"/>
                  <a:pt x="6335" y="20582"/>
                </a:cubicBezTo>
                <a:lnTo>
                  <a:pt x="18694" y="21309"/>
                </a:lnTo>
                <a:cubicBezTo>
                  <a:pt x="18948" y="21339"/>
                  <a:pt x="19183" y="21353"/>
                  <a:pt x="19398" y="21353"/>
                </a:cubicBezTo>
                <a:cubicBezTo>
                  <a:pt x="22676" y="21353"/>
                  <a:pt x="21575" y="18082"/>
                  <a:pt x="21575" y="18082"/>
                </a:cubicBezTo>
                <a:cubicBezTo>
                  <a:pt x="21575" y="18082"/>
                  <a:pt x="22575" y="16582"/>
                  <a:pt x="24361" y="14212"/>
                </a:cubicBezTo>
                <a:cubicBezTo>
                  <a:pt x="26147" y="11843"/>
                  <a:pt x="23956" y="9998"/>
                  <a:pt x="23956" y="9998"/>
                </a:cubicBezTo>
                <a:cubicBezTo>
                  <a:pt x="23956" y="9998"/>
                  <a:pt x="25623" y="7986"/>
                  <a:pt x="24468" y="6676"/>
                </a:cubicBezTo>
                <a:cubicBezTo>
                  <a:pt x="23869" y="5990"/>
                  <a:pt x="23098" y="5826"/>
                  <a:pt x="22498" y="5826"/>
                </a:cubicBezTo>
                <a:cubicBezTo>
                  <a:pt x="21953" y="5826"/>
                  <a:pt x="21551" y="5961"/>
                  <a:pt x="21551" y="5961"/>
                </a:cubicBezTo>
                <a:cubicBezTo>
                  <a:pt x="21700" y="4355"/>
                  <a:pt x="20148" y="4270"/>
                  <a:pt x="19815" y="4270"/>
                </a:cubicBezTo>
                <a:cubicBezTo>
                  <a:pt x="19776" y="4270"/>
                  <a:pt x="19753" y="4271"/>
                  <a:pt x="19753" y="4271"/>
                </a:cubicBezTo>
                <a:cubicBezTo>
                  <a:pt x="19753" y="4271"/>
                  <a:pt x="20372" y="2021"/>
                  <a:pt x="18396" y="1139"/>
                </a:cubicBezTo>
                <a:cubicBezTo>
                  <a:pt x="17839" y="894"/>
                  <a:pt x="17289" y="807"/>
                  <a:pt x="16787" y="807"/>
                </a:cubicBezTo>
                <a:cubicBezTo>
                  <a:pt x="15509" y="807"/>
                  <a:pt x="14538" y="1378"/>
                  <a:pt x="14538" y="1378"/>
                </a:cubicBezTo>
                <a:cubicBezTo>
                  <a:pt x="14538" y="1378"/>
                  <a:pt x="13729" y="0"/>
                  <a:pt x="11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1"/>
          <p:cNvSpPr/>
          <p:nvPr/>
        </p:nvSpPr>
        <p:spPr>
          <a:xfrm>
            <a:off x="4372196" y="2526695"/>
            <a:ext cx="731599" cy="367160"/>
          </a:xfrm>
          <a:custGeom>
            <a:avLst/>
            <a:gdLst/>
            <a:ahLst/>
            <a:cxnLst/>
            <a:rect l="l" t="t" r="r" b="b"/>
            <a:pathLst>
              <a:path w="18812" h="9441" extrusionOk="0">
                <a:moveTo>
                  <a:pt x="9563" y="0"/>
                </a:moveTo>
                <a:cubicBezTo>
                  <a:pt x="2118" y="0"/>
                  <a:pt x="0" y="8642"/>
                  <a:pt x="0" y="8642"/>
                </a:cubicBezTo>
                <a:lnTo>
                  <a:pt x="429" y="8797"/>
                </a:lnTo>
                <a:cubicBezTo>
                  <a:pt x="429" y="8797"/>
                  <a:pt x="3438" y="1778"/>
                  <a:pt x="10103" y="1778"/>
                </a:cubicBezTo>
                <a:cubicBezTo>
                  <a:pt x="10995" y="1778"/>
                  <a:pt x="11953" y="1904"/>
                  <a:pt x="12978" y="2189"/>
                </a:cubicBezTo>
                <a:cubicBezTo>
                  <a:pt x="15550" y="2904"/>
                  <a:pt x="18002" y="6392"/>
                  <a:pt x="18229" y="9440"/>
                </a:cubicBezTo>
                <a:lnTo>
                  <a:pt x="18812" y="9357"/>
                </a:lnTo>
                <a:cubicBezTo>
                  <a:pt x="18717" y="5083"/>
                  <a:pt x="17824" y="344"/>
                  <a:pt x="10013" y="10"/>
                </a:cubicBezTo>
                <a:cubicBezTo>
                  <a:pt x="9861" y="4"/>
                  <a:pt x="9711" y="0"/>
                  <a:pt x="95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1"/>
          <p:cNvSpPr/>
          <p:nvPr/>
        </p:nvSpPr>
        <p:spPr>
          <a:xfrm>
            <a:off x="4803261" y="2492588"/>
            <a:ext cx="181577" cy="154588"/>
          </a:xfrm>
          <a:custGeom>
            <a:avLst/>
            <a:gdLst/>
            <a:ahLst/>
            <a:cxnLst/>
            <a:rect l="l" t="t" r="r" b="b"/>
            <a:pathLst>
              <a:path w="4669" h="3975" extrusionOk="0">
                <a:moveTo>
                  <a:pt x="1538" y="0"/>
                </a:moveTo>
                <a:cubicBezTo>
                  <a:pt x="1151" y="0"/>
                  <a:pt x="816" y="124"/>
                  <a:pt x="620" y="471"/>
                </a:cubicBezTo>
                <a:cubicBezTo>
                  <a:pt x="382" y="864"/>
                  <a:pt x="84" y="1733"/>
                  <a:pt x="1" y="2435"/>
                </a:cubicBezTo>
                <a:cubicBezTo>
                  <a:pt x="727" y="2554"/>
                  <a:pt x="1501" y="3126"/>
                  <a:pt x="1953" y="3531"/>
                </a:cubicBezTo>
                <a:cubicBezTo>
                  <a:pt x="2269" y="3823"/>
                  <a:pt x="2716" y="3974"/>
                  <a:pt x="3177" y="3974"/>
                </a:cubicBezTo>
                <a:cubicBezTo>
                  <a:pt x="3447" y="3974"/>
                  <a:pt x="3722" y="3922"/>
                  <a:pt x="3978" y="3816"/>
                </a:cubicBezTo>
                <a:cubicBezTo>
                  <a:pt x="4287" y="3400"/>
                  <a:pt x="4478" y="2757"/>
                  <a:pt x="4549" y="2150"/>
                </a:cubicBezTo>
                <a:cubicBezTo>
                  <a:pt x="4668" y="1221"/>
                  <a:pt x="3739" y="661"/>
                  <a:pt x="2918" y="328"/>
                </a:cubicBezTo>
                <a:cubicBezTo>
                  <a:pt x="2476" y="157"/>
                  <a:pt x="1974" y="0"/>
                  <a:pt x="1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1"/>
          <p:cNvSpPr/>
          <p:nvPr/>
        </p:nvSpPr>
        <p:spPr>
          <a:xfrm>
            <a:off x="4800966" y="2546141"/>
            <a:ext cx="180138" cy="113248"/>
          </a:xfrm>
          <a:custGeom>
            <a:avLst/>
            <a:gdLst/>
            <a:ahLst/>
            <a:cxnLst/>
            <a:rect l="l" t="t" r="r" b="b"/>
            <a:pathLst>
              <a:path w="4632" h="2912" extrusionOk="0">
                <a:moveTo>
                  <a:pt x="744" y="0"/>
                </a:moveTo>
                <a:cubicBezTo>
                  <a:pt x="569" y="0"/>
                  <a:pt x="414" y="24"/>
                  <a:pt x="286" y="58"/>
                </a:cubicBezTo>
                <a:cubicBezTo>
                  <a:pt x="119" y="594"/>
                  <a:pt x="0" y="1201"/>
                  <a:pt x="48" y="1606"/>
                </a:cubicBezTo>
                <a:cubicBezTo>
                  <a:pt x="101" y="2212"/>
                  <a:pt x="2259" y="2912"/>
                  <a:pt x="3180" y="2912"/>
                </a:cubicBezTo>
                <a:cubicBezTo>
                  <a:pt x="3291" y="2912"/>
                  <a:pt x="3384" y="2902"/>
                  <a:pt x="3453" y="2880"/>
                </a:cubicBezTo>
                <a:cubicBezTo>
                  <a:pt x="4096" y="2678"/>
                  <a:pt x="4489" y="1689"/>
                  <a:pt x="4608" y="773"/>
                </a:cubicBezTo>
                <a:cubicBezTo>
                  <a:pt x="4632" y="713"/>
                  <a:pt x="4632" y="642"/>
                  <a:pt x="4632" y="582"/>
                </a:cubicBezTo>
                <a:lnTo>
                  <a:pt x="4632" y="582"/>
                </a:lnTo>
                <a:cubicBezTo>
                  <a:pt x="4295" y="730"/>
                  <a:pt x="3951" y="801"/>
                  <a:pt x="3597" y="801"/>
                </a:cubicBezTo>
                <a:cubicBezTo>
                  <a:pt x="3039" y="801"/>
                  <a:pt x="2458" y="624"/>
                  <a:pt x="1846" y="296"/>
                </a:cubicBezTo>
                <a:cubicBezTo>
                  <a:pt x="1434" y="75"/>
                  <a:pt x="1056" y="0"/>
                  <a:pt x="7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1"/>
          <p:cNvSpPr/>
          <p:nvPr/>
        </p:nvSpPr>
        <p:spPr>
          <a:xfrm>
            <a:off x="4803261" y="2546141"/>
            <a:ext cx="177844" cy="101036"/>
          </a:xfrm>
          <a:custGeom>
            <a:avLst/>
            <a:gdLst/>
            <a:ahLst/>
            <a:cxnLst/>
            <a:rect l="l" t="t" r="r" b="b"/>
            <a:pathLst>
              <a:path w="4573" h="2598" extrusionOk="0">
                <a:moveTo>
                  <a:pt x="675" y="0"/>
                </a:moveTo>
                <a:cubicBezTo>
                  <a:pt x="499" y="0"/>
                  <a:pt x="340" y="24"/>
                  <a:pt x="203" y="58"/>
                </a:cubicBezTo>
                <a:lnTo>
                  <a:pt x="203" y="70"/>
                </a:lnTo>
                <a:lnTo>
                  <a:pt x="168" y="249"/>
                </a:lnTo>
                <a:cubicBezTo>
                  <a:pt x="168" y="272"/>
                  <a:pt x="144" y="296"/>
                  <a:pt x="144" y="308"/>
                </a:cubicBezTo>
                <a:cubicBezTo>
                  <a:pt x="132" y="356"/>
                  <a:pt x="132" y="392"/>
                  <a:pt x="120" y="427"/>
                </a:cubicBezTo>
                <a:cubicBezTo>
                  <a:pt x="120" y="463"/>
                  <a:pt x="108" y="487"/>
                  <a:pt x="108" y="499"/>
                </a:cubicBezTo>
                <a:cubicBezTo>
                  <a:pt x="84" y="546"/>
                  <a:pt x="84" y="594"/>
                  <a:pt x="72" y="642"/>
                </a:cubicBezTo>
                <a:cubicBezTo>
                  <a:pt x="60" y="677"/>
                  <a:pt x="60" y="713"/>
                  <a:pt x="48" y="761"/>
                </a:cubicBezTo>
                <a:cubicBezTo>
                  <a:pt x="48" y="773"/>
                  <a:pt x="25" y="796"/>
                  <a:pt x="25" y="820"/>
                </a:cubicBezTo>
                <a:cubicBezTo>
                  <a:pt x="25" y="844"/>
                  <a:pt x="13" y="892"/>
                  <a:pt x="13" y="915"/>
                </a:cubicBezTo>
                <a:lnTo>
                  <a:pt x="13" y="951"/>
                </a:lnTo>
                <a:cubicBezTo>
                  <a:pt x="13" y="987"/>
                  <a:pt x="1" y="1023"/>
                  <a:pt x="1" y="1058"/>
                </a:cubicBezTo>
                <a:cubicBezTo>
                  <a:pt x="727" y="1177"/>
                  <a:pt x="1501" y="1761"/>
                  <a:pt x="1953" y="2154"/>
                </a:cubicBezTo>
                <a:cubicBezTo>
                  <a:pt x="2269" y="2446"/>
                  <a:pt x="2716" y="2597"/>
                  <a:pt x="3177" y="2597"/>
                </a:cubicBezTo>
                <a:cubicBezTo>
                  <a:pt x="3447" y="2597"/>
                  <a:pt x="3722" y="2545"/>
                  <a:pt x="3978" y="2439"/>
                </a:cubicBezTo>
                <a:cubicBezTo>
                  <a:pt x="4097" y="2273"/>
                  <a:pt x="4192" y="2094"/>
                  <a:pt x="4275" y="1892"/>
                </a:cubicBezTo>
                <a:lnTo>
                  <a:pt x="4275" y="1868"/>
                </a:lnTo>
                <a:cubicBezTo>
                  <a:pt x="4299" y="1808"/>
                  <a:pt x="4311" y="1737"/>
                  <a:pt x="4347" y="1677"/>
                </a:cubicBezTo>
                <a:lnTo>
                  <a:pt x="4347" y="1666"/>
                </a:lnTo>
                <a:cubicBezTo>
                  <a:pt x="4394" y="1535"/>
                  <a:pt x="4430" y="1380"/>
                  <a:pt x="4466" y="1249"/>
                </a:cubicBezTo>
                <a:cubicBezTo>
                  <a:pt x="4466" y="1237"/>
                  <a:pt x="4466" y="1213"/>
                  <a:pt x="4478" y="1201"/>
                </a:cubicBezTo>
                <a:cubicBezTo>
                  <a:pt x="4490" y="1142"/>
                  <a:pt x="4513" y="1094"/>
                  <a:pt x="4513" y="1034"/>
                </a:cubicBezTo>
                <a:cubicBezTo>
                  <a:pt x="4513" y="1023"/>
                  <a:pt x="4513" y="999"/>
                  <a:pt x="4525" y="987"/>
                </a:cubicBezTo>
                <a:cubicBezTo>
                  <a:pt x="4537" y="904"/>
                  <a:pt x="4549" y="844"/>
                  <a:pt x="4549" y="773"/>
                </a:cubicBezTo>
                <a:cubicBezTo>
                  <a:pt x="4549" y="725"/>
                  <a:pt x="4549" y="689"/>
                  <a:pt x="4573" y="642"/>
                </a:cubicBezTo>
                <a:cubicBezTo>
                  <a:pt x="4549" y="618"/>
                  <a:pt x="4573" y="594"/>
                  <a:pt x="4549" y="582"/>
                </a:cubicBezTo>
                <a:cubicBezTo>
                  <a:pt x="4217" y="730"/>
                  <a:pt x="3873" y="801"/>
                  <a:pt x="3520" y="801"/>
                </a:cubicBezTo>
                <a:cubicBezTo>
                  <a:pt x="2962" y="801"/>
                  <a:pt x="2380" y="624"/>
                  <a:pt x="1775" y="296"/>
                </a:cubicBezTo>
                <a:cubicBezTo>
                  <a:pt x="1363" y="75"/>
                  <a:pt x="990" y="0"/>
                  <a:pt x="6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1"/>
          <p:cNvSpPr/>
          <p:nvPr/>
        </p:nvSpPr>
        <p:spPr>
          <a:xfrm>
            <a:off x="4358778" y="2678952"/>
            <a:ext cx="739454" cy="607540"/>
          </a:xfrm>
          <a:custGeom>
            <a:avLst/>
            <a:gdLst/>
            <a:ahLst/>
            <a:cxnLst/>
            <a:rect l="l" t="t" r="r" b="b"/>
            <a:pathLst>
              <a:path w="19014" h="15622" extrusionOk="0">
                <a:moveTo>
                  <a:pt x="10084" y="1"/>
                </a:moveTo>
                <a:cubicBezTo>
                  <a:pt x="7644" y="3370"/>
                  <a:pt x="2453" y="4489"/>
                  <a:pt x="2453" y="4489"/>
                </a:cubicBezTo>
                <a:cubicBezTo>
                  <a:pt x="2453" y="4489"/>
                  <a:pt x="2381" y="5942"/>
                  <a:pt x="1869" y="5978"/>
                </a:cubicBezTo>
                <a:cubicBezTo>
                  <a:pt x="1864" y="5978"/>
                  <a:pt x="1859" y="5978"/>
                  <a:pt x="1854" y="5978"/>
                </a:cubicBezTo>
                <a:cubicBezTo>
                  <a:pt x="1367" y="5978"/>
                  <a:pt x="1274" y="4847"/>
                  <a:pt x="1274" y="4847"/>
                </a:cubicBezTo>
                <a:lnTo>
                  <a:pt x="1274" y="4847"/>
                </a:lnTo>
                <a:cubicBezTo>
                  <a:pt x="1274" y="4848"/>
                  <a:pt x="0" y="15622"/>
                  <a:pt x="9513" y="15622"/>
                </a:cubicBezTo>
                <a:cubicBezTo>
                  <a:pt x="19014" y="15622"/>
                  <a:pt x="18217" y="5181"/>
                  <a:pt x="18216" y="5180"/>
                </a:cubicBezTo>
                <a:lnTo>
                  <a:pt x="18216" y="5180"/>
                </a:lnTo>
                <a:cubicBezTo>
                  <a:pt x="18216" y="5180"/>
                  <a:pt x="18182" y="6372"/>
                  <a:pt x="17697" y="6372"/>
                </a:cubicBezTo>
                <a:cubicBezTo>
                  <a:pt x="17688" y="6372"/>
                  <a:pt x="17678" y="6371"/>
                  <a:pt x="17669" y="6371"/>
                </a:cubicBezTo>
                <a:cubicBezTo>
                  <a:pt x="17145" y="6335"/>
                  <a:pt x="17264" y="4942"/>
                  <a:pt x="17264" y="4942"/>
                </a:cubicBezTo>
                <a:lnTo>
                  <a:pt x="17264" y="4942"/>
                </a:lnTo>
                <a:cubicBezTo>
                  <a:pt x="17198" y="4944"/>
                  <a:pt x="17133" y="4946"/>
                  <a:pt x="17069" y="4946"/>
                </a:cubicBezTo>
                <a:cubicBezTo>
                  <a:pt x="14113" y="4946"/>
                  <a:pt x="13942" y="2299"/>
                  <a:pt x="13942" y="2299"/>
                </a:cubicBezTo>
                <a:cubicBezTo>
                  <a:pt x="13886" y="2301"/>
                  <a:pt x="13830" y="2302"/>
                  <a:pt x="13775" y="2302"/>
                </a:cubicBezTo>
                <a:cubicBezTo>
                  <a:pt x="11303" y="2302"/>
                  <a:pt x="10084" y="1"/>
                  <a:pt x="10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1"/>
          <p:cNvSpPr/>
          <p:nvPr/>
        </p:nvSpPr>
        <p:spPr>
          <a:xfrm>
            <a:off x="4199365" y="2852015"/>
            <a:ext cx="240457" cy="228362"/>
          </a:xfrm>
          <a:custGeom>
            <a:avLst/>
            <a:gdLst/>
            <a:ahLst/>
            <a:cxnLst/>
            <a:rect l="l" t="t" r="r" b="b"/>
            <a:pathLst>
              <a:path w="6183" h="5872" extrusionOk="0">
                <a:moveTo>
                  <a:pt x="3663" y="1"/>
                </a:moveTo>
                <a:cubicBezTo>
                  <a:pt x="2948" y="1"/>
                  <a:pt x="2145" y="235"/>
                  <a:pt x="1539" y="1063"/>
                </a:cubicBezTo>
                <a:cubicBezTo>
                  <a:pt x="1" y="3149"/>
                  <a:pt x="1645" y="5872"/>
                  <a:pt x="4215" y="5872"/>
                </a:cubicBezTo>
                <a:cubicBezTo>
                  <a:pt x="4829" y="5872"/>
                  <a:pt x="5494" y="5717"/>
                  <a:pt x="6182" y="5361"/>
                </a:cubicBezTo>
                <a:lnTo>
                  <a:pt x="5444" y="2028"/>
                </a:lnTo>
                <a:lnTo>
                  <a:pt x="5373" y="397"/>
                </a:lnTo>
                <a:cubicBezTo>
                  <a:pt x="5373" y="397"/>
                  <a:pt x="4593" y="1"/>
                  <a:pt x="36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1"/>
          <p:cNvSpPr/>
          <p:nvPr/>
        </p:nvSpPr>
        <p:spPr>
          <a:xfrm>
            <a:off x="4280491" y="2900278"/>
            <a:ext cx="83847" cy="55146"/>
          </a:xfrm>
          <a:custGeom>
            <a:avLst/>
            <a:gdLst/>
            <a:ahLst/>
            <a:cxnLst/>
            <a:rect l="l" t="t" r="r" b="b"/>
            <a:pathLst>
              <a:path w="2156" h="1418" fill="none" extrusionOk="0">
                <a:moveTo>
                  <a:pt x="1" y="1418"/>
                </a:moveTo>
                <a:cubicBezTo>
                  <a:pt x="1" y="1418"/>
                  <a:pt x="310" y="1"/>
                  <a:pt x="2156" y="299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1"/>
          <p:cNvSpPr/>
          <p:nvPr/>
        </p:nvSpPr>
        <p:spPr>
          <a:xfrm>
            <a:off x="4312459" y="2916496"/>
            <a:ext cx="33368" cy="60707"/>
          </a:xfrm>
          <a:custGeom>
            <a:avLst/>
            <a:gdLst/>
            <a:ahLst/>
            <a:cxnLst/>
            <a:rect l="l" t="t" r="r" b="b"/>
            <a:pathLst>
              <a:path w="858" h="1561" fill="none" extrusionOk="0">
                <a:moveTo>
                  <a:pt x="857" y="1560"/>
                </a:moveTo>
                <a:cubicBezTo>
                  <a:pt x="857" y="1560"/>
                  <a:pt x="0" y="1001"/>
                  <a:pt x="48" y="1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1"/>
          <p:cNvSpPr/>
          <p:nvPr/>
        </p:nvSpPr>
        <p:spPr>
          <a:xfrm>
            <a:off x="5036645" y="2865277"/>
            <a:ext cx="240457" cy="228557"/>
          </a:xfrm>
          <a:custGeom>
            <a:avLst/>
            <a:gdLst/>
            <a:ahLst/>
            <a:cxnLst/>
            <a:rect l="l" t="t" r="r" b="b"/>
            <a:pathLst>
              <a:path w="6183" h="5877" extrusionOk="0">
                <a:moveTo>
                  <a:pt x="2498" y="0"/>
                </a:moveTo>
                <a:cubicBezTo>
                  <a:pt x="1572" y="0"/>
                  <a:pt x="798" y="389"/>
                  <a:pt x="798" y="389"/>
                </a:cubicBezTo>
                <a:lnTo>
                  <a:pt x="739" y="2032"/>
                </a:lnTo>
                <a:lnTo>
                  <a:pt x="1" y="5366"/>
                </a:lnTo>
                <a:cubicBezTo>
                  <a:pt x="689" y="5721"/>
                  <a:pt x="1354" y="5876"/>
                  <a:pt x="1968" y="5876"/>
                </a:cubicBezTo>
                <a:cubicBezTo>
                  <a:pt x="4538" y="5876"/>
                  <a:pt x="6182" y="3154"/>
                  <a:pt x="4644" y="1068"/>
                </a:cubicBezTo>
                <a:cubicBezTo>
                  <a:pt x="4030" y="235"/>
                  <a:pt x="3218" y="0"/>
                  <a:pt x="24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/>
          <p:cNvSpPr/>
          <p:nvPr/>
        </p:nvSpPr>
        <p:spPr>
          <a:xfrm>
            <a:off x="5112132" y="2913734"/>
            <a:ext cx="84314" cy="54679"/>
          </a:xfrm>
          <a:custGeom>
            <a:avLst/>
            <a:gdLst/>
            <a:ahLst/>
            <a:cxnLst/>
            <a:rect l="l" t="t" r="r" b="b"/>
            <a:pathLst>
              <a:path w="2168" h="1406" fill="none" extrusionOk="0">
                <a:moveTo>
                  <a:pt x="2167" y="1405"/>
                </a:moveTo>
                <a:cubicBezTo>
                  <a:pt x="2167" y="1405"/>
                  <a:pt x="1846" y="0"/>
                  <a:pt x="0" y="298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5130644" y="2929913"/>
            <a:ext cx="33834" cy="60707"/>
          </a:xfrm>
          <a:custGeom>
            <a:avLst/>
            <a:gdLst/>
            <a:ahLst/>
            <a:cxnLst/>
            <a:rect l="l" t="t" r="r" b="b"/>
            <a:pathLst>
              <a:path w="870" h="1561" fill="none" extrusionOk="0">
                <a:moveTo>
                  <a:pt x="1" y="1561"/>
                </a:moveTo>
                <a:cubicBezTo>
                  <a:pt x="1" y="1561"/>
                  <a:pt x="870" y="989"/>
                  <a:pt x="822" y="1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1"/>
          <p:cNvSpPr/>
          <p:nvPr/>
        </p:nvSpPr>
        <p:spPr>
          <a:xfrm>
            <a:off x="4446283" y="3073924"/>
            <a:ext cx="144943" cy="150543"/>
          </a:xfrm>
          <a:custGeom>
            <a:avLst/>
            <a:gdLst/>
            <a:ahLst/>
            <a:cxnLst/>
            <a:rect l="l" t="t" r="r" b="b"/>
            <a:pathLst>
              <a:path w="3727" h="3871" extrusionOk="0">
                <a:moveTo>
                  <a:pt x="1786" y="1"/>
                </a:moveTo>
                <a:cubicBezTo>
                  <a:pt x="976" y="1"/>
                  <a:pt x="298" y="477"/>
                  <a:pt x="0" y="1179"/>
                </a:cubicBezTo>
                <a:cubicBezTo>
                  <a:pt x="476" y="2156"/>
                  <a:pt x="1131" y="3108"/>
                  <a:pt x="2060" y="3870"/>
                </a:cubicBezTo>
                <a:cubicBezTo>
                  <a:pt x="3001" y="3739"/>
                  <a:pt x="3727" y="2930"/>
                  <a:pt x="3727" y="1953"/>
                </a:cubicBezTo>
                <a:cubicBezTo>
                  <a:pt x="3727" y="882"/>
                  <a:pt x="2858" y="1"/>
                  <a:pt x="1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1"/>
          <p:cNvSpPr/>
          <p:nvPr/>
        </p:nvSpPr>
        <p:spPr>
          <a:xfrm>
            <a:off x="4856541" y="3089675"/>
            <a:ext cx="149104" cy="149610"/>
          </a:xfrm>
          <a:custGeom>
            <a:avLst/>
            <a:gdLst/>
            <a:ahLst/>
            <a:cxnLst/>
            <a:rect l="l" t="t" r="r" b="b"/>
            <a:pathLst>
              <a:path w="3834" h="3847" extrusionOk="0">
                <a:moveTo>
                  <a:pt x="1953" y="1"/>
                </a:moveTo>
                <a:cubicBezTo>
                  <a:pt x="881" y="1"/>
                  <a:pt x="0" y="870"/>
                  <a:pt x="0" y="1941"/>
                </a:cubicBezTo>
                <a:cubicBezTo>
                  <a:pt x="0" y="2870"/>
                  <a:pt x="655" y="3656"/>
                  <a:pt x="1512" y="3846"/>
                </a:cubicBezTo>
                <a:cubicBezTo>
                  <a:pt x="2524" y="3215"/>
                  <a:pt x="3286" y="2382"/>
                  <a:pt x="3834" y="1489"/>
                </a:cubicBezTo>
                <a:cubicBezTo>
                  <a:pt x="3631" y="620"/>
                  <a:pt x="2869" y="1"/>
                  <a:pt x="19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1"/>
          <p:cNvSpPr/>
          <p:nvPr/>
        </p:nvSpPr>
        <p:spPr>
          <a:xfrm>
            <a:off x="4694911" y="2932713"/>
            <a:ext cx="36168" cy="59774"/>
          </a:xfrm>
          <a:custGeom>
            <a:avLst/>
            <a:gdLst/>
            <a:ahLst/>
            <a:cxnLst/>
            <a:rect l="l" t="t" r="r" b="b"/>
            <a:pathLst>
              <a:path w="930" h="1537" fill="none" extrusionOk="0">
                <a:moveTo>
                  <a:pt x="787" y="0"/>
                </a:moveTo>
                <a:cubicBezTo>
                  <a:pt x="787" y="0"/>
                  <a:pt x="465" y="1036"/>
                  <a:pt x="1" y="1536"/>
                </a:cubicBezTo>
                <a:lnTo>
                  <a:pt x="929" y="1429"/>
                </a:ln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1"/>
          <p:cNvSpPr/>
          <p:nvPr/>
        </p:nvSpPr>
        <p:spPr>
          <a:xfrm>
            <a:off x="4760209" y="3021617"/>
            <a:ext cx="70896" cy="29673"/>
          </a:xfrm>
          <a:custGeom>
            <a:avLst/>
            <a:gdLst/>
            <a:ahLst/>
            <a:cxnLst/>
            <a:rect l="l" t="t" r="r" b="b"/>
            <a:pathLst>
              <a:path w="1823" h="763" fill="none" extrusionOk="0">
                <a:moveTo>
                  <a:pt x="1" y="762"/>
                </a:moveTo>
                <a:cubicBezTo>
                  <a:pt x="1" y="762"/>
                  <a:pt x="798" y="381"/>
                  <a:pt x="1822" y="0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1"/>
          <p:cNvSpPr/>
          <p:nvPr/>
        </p:nvSpPr>
        <p:spPr>
          <a:xfrm>
            <a:off x="4728707" y="2678952"/>
            <a:ext cx="57946" cy="100531"/>
          </a:xfrm>
          <a:custGeom>
            <a:avLst/>
            <a:gdLst/>
            <a:ahLst/>
            <a:cxnLst/>
            <a:rect l="l" t="t" r="r" b="b"/>
            <a:pathLst>
              <a:path w="1490" h="2585" fill="none" extrusionOk="0">
                <a:moveTo>
                  <a:pt x="1489" y="1810"/>
                </a:moveTo>
                <a:cubicBezTo>
                  <a:pt x="775" y="870"/>
                  <a:pt x="596" y="1"/>
                  <a:pt x="596" y="1"/>
                </a:cubicBezTo>
                <a:cubicBezTo>
                  <a:pt x="596" y="1"/>
                  <a:pt x="1" y="1108"/>
                  <a:pt x="251" y="2584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1"/>
          <p:cNvSpPr/>
          <p:nvPr/>
        </p:nvSpPr>
        <p:spPr>
          <a:xfrm>
            <a:off x="4498591" y="2882700"/>
            <a:ext cx="130632" cy="18551"/>
          </a:xfrm>
          <a:custGeom>
            <a:avLst/>
            <a:gdLst/>
            <a:ahLst/>
            <a:cxnLst/>
            <a:rect l="l" t="t" r="r" b="b"/>
            <a:pathLst>
              <a:path w="3359" h="477" fill="none" extrusionOk="0">
                <a:moveTo>
                  <a:pt x="1" y="477"/>
                </a:moveTo>
                <a:cubicBezTo>
                  <a:pt x="1" y="477"/>
                  <a:pt x="1358" y="0"/>
                  <a:pt x="3358" y="477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>
            <a:off x="4525464" y="2910001"/>
            <a:ext cx="21778" cy="34768"/>
          </a:xfrm>
          <a:custGeom>
            <a:avLst/>
            <a:gdLst/>
            <a:ahLst/>
            <a:cxnLst/>
            <a:rect l="l" t="t" r="r" b="b"/>
            <a:pathLst>
              <a:path w="560" h="894" extrusionOk="0">
                <a:moveTo>
                  <a:pt x="286" y="1"/>
                </a:moveTo>
                <a:cubicBezTo>
                  <a:pt x="119" y="1"/>
                  <a:pt x="0" y="191"/>
                  <a:pt x="0" y="453"/>
                </a:cubicBezTo>
                <a:cubicBezTo>
                  <a:pt x="0" y="703"/>
                  <a:pt x="131" y="894"/>
                  <a:pt x="286" y="894"/>
                </a:cubicBezTo>
                <a:cubicBezTo>
                  <a:pt x="441" y="894"/>
                  <a:pt x="560" y="691"/>
                  <a:pt x="560" y="453"/>
                </a:cubicBezTo>
                <a:cubicBezTo>
                  <a:pt x="560" y="215"/>
                  <a:pt x="429" y="1"/>
                  <a:pt x="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>
            <a:off x="4868092" y="2910001"/>
            <a:ext cx="21817" cy="34768"/>
          </a:xfrm>
          <a:custGeom>
            <a:avLst/>
            <a:gdLst/>
            <a:ahLst/>
            <a:cxnLst/>
            <a:rect l="l" t="t" r="r" b="b"/>
            <a:pathLst>
              <a:path w="561" h="894" extrusionOk="0">
                <a:moveTo>
                  <a:pt x="286" y="1"/>
                </a:moveTo>
                <a:cubicBezTo>
                  <a:pt x="120" y="1"/>
                  <a:pt x="1" y="191"/>
                  <a:pt x="1" y="453"/>
                </a:cubicBezTo>
                <a:cubicBezTo>
                  <a:pt x="1" y="703"/>
                  <a:pt x="132" y="894"/>
                  <a:pt x="286" y="894"/>
                </a:cubicBezTo>
                <a:cubicBezTo>
                  <a:pt x="453" y="894"/>
                  <a:pt x="560" y="691"/>
                  <a:pt x="560" y="453"/>
                </a:cubicBezTo>
                <a:cubicBezTo>
                  <a:pt x="560" y="215"/>
                  <a:pt x="441" y="1"/>
                  <a:pt x="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1"/>
          <p:cNvSpPr/>
          <p:nvPr/>
        </p:nvSpPr>
        <p:spPr>
          <a:xfrm>
            <a:off x="4858369" y="2838248"/>
            <a:ext cx="121842" cy="79219"/>
          </a:xfrm>
          <a:custGeom>
            <a:avLst/>
            <a:gdLst/>
            <a:ahLst/>
            <a:cxnLst/>
            <a:rect l="l" t="t" r="r" b="b"/>
            <a:pathLst>
              <a:path w="3133" h="2037" fill="none" extrusionOk="0">
                <a:moveTo>
                  <a:pt x="1" y="108"/>
                </a:moveTo>
                <a:cubicBezTo>
                  <a:pt x="1" y="108"/>
                  <a:pt x="2203" y="0"/>
                  <a:pt x="3132" y="2036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1"/>
          <p:cNvSpPr/>
          <p:nvPr/>
        </p:nvSpPr>
        <p:spPr>
          <a:xfrm>
            <a:off x="4748192" y="1903513"/>
            <a:ext cx="207906" cy="356310"/>
          </a:xfrm>
          <a:custGeom>
            <a:avLst/>
            <a:gdLst/>
            <a:ahLst/>
            <a:cxnLst/>
            <a:rect l="l" t="t" r="r" b="b"/>
            <a:pathLst>
              <a:path w="5346" h="9162" extrusionOk="0">
                <a:moveTo>
                  <a:pt x="2422" y="1"/>
                </a:moveTo>
                <a:cubicBezTo>
                  <a:pt x="1555" y="1"/>
                  <a:pt x="745" y="412"/>
                  <a:pt x="226" y="1068"/>
                </a:cubicBezTo>
                <a:cubicBezTo>
                  <a:pt x="0" y="1366"/>
                  <a:pt x="48" y="1759"/>
                  <a:pt x="333" y="1985"/>
                </a:cubicBezTo>
                <a:cubicBezTo>
                  <a:pt x="455" y="2073"/>
                  <a:pt x="593" y="2115"/>
                  <a:pt x="729" y="2115"/>
                </a:cubicBezTo>
                <a:cubicBezTo>
                  <a:pt x="925" y="2115"/>
                  <a:pt x="1117" y="2028"/>
                  <a:pt x="1250" y="1866"/>
                </a:cubicBezTo>
                <a:cubicBezTo>
                  <a:pt x="1512" y="1520"/>
                  <a:pt x="1941" y="1294"/>
                  <a:pt x="2406" y="1294"/>
                </a:cubicBezTo>
                <a:cubicBezTo>
                  <a:pt x="2468" y="1294"/>
                  <a:pt x="2532" y="1298"/>
                  <a:pt x="2596" y="1306"/>
                </a:cubicBezTo>
                <a:cubicBezTo>
                  <a:pt x="3405" y="1414"/>
                  <a:pt x="3989" y="2140"/>
                  <a:pt x="3881" y="2961"/>
                </a:cubicBezTo>
                <a:cubicBezTo>
                  <a:pt x="3794" y="3704"/>
                  <a:pt x="3145" y="4237"/>
                  <a:pt x="2404" y="4237"/>
                </a:cubicBezTo>
                <a:cubicBezTo>
                  <a:pt x="2338" y="4237"/>
                  <a:pt x="2270" y="4232"/>
                  <a:pt x="2203" y="4223"/>
                </a:cubicBezTo>
                <a:cubicBezTo>
                  <a:pt x="2182" y="4221"/>
                  <a:pt x="2162" y="4220"/>
                  <a:pt x="2141" y="4220"/>
                </a:cubicBezTo>
                <a:cubicBezTo>
                  <a:pt x="1838" y="4220"/>
                  <a:pt x="1533" y="4460"/>
                  <a:pt x="1488" y="4783"/>
                </a:cubicBezTo>
                <a:cubicBezTo>
                  <a:pt x="1488" y="4795"/>
                  <a:pt x="1488" y="4795"/>
                  <a:pt x="1500" y="4807"/>
                </a:cubicBezTo>
                <a:cubicBezTo>
                  <a:pt x="1500" y="4819"/>
                  <a:pt x="1488" y="4819"/>
                  <a:pt x="1488" y="4843"/>
                </a:cubicBezTo>
                <a:lnTo>
                  <a:pt x="1310" y="6200"/>
                </a:lnTo>
                <a:cubicBezTo>
                  <a:pt x="1250" y="6545"/>
                  <a:pt x="1524" y="6867"/>
                  <a:pt x="1857" y="6902"/>
                </a:cubicBezTo>
                <a:cubicBezTo>
                  <a:pt x="1897" y="6909"/>
                  <a:pt x="1935" y="6912"/>
                  <a:pt x="1973" y="6912"/>
                </a:cubicBezTo>
                <a:cubicBezTo>
                  <a:pt x="2299" y="6912"/>
                  <a:pt x="2553" y="6686"/>
                  <a:pt x="2596" y="6355"/>
                </a:cubicBezTo>
                <a:lnTo>
                  <a:pt x="2691" y="5509"/>
                </a:lnTo>
                <a:cubicBezTo>
                  <a:pt x="3941" y="5390"/>
                  <a:pt x="4989" y="4426"/>
                  <a:pt x="5155" y="3116"/>
                </a:cubicBezTo>
                <a:cubicBezTo>
                  <a:pt x="5346" y="1592"/>
                  <a:pt x="4274" y="211"/>
                  <a:pt x="2750" y="21"/>
                </a:cubicBezTo>
                <a:cubicBezTo>
                  <a:pt x="2640" y="7"/>
                  <a:pt x="2531" y="1"/>
                  <a:pt x="2422" y="1"/>
                </a:cubicBezTo>
                <a:close/>
                <a:moveTo>
                  <a:pt x="1689" y="7635"/>
                </a:moveTo>
                <a:cubicBezTo>
                  <a:pt x="1386" y="7635"/>
                  <a:pt x="1103" y="7862"/>
                  <a:pt x="1060" y="8188"/>
                </a:cubicBezTo>
                <a:lnTo>
                  <a:pt x="1024" y="8426"/>
                </a:lnTo>
                <a:cubicBezTo>
                  <a:pt x="964" y="8795"/>
                  <a:pt x="1238" y="9117"/>
                  <a:pt x="1584" y="9153"/>
                </a:cubicBezTo>
                <a:cubicBezTo>
                  <a:pt x="1622" y="9159"/>
                  <a:pt x="1659" y="9162"/>
                  <a:pt x="1695" y="9162"/>
                </a:cubicBezTo>
                <a:cubicBezTo>
                  <a:pt x="2014" y="9162"/>
                  <a:pt x="2267" y="8936"/>
                  <a:pt x="2310" y="8605"/>
                </a:cubicBezTo>
                <a:lnTo>
                  <a:pt x="2334" y="8367"/>
                </a:lnTo>
                <a:cubicBezTo>
                  <a:pt x="2381" y="8022"/>
                  <a:pt x="2143" y="7700"/>
                  <a:pt x="1774" y="7641"/>
                </a:cubicBezTo>
                <a:cubicBezTo>
                  <a:pt x="1746" y="7637"/>
                  <a:pt x="1717" y="7635"/>
                  <a:pt x="1689" y="76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1"/>
          <p:cNvSpPr/>
          <p:nvPr/>
        </p:nvSpPr>
        <p:spPr>
          <a:xfrm>
            <a:off x="4472184" y="2053047"/>
            <a:ext cx="198689" cy="253174"/>
          </a:xfrm>
          <a:custGeom>
            <a:avLst/>
            <a:gdLst/>
            <a:ahLst/>
            <a:cxnLst/>
            <a:rect l="l" t="t" r="r" b="b"/>
            <a:pathLst>
              <a:path w="5109" h="6510" extrusionOk="0">
                <a:moveTo>
                  <a:pt x="2170" y="0"/>
                </a:moveTo>
                <a:cubicBezTo>
                  <a:pt x="1782" y="0"/>
                  <a:pt x="1389" y="103"/>
                  <a:pt x="1037" y="319"/>
                </a:cubicBezTo>
                <a:cubicBezTo>
                  <a:pt x="358" y="724"/>
                  <a:pt x="1" y="1474"/>
                  <a:pt x="13" y="2200"/>
                </a:cubicBezTo>
                <a:cubicBezTo>
                  <a:pt x="13" y="2486"/>
                  <a:pt x="239" y="2688"/>
                  <a:pt x="525" y="2688"/>
                </a:cubicBezTo>
                <a:cubicBezTo>
                  <a:pt x="799" y="2688"/>
                  <a:pt x="1013" y="2450"/>
                  <a:pt x="1013" y="2164"/>
                </a:cubicBezTo>
                <a:cubicBezTo>
                  <a:pt x="1001" y="1783"/>
                  <a:pt x="1192" y="1391"/>
                  <a:pt x="1549" y="1176"/>
                </a:cubicBezTo>
                <a:cubicBezTo>
                  <a:pt x="1748" y="1051"/>
                  <a:pt x="1967" y="990"/>
                  <a:pt x="2182" y="990"/>
                </a:cubicBezTo>
                <a:cubicBezTo>
                  <a:pt x="2560" y="990"/>
                  <a:pt x="2924" y="1177"/>
                  <a:pt x="3144" y="1533"/>
                </a:cubicBezTo>
                <a:cubicBezTo>
                  <a:pt x="3478" y="2069"/>
                  <a:pt x="3299" y="2784"/>
                  <a:pt x="2751" y="3117"/>
                </a:cubicBezTo>
                <a:cubicBezTo>
                  <a:pt x="2525" y="3260"/>
                  <a:pt x="2454" y="3581"/>
                  <a:pt x="2585" y="3807"/>
                </a:cubicBezTo>
                <a:cubicBezTo>
                  <a:pt x="2585" y="3819"/>
                  <a:pt x="2585" y="3819"/>
                  <a:pt x="2608" y="3819"/>
                </a:cubicBezTo>
                <a:lnTo>
                  <a:pt x="2608" y="3855"/>
                </a:lnTo>
                <a:lnTo>
                  <a:pt x="3168" y="4760"/>
                </a:lnTo>
                <a:cubicBezTo>
                  <a:pt x="3269" y="4915"/>
                  <a:pt x="3436" y="4995"/>
                  <a:pt x="3602" y="4995"/>
                </a:cubicBezTo>
                <a:cubicBezTo>
                  <a:pt x="3691" y="4995"/>
                  <a:pt x="3780" y="4972"/>
                  <a:pt x="3859" y="4927"/>
                </a:cubicBezTo>
                <a:cubicBezTo>
                  <a:pt x="4097" y="4772"/>
                  <a:pt x="4168" y="4474"/>
                  <a:pt x="4013" y="4236"/>
                </a:cubicBezTo>
                <a:lnTo>
                  <a:pt x="3680" y="3677"/>
                </a:lnTo>
                <a:cubicBezTo>
                  <a:pt x="4359" y="2986"/>
                  <a:pt x="4525" y="1891"/>
                  <a:pt x="4013" y="1021"/>
                </a:cubicBezTo>
                <a:cubicBezTo>
                  <a:pt x="3610" y="362"/>
                  <a:pt x="2897" y="0"/>
                  <a:pt x="2170" y="0"/>
                </a:cubicBezTo>
                <a:close/>
                <a:moveTo>
                  <a:pt x="4428" y="5353"/>
                </a:moveTo>
                <a:cubicBezTo>
                  <a:pt x="4340" y="5353"/>
                  <a:pt x="4251" y="5377"/>
                  <a:pt x="4168" y="5427"/>
                </a:cubicBezTo>
                <a:cubicBezTo>
                  <a:pt x="3942" y="5558"/>
                  <a:pt x="3859" y="5879"/>
                  <a:pt x="4001" y="6117"/>
                </a:cubicBezTo>
                <a:lnTo>
                  <a:pt x="4109" y="6272"/>
                </a:lnTo>
                <a:cubicBezTo>
                  <a:pt x="4200" y="6433"/>
                  <a:pt x="4366" y="6510"/>
                  <a:pt x="4529" y="6510"/>
                </a:cubicBezTo>
                <a:cubicBezTo>
                  <a:pt x="4620" y="6510"/>
                  <a:pt x="4710" y="6486"/>
                  <a:pt x="4787" y="6439"/>
                </a:cubicBezTo>
                <a:cubicBezTo>
                  <a:pt x="5025" y="6296"/>
                  <a:pt x="5109" y="5998"/>
                  <a:pt x="4954" y="5760"/>
                </a:cubicBezTo>
                <a:lnTo>
                  <a:pt x="4847" y="5593"/>
                </a:lnTo>
                <a:cubicBezTo>
                  <a:pt x="4753" y="5438"/>
                  <a:pt x="4594" y="5353"/>
                  <a:pt x="4428" y="5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1"/>
          <p:cNvSpPr/>
          <p:nvPr/>
        </p:nvSpPr>
        <p:spPr>
          <a:xfrm flipH="1">
            <a:off x="4185610" y="3293423"/>
            <a:ext cx="69496" cy="97731"/>
          </a:xfrm>
          <a:custGeom>
            <a:avLst/>
            <a:gdLst/>
            <a:ahLst/>
            <a:cxnLst/>
            <a:rect l="l" t="t" r="r" b="b"/>
            <a:pathLst>
              <a:path w="1787" h="2513" extrusionOk="0">
                <a:moveTo>
                  <a:pt x="1275" y="0"/>
                </a:moveTo>
                <a:cubicBezTo>
                  <a:pt x="810" y="0"/>
                  <a:pt x="751" y="596"/>
                  <a:pt x="572" y="1262"/>
                </a:cubicBezTo>
                <a:cubicBezTo>
                  <a:pt x="382" y="1917"/>
                  <a:pt x="1" y="2512"/>
                  <a:pt x="1" y="2512"/>
                </a:cubicBezTo>
                <a:lnTo>
                  <a:pt x="1561" y="1929"/>
                </a:lnTo>
                <a:cubicBezTo>
                  <a:pt x="1787" y="1084"/>
                  <a:pt x="1727" y="0"/>
                  <a:pt x="12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1"/>
          <p:cNvSpPr/>
          <p:nvPr/>
        </p:nvSpPr>
        <p:spPr>
          <a:xfrm flipH="1">
            <a:off x="3977244" y="3278722"/>
            <a:ext cx="636240" cy="1223713"/>
          </a:xfrm>
          <a:custGeom>
            <a:avLst/>
            <a:gdLst/>
            <a:ahLst/>
            <a:cxnLst/>
            <a:rect l="l" t="t" r="r" b="b"/>
            <a:pathLst>
              <a:path w="16360" h="31466" extrusionOk="0">
                <a:moveTo>
                  <a:pt x="14533" y="1"/>
                </a:moveTo>
                <a:cubicBezTo>
                  <a:pt x="14125" y="1"/>
                  <a:pt x="13252" y="950"/>
                  <a:pt x="13252" y="950"/>
                </a:cubicBezTo>
                <a:cubicBezTo>
                  <a:pt x="13288" y="795"/>
                  <a:pt x="13276" y="676"/>
                  <a:pt x="13193" y="604"/>
                </a:cubicBezTo>
                <a:cubicBezTo>
                  <a:pt x="13118" y="546"/>
                  <a:pt x="13034" y="520"/>
                  <a:pt x="12945" y="520"/>
                </a:cubicBezTo>
                <a:cubicBezTo>
                  <a:pt x="12512" y="520"/>
                  <a:pt x="11951" y="1124"/>
                  <a:pt x="11645" y="1390"/>
                </a:cubicBezTo>
                <a:cubicBezTo>
                  <a:pt x="11264" y="1700"/>
                  <a:pt x="10216" y="2283"/>
                  <a:pt x="9228" y="2640"/>
                </a:cubicBezTo>
                <a:cubicBezTo>
                  <a:pt x="8240" y="2998"/>
                  <a:pt x="6739" y="3593"/>
                  <a:pt x="6406" y="5034"/>
                </a:cubicBezTo>
                <a:cubicBezTo>
                  <a:pt x="6073" y="6474"/>
                  <a:pt x="5525" y="7546"/>
                  <a:pt x="3025" y="12665"/>
                </a:cubicBezTo>
                <a:cubicBezTo>
                  <a:pt x="596" y="17618"/>
                  <a:pt x="0" y="30930"/>
                  <a:pt x="6966" y="31465"/>
                </a:cubicBezTo>
                <a:lnTo>
                  <a:pt x="8382" y="24488"/>
                </a:lnTo>
                <a:cubicBezTo>
                  <a:pt x="9406" y="21952"/>
                  <a:pt x="8978" y="16868"/>
                  <a:pt x="9037" y="13439"/>
                </a:cubicBezTo>
                <a:cubicBezTo>
                  <a:pt x="9109" y="10022"/>
                  <a:pt x="10526" y="6284"/>
                  <a:pt x="11954" y="5165"/>
                </a:cubicBezTo>
                <a:cubicBezTo>
                  <a:pt x="13383" y="4045"/>
                  <a:pt x="14514" y="3593"/>
                  <a:pt x="15193" y="2831"/>
                </a:cubicBezTo>
                <a:cubicBezTo>
                  <a:pt x="15883" y="2081"/>
                  <a:pt x="16360" y="1128"/>
                  <a:pt x="16050" y="914"/>
                </a:cubicBezTo>
                <a:cubicBezTo>
                  <a:pt x="16002" y="882"/>
                  <a:pt x="15951" y="868"/>
                  <a:pt x="15899" y="868"/>
                </a:cubicBezTo>
                <a:cubicBezTo>
                  <a:pt x="15640" y="868"/>
                  <a:pt x="15360" y="1213"/>
                  <a:pt x="15300" y="1291"/>
                </a:cubicBezTo>
                <a:lnTo>
                  <a:pt x="15300" y="1291"/>
                </a:lnTo>
                <a:cubicBezTo>
                  <a:pt x="15697" y="763"/>
                  <a:pt x="15881" y="329"/>
                  <a:pt x="15669" y="116"/>
                </a:cubicBezTo>
                <a:cubicBezTo>
                  <a:pt x="15624" y="71"/>
                  <a:pt x="15569" y="52"/>
                  <a:pt x="15510" y="52"/>
                </a:cubicBezTo>
                <a:cubicBezTo>
                  <a:pt x="15160" y="52"/>
                  <a:pt x="14621" y="712"/>
                  <a:pt x="14621" y="712"/>
                </a:cubicBezTo>
                <a:cubicBezTo>
                  <a:pt x="14764" y="402"/>
                  <a:pt x="14788" y="164"/>
                  <a:pt x="14657" y="45"/>
                </a:cubicBezTo>
                <a:cubicBezTo>
                  <a:pt x="14624" y="14"/>
                  <a:pt x="14582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1"/>
          <p:cNvSpPr/>
          <p:nvPr/>
        </p:nvSpPr>
        <p:spPr>
          <a:xfrm flipH="1">
            <a:off x="4098533" y="3315163"/>
            <a:ext cx="69963" cy="65335"/>
          </a:xfrm>
          <a:custGeom>
            <a:avLst/>
            <a:gdLst/>
            <a:ahLst/>
            <a:cxnLst/>
            <a:rect l="l" t="t" r="r" b="b"/>
            <a:pathLst>
              <a:path w="1799" h="1680" fill="none" extrusionOk="0">
                <a:moveTo>
                  <a:pt x="1798" y="1"/>
                </a:moveTo>
                <a:cubicBezTo>
                  <a:pt x="1643" y="525"/>
                  <a:pt x="750" y="1370"/>
                  <a:pt x="0" y="1680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1"/>
          <p:cNvSpPr/>
          <p:nvPr/>
        </p:nvSpPr>
        <p:spPr>
          <a:xfrm flipH="1">
            <a:off x="4045292" y="3305907"/>
            <a:ext cx="65335" cy="78286"/>
          </a:xfrm>
          <a:custGeom>
            <a:avLst/>
            <a:gdLst/>
            <a:ahLst/>
            <a:cxnLst/>
            <a:rect l="l" t="t" r="r" b="b"/>
            <a:pathLst>
              <a:path w="1680" h="2013" fill="none" extrusionOk="0">
                <a:moveTo>
                  <a:pt x="1679" y="1"/>
                </a:moveTo>
                <a:cubicBezTo>
                  <a:pt x="1417" y="608"/>
                  <a:pt x="715" y="1477"/>
                  <a:pt x="1" y="2013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1"/>
          <p:cNvSpPr/>
          <p:nvPr/>
        </p:nvSpPr>
        <p:spPr>
          <a:xfrm flipH="1">
            <a:off x="4018457" y="3329085"/>
            <a:ext cx="56507" cy="62068"/>
          </a:xfrm>
          <a:custGeom>
            <a:avLst/>
            <a:gdLst/>
            <a:ahLst/>
            <a:cxnLst/>
            <a:rect l="l" t="t" r="r" b="b"/>
            <a:pathLst>
              <a:path w="1453" h="1596" fill="none" extrusionOk="0">
                <a:moveTo>
                  <a:pt x="1453" y="0"/>
                </a:moveTo>
                <a:cubicBezTo>
                  <a:pt x="1096" y="476"/>
                  <a:pt x="560" y="1048"/>
                  <a:pt x="0" y="1595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1"/>
          <p:cNvSpPr/>
          <p:nvPr/>
        </p:nvSpPr>
        <p:spPr>
          <a:xfrm flipH="1">
            <a:off x="3977239" y="3268883"/>
            <a:ext cx="387578" cy="961750"/>
          </a:xfrm>
          <a:custGeom>
            <a:avLst/>
            <a:gdLst/>
            <a:ahLst/>
            <a:cxnLst/>
            <a:rect l="l" t="t" r="r" b="b"/>
            <a:pathLst>
              <a:path w="9966" h="24730" fill="none" extrusionOk="0">
                <a:moveTo>
                  <a:pt x="0" y="5275"/>
                </a:moveTo>
                <a:cubicBezTo>
                  <a:pt x="345" y="3822"/>
                  <a:pt x="1846" y="3227"/>
                  <a:pt x="2834" y="2870"/>
                </a:cubicBezTo>
                <a:cubicBezTo>
                  <a:pt x="3810" y="2512"/>
                  <a:pt x="4870" y="1941"/>
                  <a:pt x="5239" y="1619"/>
                </a:cubicBezTo>
                <a:cubicBezTo>
                  <a:pt x="5620" y="1310"/>
                  <a:pt x="6358" y="488"/>
                  <a:pt x="6787" y="834"/>
                </a:cubicBezTo>
                <a:cubicBezTo>
                  <a:pt x="6882" y="905"/>
                  <a:pt x="6894" y="1024"/>
                  <a:pt x="6846" y="1191"/>
                </a:cubicBezTo>
                <a:cubicBezTo>
                  <a:pt x="6846" y="1191"/>
                  <a:pt x="7953" y="0"/>
                  <a:pt x="8263" y="286"/>
                </a:cubicBezTo>
                <a:cubicBezTo>
                  <a:pt x="8394" y="405"/>
                  <a:pt x="8370" y="643"/>
                  <a:pt x="8215" y="953"/>
                </a:cubicBezTo>
                <a:cubicBezTo>
                  <a:pt x="8215" y="953"/>
                  <a:pt x="8965" y="48"/>
                  <a:pt x="9275" y="357"/>
                </a:cubicBezTo>
                <a:cubicBezTo>
                  <a:pt x="9489" y="572"/>
                  <a:pt x="9287" y="1012"/>
                  <a:pt x="8894" y="1548"/>
                </a:cubicBezTo>
                <a:cubicBezTo>
                  <a:pt x="8894" y="1548"/>
                  <a:pt x="9335" y="941"/>
                  <a:pt x="9644" y="1143"/>
                </a:cubicBezTo>
                <a:cubicBezTo>
                  <a:pt x="9966" y="1369"/>
                  <a:pt x="9489" y="2322"/>
                  <a:pt x="8799" y="3072"/>
                </a:cubicBezTo>
                <a:cubicBezTo>
                  <a:pt x="8120" y="3822"/>
                  <a:pt x="6989" y="4286"/>
                  <a:pt x="5560" y="5406"/>
                </a:cubicBezTo>
                <a:cubicBezTo>
                  <a:pt x="4132" y="6525"/>
                  <a:pt x="2715" y="10252"/>
                  <a:pt x="2643" y="13680"/>
                </a:cubicBezTo>
                <a:cubicBezTo>
                  <a:pt x="2584" y="17098"/>
                  <a:pt x="3012" y="22193"/>
                  <a:pt x="1988" y="24729"/>
                </a:cubicBezTo>
              </a:path>
            </a:pathLst>
          </a:custGeom>
          <a:solidFill>
            <a:schemeClr val="dk1"/>
          </a:solidFill>
          <a:ln w="3875" cap="rnd" cmpd="sng">
            <a:solidFill>
              <a:srgbClr val="2C23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312">
            <a:extLst>
              <a:ext uri="{FF2B5EF4-FFF2-40B4-BE49-F238E27FC236}">
                <a16:creationId xmlns:a16="http://schemas.microsoft.com/office/drawing/2014/main" id="{0104183B-1EAF-4D0C-8A08-4A923FB33C92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rgbClr val="F2A40D">
                  <a:lumMod val="50000"/>
                  <a:lumOff val="50000"/>
                </a:srgbClr>
              </a:gs>
              <a:gs pos="100000">
                <a:srgbClr val="F2A40D">
                  <a:lumMod val="50000"/>
                  <a:lumOff val="50000"/>
                </a:srgbClr>
              </a:gs>
            </a:gsLst>
            <a:lin ang="19800000" scaled="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BED37D-82C0-419A-83A2-1E5A71E3989E}"/>
              </a:ext>
            </a:extLst>
          </p:cNvPr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445A-E6B7-4789-9955-C9F49DC17381}"/>
              </a:ext>
            </a:extLst>
          </p:cNvPr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6C3844-7673-466C-B39A-369416E0ADAF}"/>
              </a:ext>
            </a:extLst>
          </p:cNvPr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CADEC-21D5-4CAC-A016-02BE29D52873}"/>
              </a:ext>
            </a:extLst>
          </p:cNvPr>
          <p:cNvSpPr txBox="1"/>
          <p:nvPr/>
        </p:nvSpPr>
        <p:spPr>
          <a:xfrm>
            <a:off x="4841189" y="145600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Membantu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Kinerja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pengajar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dalam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menentukan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nilai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kepada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siswanya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dalam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hal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Arial" pitchFamily="34" charset="0"/>
              </a:rPr>
              <a:t>kedisiplinan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latin typeface="Roboto" panose="020B060402020202020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38E66-A64B-436C-83ED-15ED2DA0E140}"/>
              </a:ext>
            </a:extLst>
          </p:cNvPr>
          <p:cNvSpPr txBox="1"/>
          <p:nvPr/>
        </p:nvSpPr>
        <p:spPr>
          <a:xfrm>
            <a:off x="4807110" y="227199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Mampu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memberikan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akurat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mulai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kedatangan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kepulangan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bahkan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siswa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atau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pengajar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tidak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melakukan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absens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2EE5E-8FD9-443E-99BF-8EE6E6BEC8FC}"/>
              </a:ext>
            </a:extLst>
          </p:cNvPr>
          <p:cNvSpPr txBox="1"/>
          <p:nvPr/>
        </p:nvSpPr>
        <p:spPr>
          <a:xfrm>
            <a:off x="4841189" y="316706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Meminimalisir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terjadinya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manipulasi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data,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kerusakan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dokumen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maupun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kehilangan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dokumen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7EADD-D29A-4911-AB93-3A418C2E25F3}"/>
              </a:ext>
            </a:extLst>
          </p:cNvPr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D526E-B4BB-4E40-B44C-4536193C552A}"/>
              </a:ext>
            </a:extLst>
          </p:cNvPr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58B0-A6FD-4970-B7FA-09A674677DA3}"/>
              </a:ext>
            </a:extLst>
          </p:cNvPr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78CBA0-9C1F-4CCE-9106-7AD7DFB02931}"/>
              </a:ext>
            </a:extLst>
          </p:cNvPr>
          <p:cNvSpPr txBox="1"/>
          <p:nvPr/>
        </p:nvSpPr>
        <p:spPr>
          <a:xfrm>
            <a:off x="4841189" y="402239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Membantu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menentukan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kedisiplinan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clustering pada </a:t>
            </a:r>
            <a:r>
              <a:rPr lang="en-US" altLang="ko-KR" sz="1200" kern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Metode</a:t>
            </a:r>
            <a:r>
              <a:rPr lang="en-US" altLang="ko-KR" sz="1200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Machine Learning K-Means</a:t>
            </a:r>
            <a:endParaRPr lang="ko-KR" altLang="en-US" sz="1200" kern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A28048-6382-4853-BEE8-53D4E0008547}"/>
              </a:ext>
            </a:extLst>
          </p:cNvPr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rgbClr val="32A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0E988F-D61E-4F64-A4D3-26448D63F593}"/>
              </a:ext>
            </a:extLst>
          </p:cNvPr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Tx/>
              <a:buFontTx/>
              <a:buNone/>
            </a:pPr>
            <a:r>
              <a:rPr lang="en-US" altLang="ko-KR" sz="2400" b="1" kern="1200" dirty="0">
                <a:solidFill>
                  <a:prstClr val="white"/>
                </a:solidFill>
                <a:cs typeface="Arial" pitchFamily="34" charset="0"/>
              </a:rPr>
              <a:t>04</a:t>
            </a:r>
            <a:endParaRPr lang="ko-KR" altLang="en-US" sz="24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143B9D-8291-48BC-9B11-DFC01D32EB23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CA69C2-0471-47BF-B78F-FE5A2BB44B98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2FFC976D-E5E3-4633-AA32-54E313124CAC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rgbClr val="F2A40D">
                      <a:lumMod val="70000"/>
                      <a:lumOff val="30000"/>
                    </a:srgbClr>
                  </a:gs>
                  <a:gs pos="100000">
                    <a:srgbClr val="F2A40D">
                      <a:lumMod val="70000"/>
                      <a:lumOff val="30000"/>
                    </a:srgbClr>
                  </a:gs>
                </a:gsLst>
                <a:lin ang="19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5676D595-1A4A-46BE-ADCE-DD65727770C5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A40D">
                      <a:lumMod val="50000"/>
                      <a:lumOff val="50000"/>
                    </a:srgbClr>
                  </a:gs>
                  <a:gs pos="100000">
                    <a:srgbClr val="F2A40D">
                      <a:lumMod val="50000"/>
                      <a:lumOff val="50000"/>
                    </a:srgbClr>
                  </a:gs>
                </a:gsLst>
                <a:lin ang="19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1" name="Rectangle 8">
                <a:extLst>
                  <a:ext uri="{FF2B5EF4-FFF2-40B4-BE49-F238E27FC236}">
                    <a16:creationId xmlns:a16="http://schemas.microsoft.com/office/drawing/2014/main" id="{AE3EA57C-C50B-4C24-991E-239E660450FD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A40D">
                      <a:lumMod val="30000"/>
                      <a:lumOff val="70000"/>
                    </a:srgbClr>
                  </a:gs>
                  <a:gs pos="100000">
                    <a:srgbClr val="F2A40D">
                      <a:lumMod val="30000"/>
                      <a:lumOff val="70000"/>
                    </a:srgbClr>
                  </a:gs>
                </a:gsLst>
                <a:lin ang="19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2" name="Rectangle 2">
                <a:extLst>
                  <a:ext uri="{FF2B5EF4-FFF2-40B4-BE49-F238E27FC236}">
                    <a16:creationId xmlns:a16="http://schemas.microsoft.com/office/drawing/2014/main" id="{A7931BA6-C23B-45A1-8343-F644F396FDD3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32AEB8">
                      <a:lumMod val="30000"/>
                      <a:lumOff val="70000"/>
                    </a:srgbClr>
                  </a:gs>
                  <a:gs pos="100000">
                    <a:srgbClr val="32AEB8">
                      <a:lumMod val="30000"/>
                      <a:lumOff val="70000"/>
                    </a:srgbClr>
                  </a:gs>
                </a:gsLst>
                <a:lin ang="19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3" name="Rectangle 2">
                <a:extLst>
                  <a:ext uri="{FF2B5EF4-FFF2-40B4-BE49-F238E27FC236}">
                    <a16:creationId xmlns:a16="http://schemas.microsoft.com/office/drawing/2014/main" id="{BA17E73C-BA61-4EBD-99EF-864BFB085973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32AEB8">
                      <a:lumMod val="50000"/>
                      <a:lumOff val="50000"/>
                    </a:srgbClr>
                  </a:gs>
                  <a:gs pos="100000">
                    <a:srgbClr val="32AEB8">
                      <a:lumMod val="50000"/>
                      <a:lumOff val="50000"/>
                    </a:srgbClr>
                  </a:gs>
                </a:gsLst>
                <a:lin ang="19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4" name="Rectangle 2">
                <a:extLst>
                  <a:ext uri="{FF2B5EF4-FFF2-40B4-BE49-F238E27FC236}">
                    <a16:creationId xmlns:a16="http://schemas.microsoft.com/office/drawing/2014/main" id="{5DD5E656-55F3-4E6F-B2CD-B7CC462ECA39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22D0E27C-57AF-4FEA-9EF1-05D422BBCF80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E2E151-54AE-44D5-A722-3B2CF63970B5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58" name="Teardrop 30">
                <a:extLst>
                  <a:ext uri="{FF2B5EF4-FFF2-40B4-BE49-F238E27FC236}">
                    <a16:creationId xmlns:a16="http://schemas.microsoft.com/office/drawing/2014/main" id="{CB2D69F8-3A0E-4F53-BE9A-AC16AE88260D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50800" cap="flat" cmpd="sng" algn="ctr">
                <a:solidFill>
                  <a:srgbClr val="32AEB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CFF8CAA6-49B8-4648-B72E-BF085E6058BE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32AEB8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Rounded Rectangle 18">
                <a:extLst>
                  <a:ext uri="{FF2B5EF4-FFF2-40B4-BE49-F238E27FC236}">
                    <a16:creationId xmlns:a16="http://schemas.microsoft.com/office/drawing/2014/main" id="{C4575047-97D7-4824-9AD5-F2225F8F6EC0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1" name="Rounded Rectangle 19">
                <a:extLst>
                  <a:ext uri="{FF2B5EF4-FFF2-40B4-BE49-F238E27FC236}">
                    <a16:creationId xmlns:a16="http://schemas.microsoft.com/office/drawing/2014/main" id="{17064567-4BD1-48E4-B116-79335BC3B68A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2" name="Rounded Rectangle 20">
                <a:extLst>
                  <a:ext uri="{FF2B5EF4-FFF2-40B4-BE49-F238E27FC236}">
                    <a16:creationId xmlns:a16="http://schemas.microsoft.com/office/drawing/2014/main" id="{7E4C59EE-4B47-4415-A1D3-1CA8DAE81F77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3" name="Rounded Rectangle 21">
                <a:extLst>
                  <a:ext uri="{FF2B5EF4-FFF2-40B4-BE49-F238E27FC236}">
                    <a16:creationId xmlns:a16="http://schemas.microsoft.com/office/drawing/2014/main" id="{7D915F89-6277-48F3-8C59-C6AA85F2A6A5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4" name="Rounded Rectangle 22">
                <a:extLst>
                  <a:ext uri="{FF2B5EF4-FFF2-40B4-BE49-F238E27FC236}">
                    <a16:creationId xmlns:a16="http://schemas.microsoft.com/office/drawing/2014/main" id="{5C016A1B-0F9D-4FE3-85BF-F03DCA79DAC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5" name="Rounded Rectangle 25">
                <a:extLst>
                  <a:ext uri="{FF2B5EF4-FFF2-40B4-BE49-F238E27FC236}">
                    <a16:creationId xmlns:a16="http://schemas.microsoft.com/office/drawing/2014/main" id="{CEB00492-2913-4762-ADB7-F6AAD4C1BFC8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6" name="Rounded Rectangle 27">
                <a:extLst>
                  <a:ext uri="{FF2B5EF4-FFF2-40B4-BE49-F238E27FC236}">
                    <a16:creationId xmlns:a16="http://schemas.microsoft.com/office/drawing/2014/main" id="{8BE5D172-10FC-42DD-8197-0F9E1429293C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7" name="Rounded Rectangle 28">
                <a:extLst>
                  <a:ext uri="{FF2B5EF4-FFF2-40B4-BE49-F238E27FC236}">
                    <a16:creationId xmlns:a16="http://schemas.microsoft.com/office/drawing/2014/main" id="{C333F16B-E8D7-45D1-B514-21598EB118BB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8" name="Rounded Rectangle 29">
                <a:extLst>
                  <a:ext uri="{FF2B5EF4-FFF2-40B4-BE49-F238E27FC236}">
                    <a16:creationId xmlns:a16="http://schemas.microsoft.com/office/drawing/2014/main" id="{7E417A79-0CFB-4545-8043-291C600A1BE8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rgbClr val="32AEB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2" grpId="0"/>
      <p:bldP spid="45" grpId="0"/>
      <p:bldP spid="47" grpId="0"/>
      <p:bldP spid="48" grpId="0"/>
      <p:bldP spid="49" grpId="0"/>
      <p:bldP spid="51" grpId="0"/>
      <p:bldP spid="5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2;p38">
            <a:extLst>
              <a:ext uri="{FF2B5EF4-FFF2-40B4-BE49-F238E27FC236}">
                <a16:creationId xmlns:a16="http://schemas.microsoft.com/office/drawing/2014/main" id="{9141650E-7DF7-43EF-AB84-01C2C5EB480A}"/>
              </a:ext>
            </a:extLst>
          </p:cNvPr>
          <p:cNvSpPr/>
          <p:nvPr/>
        </p:nvSpPr>
        <p:spPr>
          <a:xfrm rot="15933718">
            <a:off x="6477795" y="2966054"/>
            <a:ext cx="3739224" cy="21855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D11F0-7E0C-4043-B9AE-6B5960C1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EC364-8030-47E1-8539-2F3D9825A710}"/>
              </a:ext>
            </a:extLst>
          </p:cNvPr>
          <p:cNvSpPr txBox="1"/>
          <p:nvPr/>
        </p:nvSpPr>
        <p:spPr>
          <a:xfrm>
            <a:off x="2375821" y="1921253"/>
            <a:ext cx="3355383" cy="954107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Alat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dibuat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Board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Ardunio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, Senso RFID dan Web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Sevice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PHP,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MySql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, HTML, CSS, JavaScript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B2EEC-BD7C-4B58-8CCF-A1163495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40" y="3372817"/>
            <a:ext cx="1862934" cy="1630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3C0E-7A87-440D-9BF6-BFB1BCE839E0}"/>
              </a:ext>
            </a:extLst>
          </p:cNvPr>
          <p:cNvSpPr txBox="1"/>
          <p:nvPr/>
        </p:nvSpPr>
        <p:spPr>
          <a:xfrm>
            <a:off x="2375821" y="3141447"/>
            <a:ext cx="3355383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Hanya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digunakan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di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Sekolah</a:t>
            </a:r>
            <a:endParaRPr lang="en-US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6F13F-69D8-4003-855C-0C51ACCD8200}"/>
              </a:ext>
            </a:extLst>
          </p:cNvPr>
          <p:cNvSpPr txBox="1"/>
          <p:nvPr/>
        </p:nvSpPr>
        <p:spPr>
          <a:xfrm>
            <a:off x="2375821" y="3921098"/>
            <a:ext cx="3355383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Data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Dikelolad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metode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K-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measn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penentuan</a:t>
            </a:r>
            <a:r>
              <a:rPr lang="en-US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</a:rPr>
              <a:t>kedisiplinan</a:t>
            </a:r>
            <a:endParaRPr lang="en-US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44A3DB-3EBE-47EF-8D85-2202C19D980C}"/>
              </a:ext>
            </a:extLst>
          </p:cNvPr>
          <p:cNvSpPr/>
          <p:nvPr/>
        </p:nvSpPr>
        <p:spPr>
          <a:xfrm>
            <a:off x="1403392" y="211027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4DDE1-1F75-44A1-99D4-EF67F0F6C2BA}"/>
              </a:ext>
            </a:extLst>
          </p:cNvPr>
          <p:cNvSpPr txBox="1"/>
          <p:nvPr/>
        </p:nvSpPr>
        <p:spPr>
          <a:xfrm>
            <a:off x="1369988" y="217585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3824C8-A338-4BFA-A9D4-E08E8BA08A26}"/>
              </a:ext>
            </a:extLst>
          </p:cNvPr>
          <p:cNvSpPr/>
          <p:nvPr/>
        </p:nvSpPr>
        <p:spPr>
          <a:xfrm>
            <a:off x="1436796" y="392109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EB082-F576-4D97-87D1-030FCD23741E}"/>
              </a:ext>
            </a:extLst>
          </p:cNvPr>
          <p:cNvSpPr txBox="1"/>
          <p:nvPr/>
        </p:nvSpPr>
        <p:spPr>
          <a:xfrm>
            <a:off x="1403392" y="398668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E8DB5F-2ECB-49B5-BDF4-65B1E8F5463F}"/>
              </a:ext>
            </a:extLst>
          </p:cNvPr>
          <p:cNvSpPr/>
          <p:nvPr/>
        </p:nvSpPr>
        <p:spPr>
          <a:xfrm>
            <a:off x="1403392" y="300730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B9831-17FD-4C0A-8761-22A08A13EC99}"/>
              </a:ext>
            </a:extLst>
          </p:cNvPr>
          <p:cNvSpPr txBox="1"/>
          <p:nvPr/>
        </p:nvSpPr>
        <p:spPr>
          <a:xfrm>
            <a:off x="1369988" y="307288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48FFF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548FFF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81310-387A-4525-A362-04BCE024295E}"/>
              </a:ext>
            </a:extLst>
          </p:cNvPr>
          <p:cNvSpPr/>
          <p:nvPr/>
        </p:nvSpPr>
        <p:spPr>
          <a:xfrm>
            <a:off x="0" y="1813302"/>
            <a:ext cx="9144000" cy="2918687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70317-F2E5-49EC-B5E4-12881275845C}"/>
              </a:ext>
            </a:extLst>
          </p:cNvPr>
          <p:cNvSpPr/>
          <p:nvPr/>
        </p:nvSpPr>
        <p:spPr>
          <a:xfrm>
            <a:off x="4572000" y="1963764"/>
            <a:ext cx="36000" cy="270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15F12-18AB-4BA2-B8F1-A48007AE59B2}"/>
              </a:ext>
            </a:extLst>
          </p:cNvPr>
          <p:cNvSpPr/>
          <p:nvPr/>
        </p:nvSpPr>
        <p:spPr>
          <a:xfrm>
            <a:off x="0" y="4987256"/>
            <a:ext cx="9144000" cy="185165"/>
          </a:xfrm>
          <a:prstGeom prst="rect">
            <a:avLst/>
          </a:prstGeom>
          <a:solidFill>
            <a:srgbClr val="6E8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1401;p67">
            <a:extLst>
              <a:ext uri="{FF2B5EF4-FFF2-40B4-BE49-F238E27FC236}">
                <a16:creationId xmlns:a16="http://schemas.microsoft.com/office/drawing/2014/main" id="{5B2B0634-B8E8-461F-8E73-B3B966731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0683" y="299464"/>
            <a:ext cx="6542634" cy="72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Subjek dan Waktu Penelitian</a:t>
            </a:r>
            <a:endParaRPr sz="3200" dirty="0"/>
          </a:p>
        </p:txBody>
      </p:sp>
      <p:grpSp>
        <p:nvGrpSpPr>
          <p:cNvPr id="40" name="Google Shape;761;p40">
            <a:extLst>
              <a:ext uri="{FF2B5EF4-FFF2-40B4-BE49-F238E27FC236}">
                <a16:creationId xmlns:a16="http://schemas.microsoft.com/office/drawing/2014/main" id="{CB12BC70-23CA-46A7-B4AD-FB1034123EA5}"/>
              </a:ext>
            </a:extLst>
          </p:cNvPr>
          <p:cNvGrpSpPr/>
          <p:nvPr/>
        </p:nvGrpSpPr>
        <p:grpSpPr>
          <a:xfrm>
            <a:off x="2081066" y="2141180"/>
            <a:ext cx="354778" cy="339271"/>
            <a:chOff x="5045500" y="842250"/>
            <a:chExt cx="503875" cy="481850"/>
          </a:xfrm>
        </p:grpSpPr>
        <p:sp>
          <p:nvSpPr>
            <p:cNvPr id="41" name="Google Shape;762;p40">
              <a:extLst>
                <a:ext uri="{FF2B5EF4-FFF2-40B4-BE49-F238E27FC236}">
                  <a16:creationId xmlns:a16="http://schemas.microsoft.com/office/drawing/2014/main" id="{2C1B98B7-AEC8-46A4-8B7E-DA21461E9B5F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763;p40">
              <a:extLst>
                <a:ext uri="{FF2B5EF4-FFF2-40B4-BE49-F238E27FC236}">
                  <a16:creationId xmlns:a16="http://schemas.microsoft.com/office/drawing/2014/main" id="{064C2523-9513-4D6D-A2AF-2410D1C4D353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D3758D2-9B9C-4531-870B-BB093813DB3A}"/>
              </a:ext>
            </a:extLst>
          </p:cNvPr>
          <p:cNvSpPr txBox="1"/>
          <p:nvPr/>
        </p:nvSpPr>
        <p:spPr>
          <a:xfrm>
            <a:off x="1429295" y="2586727"/>
            <a:ext cx="165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Subjek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Penelitian</a:t>
            </a: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84F1C1-DDEF-415E-B6AD-EFE0092F9B9F}"/>
              </a:ext>
            </a:extLst>
          </p:cNvPr>
          <p:cNvSpPr txBox="1"/>
          <p:nvPr/>
        </p:nvSpPr>
        <p:spPr>
          <a:xfrm>
            <a:off x="1666896" y="3046999"/>
            <a:ext cx="100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Sekolah</a:t>
            </a: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45" name="Google Shape;8028;p82">
            <a:extLst>
              <a:ext uri="{FF2B5EF4-FFF2-40B4-BE49-F238E27FC236}">
                <a16:creationId xmlns:a16="http://schemas.microsoft.com/office/drawing/2014/main" id="{4C93B158-90C6-42DF-9774-13A682721FE1}"/>
              </a:ext>
            </a:extLst>
          </p:cNvPr>
          <p:cNvGrpSpPr/>
          <p:nvPr/>
        </p:nvGrpSpPr>
        <p:grpSpPr>
          <a:xfrm>
            <a:off x="6653258" y="2180874"/>
            <a:ext cx="354586" cy="353645"/>
            <a:chOff x="-30735200" y="3910925"/>
            <a:chExt cx="292225" cy="291450"/>
          </a:xfrm>
          <a:solidFill>
            <a:srgbClr val="FFFFFF"/>
          </a:solidFill>
        </p:grpSpPr>
        <p:sp>
          <p:nvSpPr>
            <p:cNvPr id="46" name="Google Shape;8029;p82">
              <a:extLst>
                <a:ext uri="{FF2B5EF4-FFF2-40B4-BE49-F238E27FC236}">
                  <a16:creationId xmlns:a16="http://schemas.microsoft.com/office/drawing/2014/main" id="{670E3C17-FF11-4E4F-877A-72BFCF28FD3E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30;p82">
              <a:extLst>
                <a:ext uri="{FF2B5EF4-FFF2-40B4-BE49-F238E27FC236}">
                  <a16:creationId xmlns:a16="http://schemas.microsoft.com/office/drawing/2014/main" id="{AA5A14FC-4448-4B66-91E3-08CFE9A23FC6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8EA0FFA-1516-4608-B2E5-04A4B29F7D24}"/>
              </a:ext>
            </a:extLst>
          </p:cNvPr>
          <p:cNvSpPr txBox="1"/>
          <p:nvPr/>
        </p:nvSpPr>
        <p:spPr>
          <a:xfrm>
            <a:off x="6001390" y="2586727"/>
            <a:ext cx="165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Waktu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Penelitian</a:t>
            </a: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7197DA-9AF3-4D21-BAF6-D7DB12BC0981}"/>
              </a:ext>
            </a:extLst>
          </p:cNvPr>
          <p:cNvSpPr txBox="1"/>
          <p:nvPr/>
        </p:nvSpPr>
        <p:spPr>
          <a:xfrm>
            <a:off x="5443959" y="3051611"/>
            <a:ext cx="277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Selama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Penelitian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Berlangsung</a:t>
            </a: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28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6CBE505-E907-4656-95D1-3395592B9EF9}"/>
              </a:ext>
            </a:extLst>
          </p:cNvPr>
          <p:cNvGrpSpPr/>
          <p:nvPr/>
        </p:nvGrpSpPr>
        <p:grpSpPr>
          <a:xfrm>
            <a:off x="3163135" y="1684435"/>
            <a:ext cx="4661522" cy="720000"/>
            <a:chOff x="3131840" y="1491630"/>
            <a:chExt cx="5256584" cy="57606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91CEEB-C058-4CA0-B9A7-9C5B39B7D1D2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Right Triangle 85">
              <a:extLst>
                <a:ext uri="{FF2B5EF4-FFF2-40B4-BE49-F238E27FC236}">
                  <a16:creationId xmlns:a16="http://schemas.microsoft.com/office/drawing/2014/main" id="{0CEC7E0E-F1A2-4AD0-80D5-A16B757D709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F5ECCF6-F6B3-40FA-8312-76BC9133D7B7}"/>
              </a:ext>
            </a:extLst>
          </p:cNvPr>
          <p:cNvSpPr txBox="1"/>
          <p:nvPr/>
        </p:nvSpPr>
        <p:spPr>
          <a:xfrm>
            <a:off x="3163135" y="1684435"/>
            <a:ext cx="4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2000" b="1" kern="1200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0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BA32AB2-877F-499C-8E83-A5E2ACDCC971}"/>
              </a:ext>
            </a:extLst>
          </p:cNvPr>
          <p:cNvGrpSpPr/>
          <p:nvPr/>
        </p:nvGrpSpPr>
        <p:grpSpPr>
          <a:xfrm>
            <a:off x="3883135" y="1765077"/>
            <a:ext cx="3895315" cy="546224"/>
            <a:chOff x="3851840" y="1356248"/>
            <a:chExt cx="4392568" cy="54622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D2FBC9-6F7B-4135-8A80-0D69EB0B8E14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Metode</a:t>
              </a:r>
              <a:r>
                <a:rPr lang="en-US" altLang="ko-KR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 </a:t>
              </a: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Pengembangan</a:t>
              </a:r>
              <a:r>
                <a:rPr lang="en-US" altLang="ko-KR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 </a:t>
              </a: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Aplikasi</a:t>
              </a:r>
              <a:endParaRPr lang="ko-KR" altLang="en-US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66A86E-DE73-40D9-B6D7-9B2089C436E7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sz="1200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Prototype Model</a:t>
              </a:r>
              <a:endParaRPr lang="ko-KR" altLang="en-US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29AF97C-C04C-420F-AF07-7C059C79A670}"/>
              </a:ext>
            </a:extLst>
          </p:cNvPr>
          <p:cNvGrpSpPr/>
          <p:nvPr/>
        </p:nvGrpSpPr>
        <p:grpSpPr>
          <a:xfrm>
            <a:off x="3157380" y="2572534"/>
            <a:ext cx="4661522" cy="720000"/>
            <a:chOff x="3131840" y="1491630"/>
            <a:chExt cx="5256584" cy="57606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EBD50A-735E-4983-99C7-3AB50DCECF8F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CFE85263-FC3E-4952-B054-DE50E059A13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tx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128051-D7B9-4D45-8767-8CDC309A0FC7}"/>
              </a:ext>
            </a:extLst>
          </p:cNvPr>
          <p:cNvGrpSpPr/>
          <p:nvPr/>
        </p:nvGrpSpPr>
        <p:grpSpPr>
          <a:xfrm>
            <a:off x="3151625" y="3460633"/>
            <a:ext cx="4661522" cy="720000"/>
            <a:chOff x="3131840" y="1491630"/>
            <a:chExt cx="5256584" cy="57606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C7017B-F51B-4ECF-B397-D1BA69D819C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Right Triangle 95">
              <a:extLst>
                <a:ext uri="{FF2B5EF4-FFF2-40B4-BE49-F238E27FC236}">
                  <a16:creationId xmlns:a16="http://schemas.microsoft.com/office/drawing/2014/main" id="{EA02C85F-A417-4483-8F33-12320DD2ED8A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82C8C2E-CCDB-42C3-9636-98E5FDE91ECF}"/>
              </a:ext>
            </a:extLst>
          </p:cNvPr>
          <p:cNvSpPr txBox="1"/>
          <p:nvPr/>
        </p:nvSpPr>
        <p:spPr>
          <a:xfrm>
            <a:off x="3151625" y="2572534"/>
            <a:ext cx="4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2000" b="1" kern="1200" dirty="0">
                <a:solidFill>
                  <a:prstClr val="white"/>
                </a:solidFill>
                <a:cs typeface="Arial" pitchFamily="34" charset="0"/>
              </a:rPr>
              <a:t>02</a:t>
            </a:r>
            <a:endParaRPr lang="ko-KR" altLang="en-US" sz="20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5EA1DB-6D0F-4211-8741-D80C708C8B53}"/>
              </a:ext>
            </a:extLst>
          </p:cNvPr>
          <p:cNvSpPr txBox="1"/>
          <p:nvPr/>
        </p:nvSpPr>
        <p:spPr>
          <a:xfrm>
            <a:off x="3140115" y="3460633"/>
            <a:ext cx="4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ClrTx/>
              <a:buFontTx/>
              <a:buNone/>
            </a:pPr>
            <a:r>
              <a:rPr lang="en-US" altLang="ko-KR" sz="2000" b="1" kern="1200" dirty="0">
                <a:solidFill>
                  <a:prstClr val="white"/>
                </a:solidFill>
                <a:cs typeface="Arial" pitchFamily="34" charset="0"/>
              </a:rPr>
              <a:t>03</a:t>
            </a:r>
            <a:endParaRPr lang="ko-KR" altLang="en-US" sz="2000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D77791-8BB2-47A8-B261-A50637137DE2}"/>
              </a:ext>
            </a:extLst>
          </p:cNvPr>
          <p:cNvGrpSpPr/>
          <p:nvPr/>
        </p:nvGrpSpPr>
        <p:grpSpPr>
          <a:xfrm>
            <a:off x="3883135" y="2659382"/>
            <a:ext cx="3895315" cy="546224"/>
            <a:chOff x="3851840" y="1356248"/>
            <a:chExt cx="4392568" cy="54622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B17091-FADD-4F01-982B-D73AB367B2C3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Studi</a:t>
              </a:r>
              <a:r>
                <a:rPr lang="en-US" altLang="ko-KR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 Pustaka</a:t>
              </a:r>
              <a:endParaRPr lang="ko-KR" altLang="en-US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264215-712B-4FBB-A725-C2BE96B4972D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sz="1200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Library </a:t>
              </a:r>
              <a:r>
                <a:rPr lang="en-US" altLang="ko-KR" sz="1200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Reasearch</a:t>
              </a:r>
              <a:endParaRPr lang="ko-KR" altLang="en-US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C97D7F-F9F8-49DB-A041-134C581A57E5}"/>
              </a:ext>
            </a:extLst>
          </p:cNvPr>
          <p:cNvGrpSpPr/>
          <p:nvPr/>
        </p:nvGrpSpPr>
        <p:grpSpPr>
          <a:xfrm>
            <a:off x="3883135" y="3553687"/>
            <a:ext cx="3895315" cy="546224"/>
            <a:chOff x="3851840" y="1356248"/>
            <a:chExt cx="4392568" cy="54622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2D92DA9-318B-42E5-90FA-9AE13CE70D70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Studi</a:t>
              </a:r>
              <a:r>
                <a:rPr lang="en-US" altLang="ko-KR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b="1" kern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Lapangan</a:t>
              </a:r>
              <a:endParaRPr lang="ko-KR" altLang="en-US" b="1" kern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1BCB0C5-D88E-427D-B223-902063090CD9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buClrTx/>
                <a:buFontTx/>
                <a:buNone/>
              </a:pPr>
              <a:r>
                <a:rPr lang="en-US" altLang="ko-KR" sz="1200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oboto" panose="020B0604020202020204" charset="0"/>
                  <a:ea typeface="Roboto" panose="020B0604020202020204" charset="0"/>
                  <a:cs typeface="Arial" pitchFamily="34" charset="0"/>
                </a:rPr>
                <a:t>Observation</a:t>
              </a:r>
              <a:endParaRPr lang="ko-KR" altLang="en-US" sz="1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cs typeface="Arial" pitchFamily="34" charset="0"/>
              </a:endParaRPr>
            </a:p>
          </p:txBody>
        </p:sp>
      </p:grpSp>
      <p:grpSp>
        <p:nvGrpSpPr>
          <p:cNvPr id="112" name="Google Shape;1198;p61">
            <a:extLst>
              <a:ext uri="{FF2B5EF4-FFF2-40B4-BE49-F238E27FC236}">
                <a16:creationId xmlns:a16="http://schemas.microsoft.com/office/drawing/2014/main" id="{FD792B88-0D9F-43BF-B530-4A2A4066D8A4}"/>
              </a:ext>
            </a:extLst>
          </p:cNvPr>
          <p:cNvGrpSpPr/>
          <p:nvPr/>
        </p:nvGrpSpPr>
        <p:grpSpPr>
          <a:xfrm>
            <a:off x="483274" y="1675716"/>
            <a:ext cx="2427199" cy="2039533"/>
            <a:chOff x="2694299" y="1834401"/>
            <a:chExt cx="4017454" cy="3191858"/>
          </a:xfrm>
        </p:grpSpPr>
        <p:sp>
          <p:nvSpPr>
            <p:cNvPr id="113" name="Google Shape;1199;p61">
              <a:extLst>
                <a:ext uri="{FF2B5EF4-FFF2-40B4-BE49-F238E27FC236}">
                  <a16:creationId xmlns:a16="http://schemas.microsoft.com/office/drawing/2014/main" id="{CCF93B50-9398-47FA-B16A-CCFA04BED3C0}"/>
                </a:ext>
              </a:extLst>
            </p:cNvPr>
            <p:cNvSpPr/>
            <p:nvPr/>
          </p:nvSpPr>
          <p:spPr>
            <a:xfrm rot="4832035">
              <a:off x="3388265" y="1613055"/>
              <a:ext cx="2629523" cy="3634549"/>
            </a:xfrm>
            <a:custGeom>
              <a:avLst/>
              <a:gdLst/>
              <a:ahLst/>
              <a:cxnLst/>
              <a:rect l="l" t="t" r="r" b="b"/>
              <a:pathLst>
                <a:path w="209678" h="192638" extrusionOk="0">
                  <a:moveTo>
                    <a:pt x="116749" y="1"/>
                  </a:moveTo>
                  <a:cubicBezTo>
                    <a:pt x="88583" y="1"/>
                    <a:pt x="61342" y="14987"/>
                    <a:pt x="49444" y="44880"/>
                  </a:cubicBezTo>
                  <a:cubicBezTo>
                    <a:pt x="45093" y="55759"/>
                    <a:pt x="42405" y="67405"/>
                    <a:pt x="36347" y="77558"/>
                  </a:cubicBezTo>
                  <a:cubicBezTo>
                    <a:pt x="30332" y="87712"/>
                    <a:pt x="20392" y="94452"/>
                    <a:pt x="13652" y="104008"/>
                  </a:cubicBezTo>
                  <a:cubicBezTo>
                    <a:pt x="0" y="123291"/>
                    <a:pt x="2773" y="150508"/>
                    <a:pt x="18387" y="167786"/>
                  </a:cubicBezTo>
                  <a:cubicBezTo>
                    <a:pt x="35775" y="186965"/>
                    <a:pt x="62737" y="192637"/>
                    <a:pt x="88126" y="192637"/>
                  </a:cubicBezTo>
                  <a:cubicBezTo>
                    <a:pt x="93571" y="192637"/>
                    <a:pt x="98944" y="192377"/>
                    <a:pt x="104135" y="191932"/>
                  </a:cubicBezTo>
                  <a:cubicBezTo>
                    <a:pt x="129731" y="189799"/>
                    <a:pt x="155712" y="180200"/>
                    <a:pt x="171965" y="159425"/>
                  </a:cubicBezTo>
                  <a:cubicBezTo>
                    <a:pt x="209678" y="111175"/>
                    <a:pt x="208824" y="24958"/>
                    <a:pt x="140909" y="3712"/>
                  </a:cubicBezTo>
                  <a:cubicBezTo>
                    <a:pt x="133007" y="1237"/>
                    <a:pt x="124840" y="1"/>
                    <a:pt x="116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0;p61">
              <a:extLst>
                <a:ext uri="{FF2B5EF4-FFF2-40B4-BE49-F238E27FC236}">
                  <a16:creationId xmlns:a16="http://schemas.microsoft.com/office/drawing/2014/main" id="{836269AC-E799-41A6-A4B0-57FF8688F22B}"/>
                </a:ext>
              </a:extLst>
            </p:cNvPr>
            <p:cNvSpPr/>
            <p:nvPr/>
          </p:nvSpPr>
          <p:spPr>
            <a:xfrm>
              <a:off x="2846422" y="3296238"/>
              <a:ext cx="3746438" cy="1365250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01;p61">
              <a:extLst>
                <a:ext uri="{FF2B5EF4-FFF2-40B4-BE49-F238E27FC236}">
                  <a16:creationId xmlns:a16="http://schemas.microsoft.com/office/drawing/2014/main" id="{187FE10D-54BA-4E2C-87D7-4E7FF6E99DED}"/>
                </a:ext>
              </a:extLst>
            </p:cNvPr>
            <p:cNvSpPr/>
            <p:nvPr/>
          </p:nvSpPr>
          <p:spPr>
            <a:xfrm flipH="1">
              <a:off x="3438238" y="2831836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02;p61">
              <a:extLst>
                <a:ext uri="{FF2B5EF4-FFF2-40B4-BE49-F238E27FC236}">
                  <a16:creationId xmlns:a16="http://schemas.microsoft.com/office/drawing/2014/main" id="{E17CD98C-AB10-4D76-BB8B-63B255E5A015}"/>
                </a:ext>
              </a:extLst>
            </p:cNvPr>
            <p:cNvSpPr/>
            <p:nvPr/>
          </p:nvSpPr>
          <p:spPr>
            <a:xfrm flipH="1">
              <a:off x="5555532" y="2223081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3;p61">
              <a:extLst>
                <a:ext uri="{FF2B5EF4-FFF2-40B4-BE49-F238E27FC236}">
                  <a16:creationId xmlns:a16="http://schemas.microsoft.com/office/drawing/2014/main" id="{B146CE69-FC5B-48E4-A965-7DD17A953228}"/>
                </a:ext>
              </a:extLst>
            </p:cNvPr>
            <p:cNvSpPr/>
            <p:nvPr/>
          </p:nvSpPr>
          <p:spPr>
            <a:xfrm>
              <a:off x="5380118" y="2171661"/>
              <a:ext cx="316291" cy="423403"/>
            </a:xfrm>
            <a:custGeom>
              <a:avLst/>
              <a:gdLst/>
              <a:ahLst/>
              <a:cxnLst/>
              <a:rect l="l" t="t" r="r" b="b"/>
              <a:pathLst>
                <a:path w="16923" h="22654" extrusionOk="0">
                  <a:moveTo>
                    <a:pt x="6012" y="0"/>
                  </a:moveTo>
                  <a:cubicBezTo>
                    <a:pt x="4755" y="0"/>
                    <a:pt x="5547" y="12079"/>
                    <a:pt x="5547" y="12079"/>
                  </a:cubicBezTo>
                  <a:cubicBezTo>
                    <a:pt x="5547" y="12079"/>
                    <a:pt x="3745" y="8129"/>
                    <a:pt x="2171" y="8129"/>
                  </a:cubicBezTo>
                  <a:cubicBezTo>
                    <a:pt x="1999" y="8129"/>
                    <a:pt x="1829" y="8177"/>
                    <a:pt x="1665" y="8282"/>
                  </a:cubicBezTo>
                  <a:cubicBezTo>
                    <a:pt x="1" y="9348"/>
                    <a:pt x="4992" y="19246"/>
                    <a:pt x="4992" y="19246"/>
                  </a:cubicBezTo>
                  <a:cubicBezTo>
                    <a:pt x="4992" y="19246"/>
                    <a:pt x="9142" y="22654"/>
                    <a:pt x="12260" y="22654"/>
                  </a:cubicBezTo>
                  <a:cubicBezTo>
                    <a:pt x="13691" y="22654"/>
                    <a:pt x="14905" y="21936"/>
                    <a:pt x="15401" y="19843"/>
                  </a:cubicBezTo>
                  <a:cubicBezTo>
                    <a:pt x="16923" y="13249"/>
                    <a:pt x="12791" y="4227"/>
                    <a:pt x="10557" y="4227"/>
                  </a:cubicBezTo>
                  <a:cubicBezTo>
                    <a:pt x="10536" y="4227"/>
                    <a:pt x="10516" y="4228"/>
                    <a:pt x="10495" y="4229"/>
                  </a:cubicBezTo>
                  <a:cubicBezTo>
                    <a:pt x="9665" y="2212"/>
                    <a:pt x="8064" y="2138"/>
                    <a:pt x="7835" y="2138"/>
                  </a:cubicBezTo>
                  <a:cubicBezTo>
                    <a:pt x="7817" y="2138"/>
                    <a:pt x="7808" y="2139"/>
                    <a:pt x="7808" y="2139"/>
                  </a:cubicBezTo>
                  <a:cubicBezTo>
                    <a:pt x="7808" y="2139"/>
                    <a:pt x="7381" y="304"/>
                    <a:pt x="6059" y="6"/>
                  </a:cubicBezTo>
                  <a:cubicBezTo>
                    <a:pt x="6043" y="2"/>
                    <a:pt x="6027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04;p61">
              <a:extLst>
                <a:ext uri="{FF2B5EF4-FFF2-40B4-BE49-F238E27FC236}">
                  <a16:creationId xmlns:a16="http://schemas.microsoft.com/office/drawing/2014/main" id="{BA136965-B6FF-4A03-B09C-2BB282597106}"/>
                </a:ext>
              </a:extLst>
            </p:cNvPr>
            <p:cNvSpPr/>
            <p:nvPr/>
          </p:nvSpPr>
          <p:spPr>
            <a:xfrm>
              <a:off x="5513283" y="2184520"/>
              <a:ext cx="35100" cy="153893"/>
            </a:xfrm>
            <a:custGeom>
              <a:avLst/>
              <a:gdLst/>
              <a:ahLst/>
              <a:cxnLst/>
              <a:rect l="l" t="t" r="r" b="b"/>
              <a:pathLst>
                <a:path w="1878" h="8234" extrusionOk="0">
                  <a:moveTo>
                    <a:pt x="0" y="0"/>
                  </a:moveTo>
                  <a:lnTo>
                    <a:pt x="1408" y="8234"/>
                  </a:lnTo>
                  <a:cubicBezTo>
                    <a:pt x="1877" y="311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05;p61">
              <a:extLst>
                <a:ext uri="{FF2B5EF4-FFF2-40B4-BE49-F238E27FC236}">
                  <a16:creationId xmlns:a16="http://schemas.microsoft.com/office/drawing/2014/main" id="{1E7C9E1A-986B-480A-A893-E180FA1223BB}"/>
                </a:ext>
              </a:extLst>
            </p:cNvPr>
            <p:cNvSpPr/>
            <p:nvPr/>
          </p:nvSpPr>
          <p:spPr>
            <a:xfrm>
              <a:off x="5575463" y="2250701"/>
              <a:ext cx="16765" cy="87712"/>
            </a:xfrm>
            <a:custGeom>
              <a:avLst/>
              <a:gdLst/>
              <a:ahLst/>
              <a:cxnLst/>
              <a:rect l="l" t="t" r="r" b="b"/>
              <a:pathLst>
                <a:path w="897" h="4693" extrusionOk="0">
                  <a:moveTo>
                    <a:pt x="1" y="0"/>
                  </a:moveTo>
                  <a:lnTo>
                    <a:pt x="598" y="4693"/>
                  </a:lnTo>
                  <a:cubicBezTo>
                    <a:pt x="897" y="3072"/>
                    <a:pt x="683" y="14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6;p61">
              <a:extLst>
                <a:ext uri="{FF2B5EF4-FFF2-40B4-BE49-F238E27FC236}">
                  <a16:creationId xmlns:a16="http://schemas.microsoft.com/office/drawing/2014/main" id="{46CB467A-2124-4565-8596-166AC22F7F51}"/>
                </a:ext>
              </a:extLst>
            </p:cNvPr>
            <p:cNvSpPr/>
            <p:nvPr/>
          </p:nvSpPr>
          <p:spPr>
            <a:xfrm>
              <a:off x="4558090" y="3214068"/>
              <a:ext cx="274294" cy="72368"/>
            </a:xfrm>
            <a:custGeom>
              <a:avLst/>
              <a:gdLst/>
              <a:ahLst/>
              <a:cxnLst/>
              <a:rect l="l" t="t" r="r" b="b"/>
              <a:pathLst>
                <a:path w="14676" h="3872" extrusionOk="0">
                  <a:moveTo>
                    <a:pt x="7338" y="0"/>
                  </a:moveTo>
                  <a:cubicBezTo>
                    <a:pt x="4885" y="0"/>
                    <a:pt x="2432" y="181"/>
                    <a:pt x="1" y="544"/>
                  </a:cubicBezTo>
                  <a:lnTo>
                    <a:pt x="2347" y="3872"/>
                  </a:lnTo>
                  <a:lnTo>
                    <a:pt x="12458" y="2720"/>
                  </a:lnTo>
                  <a:lnTo>
                    <a:pt x="14676" y="544"/>
                  </a:lnTo>
                  <a:cubicBezTo>
                    <a:pt x="12244" y="181"/>
                    <a:pt x="9791" y="0"/>
                    <a:pt x="7338" y="0"/>
                  </a:cubicBezTo>
                  <a:close/>
                </a:path>
              </a:pathLst>
            </a:custGeom>
            <a:solidFill>
              <a:srgbClr val="B72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07;p61">
              <a:extLst>
                <a:ext uri="{FF2B5EF4-FFF2-40B4-BE49-F238E27FC236}">
                  <a16:creationId xmlns:a16="http://schemas.microsoft.com/office/drawing/2014/main" id="{A4DEC621-95E2-4B68-9AC4-FDCD433D9158}"/>
                </a:ext>
              </a:extLst>
            </p:cNvPr>
            <p:cNvSpPr/>
            <p:nvPr/>
          </p:nvSpPr>
          <p:spPr>
            <a:xfrm>
              <a:off x="3497656" y="2315909"/>
              <a:ext cx="2356136" cy="1637823"/>
            </a:xfrm>
            <a:custGeom>
              <a:avLst/>
              <a:gdLst/>
              <a:ahLst/>
              <a:cxnLst/>
              <a:rect l="l" t="t" r="r" b="b"/>
              <a:pathLst>
                <a:path w="126064" h="87631" extrusionOk="0">
                  <a:moveTo>
                    <a:pt x="62378" y="0"/>
                  </a:moveTo>
                  <a:cubicBezTo>
                    <a:pt x="47469" y="0"/>
                    <a:pt x="39134" y="9047"/>
                    <a:pt x="38268" y="11613"/>
                  </a:cubicBezTo>
                  <a:cubicBezTo>
                    <a:pt x="37756" y="11527"/>
                    <a:pt x="37253" y="11486"/>
                    <a:pt x="36759" y="11486"/>
                  </a:cubicBezTo>
                  <a:cubicBezTo>
                    <a:pt x="30870" y="11486"/>
                    <a:pt x="26451" y="17348"/>
                    <a:pt x="28498" y="23174"/>
                  </a:cubicBezTo>
                  <a:cubicBezTo>
                    <a:pt x="20947" y="23899"/>
                    <a:pt x="16425" y="31877"/>
                    <a:pt x="19582" y="38745"/>
                  </a:cubicBezTo>
                  <a:cubicBezTo>
                    <a:pt x="16127" y="39257"/>
                    <a:pt x="12756" y="40367"/>
                    <a:pt x="9685" y="42030"/>
                  </a:cubicBezTo>
                  <a:cubicBezTo>
                    <a:pt x="6272" y="43822"/>
                    <a:pt x="2049" y="50477"/>
                    <a:pt x="8064" y="55511"/>
                  </a:cubicBezTo>
                  <a:cubicBezTo>
                    <a:pt x="1110" y="58412"/>
                    <a:pt x="1" y="66646"/>
                    <a:pt x="2134" y="71765"/>
                  </a:cubicBezTo>
                  <a:cubicBezTo>
                    <a:pt x="4608" y="77695"/>
                    <a:pt x="9258" y="81492"/>
                    <a:pt x="15444" y="82473"/>
                  </a:cubicBezTo>
                  <a:cubicBezTo>
                    <a:pt x="22654" y="83625"/>
                    <a:pt x="28754" y="86739"/>
                    <a:pt x="36305" y="87123"/>
                  </a:cubicBezTo>
                  <a:cubicBezTo>
                    <a:pt x="41775" y="87371"/>
                    <a:pt x="47264" y="87630"/>
                    <a:pt x="52740" y="87630"/>
                  </a:cubicBezTo>
                  <a:cubicBezTo>
                    <a:pt x="58539" y="87630"/>
                    <a:pt x="64323" y="87340"/>
                    <a:pt x="70050" y="86440"/>
                  </a:cubicBezTo>
                  <a:cubicBezTo>
                    <a:pt x="77131" y="85331"/>
                    <a:pt x="84085" y="83326"/>
                    <a:pt x="91252" y="82729"/>
                  </a:cubicBezTo>
                  <a:cubicBezTo>
                    <a:pt x="98035" y="82131"/>
                    <a:pt x="104989" y="82814"/>
                    <a:pt x="111601" y="81193"/>
                  </a:cubicBezTo>
                  <a:cubicBezTo>
                    <a:pt x="118256" y="79529"/>
                    <a:pt x="124783" y="74623"/>
                    <a:pt x="125423" y="67840"/>
                  </a:cubicBezTo>
                  <a:cubicBezTo>
                    <a:pt x="126063" y="61526"/>
                    <a:pt x="120560" y="55298"/>
                    <a:pt x="114246" y="55127"/>
                  </a:cubicBezTo>
                  <a:cubicBezTo>
                    <a:pt x="115739" y="51501"/>
                    <a:pt x="116337" y="47363"/>
                    <a:pt x="114929" y="43737"/>
                  </a:cubicBezTo>
                  <a:cubicBezTo>
                    <a:pt x="113619" y="40463"/>
                    <a:pt x="110363" y="37885"/>
                    <a:pt x="106918" y="37885"/>
                  </a:cubicBezTo>
                  <a:cubicBezTo>
                    <a:pt x="106547" y="37885"/>
                    <a:pt x="106173" y="37915"/>
                    <a:pt x="105799" y="37978"/>
                  </a:cubicBezTo>
                  <a:cubicBezTo>
                    <a:pt x="110236" y="35930"/>
                    <a:pt x="111132" y="29147"/>
                    <a:pt x="107975" y="25393"/>
                  </a:cubicBezTo>
                  <a:cubicBezTo>
                    <a:pt x="105217" y="22140"/>
                    <a:pt x="101485" y="21192"/>
                    <a:pt x="98318" y="21192"/>
                  </a:cubicBezTo>
                  <a:cubicBezTo>
                    <a:pt x="94922" y="21192"/>
                    <a:pt x="92176" y="22283"/>
                    <a:pt x="91977" y="22790"/>
                  </a:cubicBezTo>
                  <a:cubicBezTo>
                    <a:pt x="90783" y="13021"/>
                    <a:pt x="83189" y="4318"/>
                    <a:pt x="73719" y="1630"/>
                  </a:cubicBezTo>
                  <a:cubicBezTo>
                    <a:pt x="69597" y="480"/>
                    <a:pt x="65813" y="0"/>
                    <a:pt x="6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8;p61">
              <a:extLst>
                <a:ext uri="{FF2B5EF4-FFF2-40B4-BE49-F238E27FC236}">
                  <a16:creationId xmlns:a16="http://schemas.microsoft.com/office/drawing/2014/main" id="{05EEA208-4E22-45CB-BCED-E00AAB7C1445}"/>
                </a:ext>
              </a:extLst>
            </p:cNvPr>
            <p:cNvSpPr/>
            <p:nvPr/>
          </p:nvSpPr>
          <p:spPr>
            <a:xfrm>
              <a:off x="5378530" y="3673912"/>
              <a:ext cx="48650" cy="39884"/>
            </a:xfrm>
            <a:custGeom>
              <a:avLst/>
              <a:gdLst/>
              <a:ahLst/>
              <a:cxnLst/>
              <a:rect l="l" t="t" r="r" b="b"/>
              <a:pathLst>
                <a:path w="2603" h="2134" extrusionOk="0">
                  <a:moveTo>
                    <a:pt x="1366" y="1"/>
                  </a:moveTo>
                  <a:cubicBezTo>
                    <a:pt x="1195" y="1"/>
                    <a:pt x="1067" y="43"/>
                    <a:pt x="939" y="129"/>
                  </a:cubicBezTo>
                  <a:cubicBezTo>
                    <a:pt x="0" y="598"/>
                    <a:pt x="299" y="2006"/>
                    <a:pt x="1366" y="2134"/>
                  </a:cubicBezTo>
                  <a:lnTo>
                    <a:pt x="1408" y="2134"/>
                  </a:lnTo>
                  <a:cubicBezTo>
                    <a:pt x="2603" y="1921"/>
                    <a:pt x="2603" y="214"/>
                    <a:pt x="1408" y="1"/>
                  </a:cubicBezTo>
                  <a:close/>
                </a:path>
              </a:pathLst>
            </a:custGeom>
            <a:solidFill>
              <a:srgbClr val="586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9;p61">
              <a:extLst>
                <a:ext uri="{FF2B5EF4-FFF2-40B4-BE49-F238E27FC236}">
                  <a16:creationId xmlns:a16="http://schemas.microsoft.com/office/drawing/2014/main" id="{D9558DC4-D5C8-4AD5-BC67-C5D9E477FFC4}"/>
                </a:ext>
              </a:extLst>
            </p:cNvPr>
            <p:cNvSpPr/>
            <p:nvPr/>
          </p:nvSpPr>
          <p:spPr>
            <a:xfrm>
              <a:off x="3599720" y="2216797"/>
              <a:ext cx="303432" cy="411610"/>
            </a:xfrm>
            <a:custGeom>
              <a:avLst/>
              <a:gdLst/>
              <a:ahLst/>
              <a:cxnLst/>
              <a:rect l="l" t="t" r="r" b="b"/>
              <a:pathLst>
                <a:path w="16235" h="22023" extrusionOk="0">
                  <a:moveTo>
                    <a:pt x="13653" y="1"/>
                  </a:moveTo>
                  <a:cubicBezTo>
                    <a:pt x="13024" y="1"/>
                    <a:pt x="12229" y="374"/>
                    <a:pt x="11817" y="876"/>
                  </a:cubicBezTo>
                  <a:cubicBezTo>
                    <a:pt x="11412" y="620"/>
                    <a:pt x="10954" y="492"/>
                    <a:pt x="10500" y="492"/>
                  </a:cubicBezTo>
                  <a:cubicBezTo>
                    <a:pt x="10047" y="492"/>
                    <a:pt x="9599" y="620"/>
                    <a:pt x="9215" y="876"/>
                  </a:cubicBezTo>
                  <a:cubicBezTo>
                    <a:pt x="9215" y="876"/>
                    <a:pt x="9132" y="864"/>
                    <a:pt x="8985" y="864"/>
                  </a:cubicBezTo>
                  <a:cubicBezTo>
                    <a:pt x="8384" y="864"/>
                    <a:pt x="6712" y="1057"/>
                    <a:pt x="5205" y="3009"/>
                  </a:cubicBezTo>
                  <a:cubicBezTo>
                    <a:pt x="3328" y="5440"/>
                    <a:pt x="0" y="13930"/>
                    <a:pt x="3328" y="20030"/>
                  </a:cubicBezTo>
                  <a:cubicBezTo>
                    <a:pt x="4115" y="21472"/>
                    <a:pt x="4965" y="22023"/>
                    <a:pt x="5806" y="22023"/>
                  </a:cubicBezTo>
                  <a:cubicBezTo>
                    <a:pt x="8523" y="22023"/>
                    <a:pt x="11135" y="16276"/>
                    <a:pt x="11135" y="16276"/>
                  </a:cubicBezTo>
                  <a:cubicBezTo>
                    <a:pt x="11604" y="13589"/>
                    <a:pt x="12713" y="11029"/>
                    <a:pt x="14377" y="8853"/>
                  </a:cubicBezTo>
                  <a:cubicBezTo>
                    <a:pt x="16235" y="6531"/>
                    <a:pt x="15778" y="5737"/>
                    <a:pt x="14915" y="5737"/>
                  </a:cubicBezTo>
                  <a:cubicBezTo>
                    <a:pt x="14589" y="5737"/>
                    <a:pt x="14204" y="5850"/>
                    <a:pt x="13865" y="6038"/>
                  </a:cubicBezTo>
                  <a:cubicBezTo>
                    <a:pt x="12628" y="6720"/>
                    <a:pt x="11135" y="9450"/>
                    <a:pt x="11135" y="9450"/>
                  </a:cubicBezTo>
                  <a:cubicBezTo>
                    <a:pt x="11732" y="7104"/>
                    <a:pt x="12628" y="4843"/>
                    <a:pt x="13865" y="2795"/>
                  </a:cubicBezTo>
                  <a:cubicBezTo>
                    <a:pt x="15078" y="716"/>
                    <a:pt x="14524" y="1"/>
                    <a:pt x="13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10;p61">
              <a:extLst>
                <a:ext uri="{FF2B5EF4-FFF2-40B4-BE49-F238E27FC236}">
                  <a16:creationId xmlns:a16="http://schemas.microsoft.com/office/drawing/2014/main" id="{7996F250-72DA-49F1-81AD-564D2125B756}"/>
                </a:ext>
              </a:extLst>
            </p:cNvPr>
            <p:cNvSpPr/>
            <p:nvPr/>
          </p:nvSpPr>
          <p:spPr>
            <a:xfrm>
              <a:off x="3757592" y="2233151"/>
              <a:ext cx="63004" cy="90908"/>
            </a:xfrm>
            <a:custGeom>
              <a:avLst/>
              <a:gdLst/>
              <a:ahLst/>
              <a:cxnLst/>
              <a:rect l="l" t="t" r="r" b="b"/>
              <a:pathLst>
                <a:path w="3371" h="4864" extrusionOk="0">
                  <a:moveTo>
                    <a:pt x="3370" y="1"/>
                  </a:moveTo>
                  <a:cubicBezTo>
                    <a:pt x="1835" y="1323"/>
                    <a:pt x="683" y="2987"/>
                    <a:pt x="0" y="4864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11;p61">
              <a:extLst>
                <a:ext uri="{FF2B5EF4-FFF2-40B4-BE49-F238E27FC236}">
                  <a16:creationId xmlns:a16="http://schemas.microsoft.com/office/drawing/2014/main" id="{1BA17F8F-3C5D-43BF-9EC3-EE6D580B1995}"/>
                </a:ext>
              </a:extLst>
            </p:cNvPr>
            <p:cNvSpPr/>
            <p:nvPr/>
          </p:nvSpPr>
          <p:spPr>
            <a:xfrm>
              <a:off x="3718512" y="2233151"/>
              <a:ext cx="53453" cy="77358"/>
            </a:xfrm>
            <a:custGeom>
              <a:avLst/>
              <a:gdLst/>
              <a:ahLst/>
              <a:cxnLst/>
              <a:rect l="l" t="t" r="r" b="b"/>
              <a:pathLst>
                <a:path w="2860" h="4139" extrusionOk="0">
                  <a:moveTo>
                    <a:pt x="2859" y="1"/>
                  </a:moveTo>
                  <a:cubicBezTo>
                    <a:pt x="2859" y="1"/>
                    <a:pt x="598" y="1835"/>
                    <a:pt x="1" y="4139"/>
                  </a:cubicBezTo>
                  <a:lnTo>
                    <a:pt x="2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12;p61">
              <a:extLst>
                <a:ext uri="{FF2B5EF4-FFF2-40B4-BE49-F238E27FC236}">
                  <a16:creationId xmlns:a16="http://schemas.microsoft.com/office/drawing/2014/main" id="{425B2DEF-F742-4F58-B82E-9201113F051D}"/>
                </a:ext>
              </a:extLst>
            </p:cNvPr>
            <p:cNvSpPr/>
            <p:nvPr/>
          </p:nvSpPr>
          <p:spPr>
            <a:xfrm>
              <a:off x="4354784" y="2359083"/>
              <a:ext cx="661794" cy="721714"/>
            </a:xfrm>
            <a:custGeom>
              <a:avLst/>
              <a:gdLst/>
              <a:ahLst/>
              <a:cxnLst/>
              <a:rect l="l" t="t" r="r" b="b"/>
              <a:pathLst>
                <a:path w="35409" h="38615" extrusionOk="0">
                  <a:moveTo>
                    <a:pt x="15703" y="1"/>
                  </a:moveTo>
                  <a:cubicBezTo>
                    <a:pt x="12848" y="1"/>
                    <a:pt x="8209" y="541"/>
                    <a:pt x="4437" y="3288"/>
                  </a:cubicBezTo>
                  <a:cubicBezTo>
                    <a:pt x="3157" y="4226"/>
                    <a:pt x="2176" y="5464"/>
                    <a:pt x="1579" y="6957"/>
                  </a:cubicBezTo>
                  <a:cubicBezTo>
                    <a:pt x="427" y="9602"/>
                    <a:pt x="256" y="12801"/>
                    <a:pt x="299" y="15617"/>
                  </a:cubicBezTo>
                  <a:cubicBezTo>
                    <a:pt x="341" y="20864"/>
                    <a:pt x="0" y="27007"/>
                    <a:pt x="2346" y="31785"/>
                  </a:cubicBezTo>
                  <a:cubicBezTo>
                    <a:pt x="4181" y="35710"/>
                    <a:pt x="7978" y="38270"/>
                    <a:pt x="12286" y="38483"/>
                  </a:cubicBezTo>
                  <a:cubicBezTo>
                    <a:pt x="13718" y="38565"/>
                    <a:pt x="15193" y="38615"/>
                    <a:pt x="16663" y="38615"/>
                  </a:cubicBezTo>
                  <a:cubicBezTo>
                    <a:pt x="23602" y="38615"/>
                    <a:pt x="30434" y="37513"/>
                    <a:pt x="32124" y="33534"/>
                  </a:cubicBezTo>
                  <a:cubicBezTo>
                    <a:pt x="34001" y="29183"/>
                    <a:pt x="35409" y="18518"/>
                    <a:pt x="33745" y="11223"/>
                  </a:cubicBezTo>
                  <a:cubicBezTo>
                    <a:pt x="33574" y="10455"/>
                    <a:pt x="33318" y="9687"/>
                    <a:pt x="33062" y="8962"/>
                  </a:cubicBezTo>
                  <a:cubicBezTo>
                    <a:pt x="30972" y="3331"/>
                    <a:pt x="25255" y="1198"/>
                    <a:pt x="21160" y="472"/>
                  </a:cubicBezTo>
                  <a:cubicBezTo>
                    <a:pt x="20221" y="259"/>
                    <a:pt x="19240" y="174"/>
                    <a:pt x="18302" y="131"/>
                  </a:cubicBezTo>
                  <a:cubicBezTo>
                    <a:pt x="17534" y="46"/>
                    <a:pt x="16766" y="3"/>
                    <a:pt x="16041" y="3"/>
                  </a:cubicBezTo>
                  <a:cubicBezTo>
                    <a:pt x="15931" y="1"/>
                    <a:pt x="15818" y="1"/>
                    <a:pt x="15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3;p61">
              <a:extLst>
                <a:ext uri="{FF2B5EF4-FFF2-40B4-BE49-F238E27FC236}">
                  <a16:creationId xmlns:a16="http://schemas.microsoft.com/office/drawing/2014/main" id="{1A3D4F60-D71B-4CEF-9ECD-30BE2D9779BA}"/>
                </a:ext>
              </a:extLst>
            </p:cNvPr>
            <p:cNvSpPr/>
            <p:nvPr/>
          </p:nvSpPr>
          <p:spPr>
            <a:xfrm>
              <a:off x="4254308" y="2603901"/>
              <a:ext cx="188993" cy="188993"/>
            </a:xfrm>
            <a:custGeom>
              <a:avLst/>
              <a:gdLst/>
              <a:ahLst/>
              <a:cxnLst/>
              <a:rect l="l" t="t" r="r" b="b"/>
              <a:pathLst>
                <a:path w="10112" h="10112" extrusionOk="0">
                  <a:moveTo>
                    <a:pt x="5078" y="1"/>
                  </a:moveTo>
                  <a:cubicBezTo>
                    <a:pt x="2262" y="1"/>
                    <a:pt x="1" y="2262"/>
                    <a:pt x="1" y="5078"/>
                  </a:cubicBezTo>
                  <a:cubicBezTo>
                    <a:pt x="1" y="7851"/>
                    <a:pt x="2262" y="10112"/>
                    <a:pt x="5078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14;p61">
              <a:extLst>
                <a:ext uri="{FF2B5EF4-FFF2-40B4-BE49-F238E27FC236}">
                  <a16:creationId xmlns:a16="http://schemas.microsoft.com/office/drawing/2014/main" id="{604A9B5C-E67B-4DCA-89D8-B4DB5FE8955F}"/>
                </a:ext>
              </a:extLst>
            </p:cNvPr>
            <p:cNvSpPr/>
            <p:nvPr/>
          </p:nvSpPr>
          <p:spPr>
            <a:xfrm>
              <a:off x="4904933" y="2603901"/>
              <a:ext cx="188975" cy="188993"/>
            </a:xfrm>
            <a:custGeom>
              <a:avLst/>
              <a:gdLst/>
              <a:ahLst/>
              <a:cxnLst/>
              <a:rect l="l" t="t" r="r" b="b"/>
              <a:pathLst>
                <a:path w="10111" h="10112" extrusionOk="0">
                  <a:moveTo>
                    <a:pt x="5034" y="1"/>
                  </a:moveTo>
                  <a:cubicBezTo>
                    <a:pt x="2261" y="1"/>
                    <a:pt x="0" y="2262"/>
                    <a:pt x="0" y="5078"/>
                  </a:cubicBezTo>
                  <a:cubicBezTo>
                    <a:pt x="0" y="7851"/>
                    <a:pt x="2261" y="10112"/>
                    <a:pt x="5034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15;p61">
              <a:extLst>
                <a:ext uri="{FF2B5EF4-FFF2-40B4-BE49-F238E27FC236}">
                  <a16:creationId xmlns:a16="http://schemas.microsoft.com/office/drawing/2014/main" id="{56C6242D-A635-49D5-A8EA-44771BCF7F7A}"/>
                </a:ext>
              </a:extLst>
            </p:cNvPr>
            <p:cNvSpPr/>
            <p:nvPr/>
          </p:nvSpPr>
          <p:spPr>
            <a:xfrm>
              <a:off x="4381080" y="2355850"/>
              <a:ext cx="243213" cy="132475"/>
            </a:xfrm>
            <a:custGeom>
              <a:avLst/>
              <a:gdLst/>
              <a:ahLst/>
              <a:cxnLst/>
              <a:rect l="l" t="t" r="r" b="b"/>
              <a:pathLst>
                <a:path w="13013" h="7088" extrusionOk="0">
                  <a:moveTo>
                    <a:pt x="12632" y="1"/>
                  </a:moveTo>
                  <a:cubicBezTo>
                    <a:pt x="9097" y="1"/>
                    <a:pt x="5660" y="1147"/>
                    <a:pt x="2859" y="3248"/>
                  </a:cubicBezTo>
                  <a:cubicBezTo>
                    <a:pt x="1579" y="4272"/>
                    <a:pt x="598" y="5594"/>
                    <a:pt x="1" y="7087"/>
                  </a:cubicBezTo>
                  <a:cubicBezTo>
                    <a:pt x="2817" y="6405"/>
                    <a:pt x="9002" y="4741"/>
                    <a:pt x="13012" y="5"/>
                  </a:cubicBezTo>
                  <a:cubicBezTo>
                    <a:pt x="12886" y="2"/>
                    <a:pt x="12759" y="1"/>
                    <a:pt x="1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16;p61">
              <a:extLst>
                <a:ext uri="{FF2B5EF4-FFF2-40B4-BE49-F238E27FC236}">
                  <a16:creationId xmlns:a16="http://schemas.microsoft.com/office/drawing/2014/main" id="{1A0C43DB-A1EE-4476-8A54-20CAF6B55AE6}"/>
                </a:ext>
              </a:extLst>
            </p:cNvPr>
            <p:cNvSpPr/>
            <p:nvPr/>
          </p:nvSpPr>
          <p:spPr>
            <a:xfrm>
              <a:off x="4724727" y="2352747"/>
              <a:ext cx="271902" cy="216897"/>
            </a:xfrm>
            <a:custGeom>
              <a:avLst/>
              <a:gdLst/>
              <a:ahLst/>
              <a:cxnLst/>
              <a:rect l="l" t="t" r="r" b="b"/>
              <a:pathLst>
                <a:path w="14548" h="11605" extrusionOk="0">
                  <a:moveTo>
                    <a:pt x="1" y="1"/>
                  </a:moveTo>
                  <a:lnTo>
                    <a:pt x="1" y="1"/>
                  </a:lnTo>
                  <a:cubicBezTo>
                    <a:pt x="897" y="2816"/>
                    <a:pt x="7680" y="10197"/>
                    <a:pt x="14548" y="11605"/>
                  </a:cubicBezTo>
                  <a:cubicBezTo>
                    <a:pt x="14335" y="10794"/>
                    <a:pt x="13993" y="9301"/>
                    <a:pt x="13737" y="8576"/>
                  </a:cubicBezTo>
                  <a:cubicBezTo>
                    <a:pt x="11647" y="2944"/>
                    <a:pt x="4096" y="72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17;p61">
              <a:extLst>
                <a:ext uri="{FF2B5EF4-FFF2-40B4-BE49-F238E27FC236}">
                  <a16:creationId xmlns:a16="http://schemas.microsoft.com/office/drawing/2014/main" id="{A75CE8C7-C407-46C2-80B5-64DC731E04E2}"/>
                </a:ext>
              </a:extLst>
            </p:cNvPr>
            <p:cNvSpPr/>
            <p:nvPr/>
          </p:nvSpPr>
          <p:spPr>
            <a:xfrm>
              <a:off x="4507871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597" y="0"/>
                  </a:moveTo>
                  <a:cubicBezTo>
                    <a:pt x="256" y="0"/>
                    <a:pt x="0" y="555"/>
                    <a:pt x="0" y="1195"/>
                  </a:cubicBezTo>
                  <a:cubicBezTo>
                    <a:pt x="0" y="1877"/>
                    <a:pt x="256" y="2389"/>
                    <a:pt x="597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3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8;p61">
              <a:extLst>
                <a:ext uri="{FF2B5EF4-FFF2-40B4-BE49-F238E27FC236}">
                  <a16:creationId xmlns:a16="http://schemas.microsoft.com/office/drawing/2014/main" id="{717CF029-E8CE-469B-B41A-F7A65668AE3D}"/>
                </a:ext>
              </a:extLst>
            </p:cNvPr>
            <p:cNvSpPr/>
            <p:nvPr/>
          </p:nvSpPr>
          <p:spPr>
            <a:xfrm>
              <a:off x="4808457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640" y="0"/>
                  </a:moveTo>
                  <a:cubicBezTo>
                    <a:pt x="299" y="0"/>
                    <a:pt x="0" y="555"/>
                    <a:pt x="0" y="1195"/>
                  </a:cubicBezTo>
                  <a:cubicBezTo>
                    <a:pt x="0" y="1877"/>
                    <a:pt x="299" y="2389"/>
                    <a:pt x="640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81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9;p61">
              <a:extLst>
                <a:ext uri="{FF2B5EF4-FFF2-40B4-BE49-F238E27FC236}">
                  <a16:creationId xmlns:a16="http://schemas.microsoft.com/office/drawing/2014/main" id="{2399B989-A35A-4247-AD1B-7C515123538F}"/>
                </a:ext>
              </a:extLst>
            </p:cNvPr>
            <p:cNvSpPr/>
            <p:nvPr/>
          </p:nvSpPr>
          <p:spPr>
            <a:xfrm>
              <a:off x="4622812" y="2460980"/>
              <a:ext cx="114794" cy="88796"/>
            </a:xfrm>
            <a:custGeom>
              <a:avLst/>
              <a:gdLst/>
              <a:ahLst/>
              <a:cxnLst/>
              <a:rect l="l" t="t" r="r" b="b"/>
              <a:pathLst>
                <a:path w="6142" h="4751" extrusionOk="0">
                  <a:moveTo>
                    <a:pt x="3065" y="1"/>
                  </a:moveTo>
                  <a:cubicBezTo>
                    <a:pt x="3001" y="1"/>
                    <a:pt x="2937" y="33"/>
                    <a:pt x="2894" y="97"/>
                  </a:cubicBezTo>
                  <a:lnTo>
                    <a:pt x="121" y="4064"/>
                  </a:lnTo>
                  <a:cubicBezTo>
                    <a:pt x="0" y="4215"/>
                    <a:pt x="136" y="4366"/>
                    <a:pt x="286" y="4366"/>
                  </a:cubicBezTo>
                  <a:cubicBezTo>
                    <a:pt x="348" y="4366"/>
                    <a:pt x="412" y="4340"/>
                    <a:pt x="462" y="4278"/>
                  </a:cubicBezTo>
                  <a:lnTo>
                    <a:pt x="3057" y="566"/>
                  </a:lnTo>
                  <a:lnTo>
                    <a:pt x="5667" y="4662"/>
                  </a:lnTo>
                  <a:cubicBezTo>
                    <a:pt x="5717" y="4724"/>
                    <a:pt x="5782" y="4750"/>
                    <a:pt x="5845" y="4750"/>
                  </a:cubicBezTo>
                  <a:cubicBezTo>
                    <a:pt x="5997" y="4750"/>
                    <a:pt x="6141" y="4599"/>
                    <a:pt x="6051" y="4448"/>
                  </a:cubicBezTo>
                  <a:cubicBezTo>
                    <a:pt x="5112" y="2998"/>
                    <a:pt x="4174" y="1547"/>
                    <a:pt x="3235" y="97"/>
                  </a:cubicBezTo>
                  <a:cubicBezTo>
                    <a:pt x="3193" y="33"/>
                    <a:pt x="3129" y="1"/>
                    <a:pt x="3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20;p61">
              <a:extLst>
                <a:ext uri="{FF2B5EF4-FFF2-40B4-BE49-F238E27FC236}">
                  <a16:creationId xmlns:a16="http://schemas.microsoft.com/office/drawing/2014/main" id="{770F92CB-0BE9-4202-BD66-57246201DFF8}"/>
                </a:ext>
              </a:extLst>
            </p:cNvPr>
            <p:cNvSpPr/>
            <p:nvPr/>
          </p:nvSpPr>
          <p:spPr>
            <a:xfrm>
              <a:off x="4521421" y="2613283"/>
              <a:ext cx="327710" cy="186096"/>
            </a:xfrm>
            <a:custGeom>
              <a:avLst/>
              <a:gdLst/>
              <a:ahLst/>
              <a:cxnLst/>
              <a:rect l="l" t="t" r="r" b="b"/>
              <a:pathLst>
                <a:path w="17534" h="9957" extrusionOk="0">
                  <a:moveTo>
                    <a:pt x="2457" y="0"/>
                  </a:moveTo>
                  <a:cubicBezTo>
                    <a:pt x="2009" y="0"/>
                    <a:pt x="1555" y="127"/>
                    <a:pt x="1109" y="437"/>
                  </a:cubicBezTo>
                  <a:cubicBezTo>
                    <a:pt x="0" y="1205"/>
                    <a:pt x="342" y="3040"/>
                    <a:pt x="640" y="4149"/>
                  </a:cubicBezTo>
                  <a:cubicBezTo>
                    <a:pt x="1195" y="6495"/>
                    <a:pt x="2901" y="8372"/>
                    <a:pt x="5120" y="9268"/>
                  </a:cubicBezTo>
                  <a:cubicBezTo>
                    <a:pt x="5631" y="9482"/>
                    <a:pt x="6186" y="9652"/>
                    <a:pt x="6741" y="9738"/>
                  </a:cubicBezTo>
                  <a:cubicBezTo>
                    <a:pt x="7504" y="9882"/>
                    <a:pt x="8276" y="9956"/>
                    <a:pt x="9050" y="9956"/>
                  </a:cubicBezTo>
                  <a:cubicBezTo>
                    <a:pt x="9876" y="9956"/>
                    <a:pt x="10703" y="9871"/>
                    <a:pt x="11519" y="9695"/>
                  </a:cubicBezTo>
                  <a:cubicBezTo>
                    <a:pt x="14420" y="9098"/>
                    <a:pt x="16937" y="7306"/>
                    <a:pt x="17363" y="3893"/>
                  </a:cubicBezTo>
                  <a:cubicBezTo>
                    <a:pt x="17534" y="2997"/>
                    <a:pt x="17235" y="2101"/>
                    <a:pt x="16595" y="1461"/>
                  </a:cubicBezTo>
                  <a:cubicBezTo>
                    <a:pt x="16097" y="991"/>
                    <a:pt x="15456" y="826"/>
                    <a:pt x="14799" y="826"/>
                  </a:cubicBezTo>
                  <a:cubicBezTo>
                    <a:pt x="14443" y="826"/>
                    <a:pt x="14082" y="874"/>
                    <a:pt x="13737" y="949"/>
                  </a:cubicBezTo>
                  <a:cubicBezTo>
                    <a:pt x="12628" y="1205"/>
                    <a:pt x="11647" y="1888"/>
                    <a:pt x="10537" y="2315"/>
                  </a:cubicBezTo>
                  <a:cubicBezTo>
                    <a:pt x="10495" y="2315"/>
                    <a:pt x="10409" y="2357"/>
                    <a:pt x="10367" y="2357"/>
                  </a:cubicBezTo>
                  <a:cubicBezTo>
                    <a:pt x="9756" y="2632"/>
                    <a:pt x="9123" y="2754"/>
                    <a:pt x="8484" y="2754"/>
                  </a:cubicBezTo>
                  <a:cubicBezTo>
                    <a:pt x="8230" y="2754"/>
                    <a:pt x="7976" y="2735"/>
                    <a:pt x="7722" y="2698"/>
                  </a:cubicBezTo>
                  <a:cubicBezTo>
                    <a:pt x="6741" y="2485"/>
                    <a:pt x="5930" y="1760"/>
                    <a:pt x="5162" y="1205"/>
                  </a:cubicBezTo>
                  <a:cubicBezTo>
                    <a:pt x="4375" y="593"/>
                    <a:pt x="342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21;p61">
              <a:extLst>
                <a:ext uri="{FF2B5EF4-FFF2-40B4-BE49-F238E27FC236}">
                  <a16:creationId xmlns:a16="http://schemas.microsoft.com/office/drawing/2014/main" id="{B392B247-8141-4680-8DCE-DE990FEE7EB7}"/>
                </a:ext>
              </a:extLst>
            </p:cNvPr>
            <p:cNvSpPr/>
            <p:nvPr/>
          </p:nvSpPr>
          <p:spPr>
            <a:xfrm>
              <a:off x="4617093" y="2747476"/>
              <a:ext cx="119616" cy="51902"/>
            </a:xfrm>
            <a:custGeom>
              <a:avLst/>
              <a:gdLst/>
              <a:ahLst/>
              <a:cxnLst/>
              <a:rect l="l" t="t" r="r" b="b"/>
              <a:pathLst>
                <a:path w="6400" h="2777" extrusionOk="0">
                  <a:moveTo>
                    <a:pt x="3402" y="1"/>
                  </a:moveTo>
                  <a:cubicBezTo>
                    <a:pt x="1954" y="1"/>
                    <a:pt x="660" y="1274"/>
                    <a:pt x="1" y="2088"/>
                  </a:cubicBezTo>
                  <a:cubicBezTo>
                    <a:pt x="512" y="2302"/>
                    <a:pt x="1067" y="2472"/>
                    <a:pt x="1622" y="2558"/>
                  </a:cubicBezTo>
                  <a:cubicBezTo>
                    <a:pt x="2385" y="2702"/>
                    <a:pt x="3157" y="2776"/>
                    <a:pt x="3931" y="2776"/>
                  </a:cubicBezTo>
                  <a:cubicBezTo>
                    <a:pt x="4757" y="2776"/>
                    <a:pt x="5584" y="2691"/>
                    <a:pt x="6400" y="2515"/>
                  </a:cubicBezTo>
                  <a:cubicBezTo>
                    <a:pt x="6058" y="1619"/>
                    <a:pt x="5290" y="297"/>
                    <a:pt x="3840" y="41"/>
                  </a:cubicBezTo>
                  <a:cubicBezTo>
                    <a:pt x="3693" y="13"/>
                    <a:pt x="3547" y="1"/>
                    <a:pt x="3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22;p61">
              <a:extLst>
                <a:ext uri="{FF2B5EF4-FFF2-40B4-BE49-F238E27FC236}">
                  <a16:creationId xmlns:a16="http://schemas.microsoft.com/office/drawing/2014/main" id="{0E1A0E4C-96F1-4DB5-B444-024D12C9A2EB}"/>
                </a:ext>
              </a:extLst>
            </p:cNvPr>
            <p:cNvSpPr/>
            <p:nvPr/>
          </p:nvSpPr>
          <p:spPr>
            <a:xfrm>
              <a:off x="4278492" y="2640795"/>
              <a:ext cx="83171" cy="108458"/>
            </a:xfrm>
            <a:custGeom>
              <a:avLst/>
              <a:gdLst/>
              <a:ahLst/>
              <a:cxnLst/>
              <a:rect l="l" t="t" r="r" b="b"/>
              <a:pathLst>
                <a:path w="4450" h="5803" extrusionOk="0">
                  <a:moveTo>
                    <a:pt x="1449" y="1"/>
                  </a:moveTo>
                  <a:cubicBezTo>
                    <a:pt x="1319" y="1"/>
                    <a:pt x="1181" y="202"/>
                    <a:pt x="1309" y="331"/>
                  </a:cubicBezTo>
                  <a:cubicBezTo>
                    <a:pt x="1778" y="928"/>
                    <a:pt x="2248" y="1525"/>
                    <a:pt x="2632" y="2165"/>
                  </a:cubicBezTo>
                  <a:lnTo>
                    <a:pt x="328" y="1824"/>
                  </a:lnTo>
                  <a:cubicBezTo>
                    <a:pt x="315" y="1822"/>
                    <a:pt x="302" y="1820"/>
                    <a:pt x="289" y="1820"/>
                  </a:cubicBezTo>
                  <a:cubicBezTo>
                    <a:pt x="64" y="1820"/>
                    <a:pt x="0" y="2167"/>
                    <a:pt x="243" y="2208"/>
                  </a:cubicBezTo>
                  <a:lnTo>
                    <a:pt x="2888" y="2634"/>
                  </a:lnTo>
                  <a:cubicBezTo>
                    <a:pt x="3400" y="3573"/>
                    <a:pt x="3784" y="4597"/>
                    <a:pt x="4039" y="5663"/>
                  </a:cubicBezTo>
                  <a:cubicBezTo>
                    <a:pt x="4056" y="5761"/>
                    <a:pt x="4122" y="5803"/>
                    <a:pt x="4195" y="5803"/>
                  </a:cubicBezTo>
                  <a:cubicBezTo>
                    <a:pt x="4313" y="5803"/>
                    <a:pt x="4450" y="5693"/>
                    <a:pt x="4423" y="5535"/>
                  </a:cubicBezTo>
                  <a:cubicBezTo>
                    <a:pt x="3912" y="3530"/>
                    <a:pt x="2973" y="1653"/>
                    <a:pt x="1565" y="75"/>
                  </a:cubicBezTo>
                  <a:cubicBezTo>
                    <a:pt x="1534" y="22"/>
                    <a:pt x="149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23;p61">
              <a:extLst>
                <a:ext uri="{FF2B5EF4-FFF2-40B4-BE49-F238E27FC236}">
                  <a16:creationId xmlns:a16="http://schemas.microsoft.com/office/drawing/2014/main" id="{5B433637-E43A-479D-AB2E-EED658FE0E60}"/>
                </a:ext>
              </a:extLst>
            </p:cNvPr>
            <p:cNvSpPr/>
            <p:nvPr/>
          </p:nvSpPr>
          <p:spPr>
            <a:xfrm>
              <a:off x="5007371" y="2641299"/>
              <a:ext cx="57827" cy="97767"/>
            </a:xfrm>
            <a:custGeom>
              <a:avLst/>
              <a:gdLst/>
              <a:ahLst/>
              <a:cxnLst/>
              <a:rect l="l" t="t" r="r" b="b"/>
              <a:pathLst>
                <a:path w="3094" h="5231" extrusionOk="0">
                  <a:moveTo>
                    <a:pt x="2011" y="1"/>
                  </a:moveTo>
                  <a:cubicBezTo>
                    <a:pt x="1952" y="1"/>
                    <a:pt x="1895" y="26"/>
                    <a:pt x="1857" y="90"/>
                  </a:cubicBezTo>
                  <a:cubicBezTo>
                    <a:pt x="1259" y="773"/>
                    <a:pt x="790" y="1583"/>
                    <a:pt x="449" y="2394"/>
                  </a:cubicBezTo>
                  <a:cubicBezTo>
                    <a:pt x="193" y="3247"/>
                    <a:pt x="22" y="4143"/>
                    <a:pt x="22" y="5039"/>
                  </a:cubicBezTo>
                  <a:cubicBezTo>
                    <a:pt x="1" y="5167"/>
                    <a:pt x="86" y="5231"/>
                    <a:pt x="182" y="5231"/>
                  </a:cubicBezTo>
                  <a:cubicBezTo>
                    <a:pt x="278" y="5231"/>
                    <a:pt x="385" y="5167"/>
                    <a:pt x="406" y="5039"/>
                  </a:cubicBezTo>
                  <a:cubicBezTo>
                    <a:pt x="449" y="4228"/>
                    <a:pt x="577" y="3418"/>
                    <a:pt x="833" y="2607"/>
                  </a:cubicBezTo>
                  <a:cubicBezTo>
                    <a:pt x="1473" y="2351"/>
                    <a:pt x="2155" y="2223"/>
                    <a:pt x="2838" y="2223"/>
                  </a:cubicBezTo>
                  <a:cubicBezTo>
                    <a:pt x="3094" y="2223"/>
                    <a:pt x="3094" y="1797"/>
                    <a:pt x="2838" y="1797"/>
                  </a:cubicBezTo>
                  <a:cubicBezTo>
                    <a:pt x="2241" y="1839"/>
                    <a:pt x="1601" y="1925"/>
                    <a:pt x="1003" y="2138"/>
                  </a:cubicBezTo>
                  <a:cubicBezTo>
                    <a:pt x="1345" y="1455"/>
                    <a:pt x="1729" y="858"/>
                    <a:pt x="2198" y="261"/>
                  </a:cubicBezTo>
                  <a:cubicBezTo>
                    <a:pt x="2288" y="141"/>
                    <a:pt x="2147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24;p61">
              <a:extLst>
                <a:ext uri="{FF2B5EF4-FFF2-40B4-BE49-F238E27FC236}">
                  <a16:creationId xmlns:a16="http://schemas.microsoft.com/office/drawing/2014/main" id="{0B27BF4B-57F0-4621-8E83-941083847F9C}"/>
                </a:ext>
              </a:extLst>
            </p:cNvPr>
            <p:cNvSpPr/>
            <p:nvPr/>
          </p:nvSpPr>
          <p:spPr>
            <a:xfrm>
              <a:off x="4452848" y="2548093"/>
              <a:ext cx="78162" cy="67022"/>
            </a:xfrm>
            <a:custGeom>
              <a:avLst/>
              <a:gdLst/>
              <a:ahLst/>
              <a:cxnLst/>
              <a:rect l="l" t="t" r="r" b="b"/>
              <a:pathLst>
                <a:path w="4182" h="3586" extrusionOk="0">
                  <a:moveTo>
                    <a:pt x="2389" y="1"/>
                  </a:moveTo>
                  <a:cubicBezTo>
                    <a:pt x="811" y="1"/>
                    <a:pt x="0" y="1920"/>
                    <a:pt x="1110" y="3072"/>
                  </a:cubicBezTo>
                  <a:cubicBezTo>
                    <a:pt x="1478" y="3427"/>
                    <a:pt x="1924" y="3585"/>
                    <a:pt x="2361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1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25;p61">
              <a:extLst>
                <a:ext uri="{FF2B5EF4-FFF2-40B4-BE49-F238E27FC236}">
                  <a16:creationId xmlns:a16="http://schemas.microsoft.com/office/drawing/2014/main" id="{7BDA934C-C543-423D-AF88-C1162B7B97AC}"/>
                </a:ext>
              </a:extLst>
            </p:cNvPr>
            <p:cNvSpPr/>
            <p:nvPr/>
          </p:nvSpPr>
          <p:spPr>
            <a:xfrm>
              <a:off x="4801280" y="2548093"/>
              <a:ext cx="78143" cy="67022"/>
            </a:xfrm>
            <a:custGeom>
              <a:avLst/>
              <a:gdLst/>
              <a:ahLst/>
              <a:cxnLst/>
              <a:rect l="l" t="t" r="r" b="b"/>
              <a:pathLst>
                <a:path w="4181" h="3586" extrusionOk="0">
                  <a:moveTo>
                    <a:pt x="2389" y="1"/>
                  </a:moveTo>
                  <a:cubicBezTo>
                    <a:pt x="811" y="1"/>
                    <a:pt x="0" y="1920"/>
                    <a:pt x="1152" y="3072"/>
                  </a:cubicBezTo>
                  <a:cubicBezTo>
                    <a:pt x="1506" y="3427"/>
                    <a:pt x="1944" y="3585"/>
                    <a:pt x="2374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0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26;p61">
              <a:extLst>
                <a:ext uri="{FF2B5EF4-FFF2-40B4-BE49-F238E27FC236}">
                  <a16:creationId xmlns:a16="http://schemas.microsoft.com/office/drawing/2014/main" id="{2464070C-DD75-4E35-A27F-0477D8F44642}"/>
                </a:ext>
              </a:extLst>
            </p:cNvPr>
            <p:cNvSpPr/>
            <p:nvPr/>
          </p:nvSpPr>
          <p:spPr>
            <a:xfrm>
              <a:off x="4585209" y="3004966"/>
              <a:ext cx="229644" cy="312572"/>
            </a:xfrm>
            <a:custGeom>
              <a:avLst/>
              <a:gdLst/>
              <a:ahLst/>
              <a:cxnLst/>
              <a:rect l="l" t="t" r="r" b="b"/>
              <a:pathLst>
                <a:path w="12287" h="16724" extrusionOk="0">
                  <a:moveTo>
                    <a:pt x="10708" y="0"/>
                  </a:moveTo>
                  <a:lnTo>
                    <a:pt x="427" y="2773"/>
                  </a:lnTo>
                  <a:lnTo>
                    <a:pt x="427" y="3968"/>
                  </a:lnTo>
                  <a:lnTo>
                    <a:pt x="85" y="13481"/>
                  </a:lnTo>
                  <a:lnTo>
                    <a:pt x="0" y="16126"/>
                  </a:lnTo>
                  <a:lnTo>
                    <a:pt x="12286" y="16723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27;p61">
              <a:extLst>
                <a:ext uri="{FF2B5EF4-FFF2-40B4-BE49-F238E27FC236}">
                  <a16:creationId xmlns:a16="http://schemas.microsoft.com/office/drawing/2014/main" id="{0055C9E9-7D2C-4155-87F6-2F3C6B680999}"/>
                </a:ext>
              </a:extLst>
            </p:cNvPr>
            <p:cNvSpPr/>
            <p:nvPr/>
          </p:nvSpPr>
          <p:spPr>
            <a:xfrm>
              <a:off x="4586797" y="3079109"/>
              <a:ext cx="112869" cy="190694"/>
            </a:xfrm>
            <a:custGeom>
              <a:avLst/>
              <a:gdLst/>
              <a:ahLst/>
              <a:cxnLst/>
              <a:rect l="l" t="t" r="r" b="b"/>
              <a:pathLst>
                <a:path w="6039" h="10203" extrusionOk="0">
                  <a:moveTo>
                    <a:pt x="342" y="1"/>
                  </a:moveTo>
                  <a:lnTo>
                    <a:pt x="0" y="9557"/>
                  </a:lnTo>
                  <a:cubicBezTo>
                    <a:pt x="1067" y="9941"/>
                    <a:pt x="2176" y="10154"/>
                    <a:pt x="3285" y="10197"/>
                  </a:cubicBezTo>
                  <a:cubicBezTo>
                    <a:pt x="3324" y="10201"/>
                    <a:pt x="3362" y="10203"/>
                    <a:pt x="3400" y="10203"/>
                  </a:cubicBezTo>
                  <a:cubicBezTo>
                    <a:pt x="6038" y="10203"/>
                    <a:pt x="5333" y="1"/>
                    <a:pt x="533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28;p61">
              <a:extLst>
                <a:ext uri="{FF2B5EF4-FFF2-40B4-BE49-F238E27FC236}">
                  <a16:creationId xmlns:a16="http://schemas.microsoft.com/office/drawing/2014/main" id="{2874BB63-E4B7-4C93-9685-61CE0D58DF29}"/>
                </a:ext>
              </a:extLst>
            </p:cNvPr>
            <p:cNvSpPr/>
            <p:nvPr/>
          </p:nvSpPr>
          <p:spPr>
            <a:xfrm>
              <a:off x="3657920" y="2545701"/>
              <a:ext cx="2047564" cy="1417674"/>
            </a:xfrm>
            <a:custGeom>
              <a:avLst/>
              <a:gdLst/>
              <a:ahLst/>
              <a:cxnLst/>
              <a:rect l="l" t="t" r="r" b="b"/>
              <a:pathLst>
                <a:path w="109554" h="75852" extrusionOk="0">
                  <a:moveTo>
                    <a:pt x="108828" y="1238"/>
                  </a:moveTo>
                  <a:lnTo>
                    <a:pt x="95262" y="1"/>
                  </a:lnTo>
                  <a:cubicBezTo>
                    <a:pt x="91977" y="16212"/>
                    <a:pt x="83402" y="33831"/>
                    <a:pt x="63181" y="38822"/>
                  </a:cubicBezTo>
                  <a:lnTo>
                    <a:pt x="62883" y="36305"/>
                  </a:lnTo>
                  <a:cubicBezTo>
                    <a:pt x="57337" y="38651"/>
                    <a:pt x="48207" y="36305"/>
                    <a:pt x="48207" y="36305"/>
                  </a:cubicBezTo>
                  <a:lnTo>
                    <a:pt x="47397" y="40059"/>
                  </a:lnTo>
                  <a:cubicBezTo>
                    <a:pt x="17833" y="37798"/>
                    <a:pt x="9343" y="1"/>
                    <a:pt x="9343" y="1"/>
                  </a:cubicBezTo>
                  <a:lnTo>
                    <a:pt x="1" y="3115"/>
                  </a:lnTo>
                  <a:cubicBezTo>
                    <a:pt x="385" y="35580"/>
                    <a:pt x="27304" y="54735"/>
                    <a:pt x="27304" y="54735"/>
                  </a:cubicBezTo>
                  <a:lnTo>
                    <a:pt x="26322" y="68087"/>
                  </a:lnTo>
                  <a:cubicBezTo>
                    <a:pt x="41894" y="75852"/>
                    <a:pt x="81440" y="70220"/>
                    <a:pt x="81440" y="70220"/>
                  </a:cubicBezTo>
                  <a:lnTo>
                    <a:pt x="80245" y="51663"/>
                  </a:lnTo>
                  <a:cubicBezTo>
                    <a:pt x="109553" y="39462"/>
                    <a:pt x="108828" y="1238"/>
                    <a:pt x="108828" y="12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29;p61">
              <a:extLst>
                <a:ext uri="{FF2B5EF4-FFF2-40B4-BE49-F238E27FC236}">
                  <a16:creationId xmlns:a16="http://schemas.microsoft.com/office/drawing/2014/main" id="{1AECD65F-4239-4E1C-904B-D9D6FB0A5432}"/>
                </a:ext>
              </a:extLst>
            </p:cNvPr>
            <p:cNvSpPr/>
            <p:nvPr/>
          </p:nvSpPr>
          <p:spPr>
            <a:xfrm>
              <a:off x="5243777" y="3064960"/>
              <a:ext cx="7196" cy="28932"/>
            </a:xfrm>
            <a:custGeom>
              <a:avLst/>
              <a:gdLst/>
              <a:ahLst/>
              <a:cxnLst/>
              <a:rect l="l" t="t" r="r" b="b"/>
              <a:pathLst>
                <a:path w="385" h="1548" extrusionOk="0">
                  <a:moveTo>
                    <a:pt x="209" y="1"/>
                  </a:moveTo>
                  <a:cubicBezTo>
                    <a:pt x="118" y="1"/>
                    <a:pt x="22" y="54"/>
                    <a:pt x="1" y="161"/>
                  </a:cubicBezTo>
                  <a:lnTo>
                    <a:pt x="1" y="1355"/>
                  </a:lnTo>
                  <a:cubicBezTo>
                    <a:pt x="22" y="1483"/>
                    <a:pt x="118" y="1547"/>
                    <a:pt x="209" y="1547"/>
                  </a:cubicBezTo>
                  <a:cubicBezTo>
                    <a:pt x="299" y="1547"/>
                    <a:pt x="385" y="1483"/>
                    <a:pt x="385" y="1355"/>
                  </a:cubicBezTo>
                  <a:lnTo>
                    <a:pt x="385" y="161"/>
                  </a:lnTo>
                  <a:cubicBezTo>
                    <a:pt x="385" y="54"/>
                    <a:pt x="299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30;p61">
              <a:extLst>
                <a:ext uri="{FF2B5EF4-FFF2-40B4-BE49-F238E27FC236}">
                  <a16:creationId xmlns:a16="http://schemas.microsoft.com/office/drawing/2014/main" id="{3C445BF6-035C-42C8-B099-5D4F855CD8B2}"/>
                </a:ext>
              </a:extLst>
            </p:cNvPr>
            <p:cNvSpPr/>
            <p:nvPr/>
          </p:nvSpPr>
          <p:spPr>
            <a:xfrm>
              <a:off x="5257346" y="3085089"/>
              <a:ext cx="10037" cy="29624"/>
            </a:xfrm>
            <a:custGeom>
              <a:avLst/>
              <a:gdLst/>
              <a:ahLst/>
              <a:cxnLst/>
              <a:rect l="l" t="t" r="r" b="b"/>
              <a:pathLst>
                <a:path w="537" h="1585" extrusionOk="0">
                  <a:moveTo>
                    <a:pt x="251" y="1"/>
                  </a:moveTo>
                  <a:cubicBezTo>
                    <a:pt x="160" y="1"/>
                    <a:pt x="64" y="65"/>
                    <a:pt x="43" y="193"/>
                  </a:cubicBezTo>
                  <a:cubicBezTo>
                    <a:pt x="0" y="619"/>
                    <a:pt x="43" y="1046"/>
                    <a:pt x="128" y="1430"/>
                  </a:cubicBezTo>
                  <a:cubicBezTo>
                    <a:pt x="146" y="1537"/>
                    <a:pt x="224" y="1584"/>
                    <a:pt x="305" y="1584"/>
                  </a:cubicBezTo>
                  <a:cubicBezTo>
                    <a:pt x="417" y="1584"/>
                    <a:pt x="537" y="1493"/>
                    <a:pt x="512" y="1345"/>
                  </a:cubicBezTo>
                  <a:cubicBezTo>
                    <a:pt x="427" y="961"/>
                    <a:pt x="427" y="577"/>
                    <a:pt x="427" y="193"/>
                  </a:cubicBezTo>
                  <a:cubicBezTo>
                    <a:pt x="427" y="65"/>
                    <a:pt x="341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31;p61">
              <a:extLst>
                <a:ext uri="{FF2B5EF4-FFF2-40B4-BE49-F238E27FC236}">
                  <a16:creationId xmlns:a16="http://schemas.microsoft.com/office/drawing/2014/main" id="{83C6491E-BAD1-4CF0-9428-8188F0E3803B}"/>
                </a:ext>
              </a:extLst>
            </p:cNvPr>
            <p:cNvSpPr/>
            <p:nvPr/>
          </p:nvSpPr>
          <p:spPr>
            <a:xfrm>
              <a:off x="5280465" y="3038047"/>
              <a:ext cx="10373" cy="33511"/>
            </a:xfrm>
            <a:custGeom>
              <a:avLst/>
              <a:gdLst/>
              <a:ahLst/>
              <a:cxnLst/>
              <a:rect l="l" t="t" r="r" b="b"/>
              <a:pathLst>
                <a:path w="555" h="1793" extrusionOk="0">
                  <a:moveTo>
                    <a:pt x="214" y="1"/>
                  </a:moveTo>
                  <a:cubicBezTo>
                    <a:pt x="107" y="1"/>
                    <a:pt x="0" y="65"/>
                    <a:pt x="0" y="193"/>
                  </a:cubicBezTo>
                  <a:lnTo>
                    <a:pt x="128" y="1601"/>
                  </a:lnTo>
                  <a:cubicBezTo>
                    <a:pt x="128" y="1729"/>
                    <a:pt x="235" y="1793"/>
                    <a:pt x="341" y="1793"/>
                  </a:cubicBezTo>
                  <a:cubicBezTo>
                    <a:pt x="448" y="1793"/>
                    <a:pt x="555" y="1729"/>
                    <a:pt x="555" y="1601"/>
                  </a:cubicBezTo>
                  <a:lnTo>
                    <a:pt x="427" y="193"/>
                  </a:lnTo>
                  <a:cubicBezTo>
                    <a:pt x="427" y="65"/>
                    <a:pt x="32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32;p61">
              <a:extLst>
                <a:ext uri="{FF2B5EF4-FFF2-40B4-BE49-F238E27FC236}">
                  <a16:creationId xmlns:a16="http://schemas.microsoft.com/office/drawing/2014/main" id="{67D65083-6EB9-451A-BB13-2329191D8AD4}"/>
                </a:ext>
              </a:extLst>
            </p:cNvPr>
            <p:cNvSpPr/>
            <p:nvPr/>
          </p:nvSpPr>
          <p:spPr>
            <a:xfrm>
              <a:off x="4554427" y="3244458"/>
              <a:ext cx="26465" cy="113785"/>
            </a:xfrm>
            <a:custGeom>
              <a:avLst/>
              <a:gdLst/>
              <a:ahLst/>
              <a:cxnLst/>
              <a:rect l="l" t="t" r="r" b="b"/>
              <a:pathLst>
                <a:path w="1416" h="6088" extrusionOk="0">
                  <a:moveTo>
                    <a:pt x="1184" y="1"/>
                  </a:moveTo>
                  <a:cubicBezTo>
                    <a:pt x="1103" y="1"/>
                    <a:pt x="1025" y="48"/>
                    <a:pt x="1007" y="155"/>
                  </a:cubicBezTo>
                  <a:cubicBezTo>
                    <a:pt x="666" y="2032"/>
                    <a:pt x="325" y="3952"/>
                    <a:pt x="26" y="5829"/>
                  </a:cubicBezTo>
                  <a:cubicBezTo>
                    <a:pt x="1" y="5981"/>
                    <a:pt x="125" y="6087"/>
                    <a:pt x="239" y="6087"/>
                  </a:cubicBezTo>
                  <a:cubicBezTo>
                    <a:pt x="318" y="6087"/>
                    <a:pt x="393" y="6036"/>
                    <a:pt x="410" y="5914"/>
                  </a:cubicBezTo>
                  <a:cubicBezTo>
                    <a:pt x="709" y="4037"/>
                    <a:pt x="1050" y="2160"/>
                    <a:pt x="1391" y="241"/>
                  </a:cubicBezTo>
                  <a:cubicBezTo>
                    <a:pt x="1416" y="92"/>
                    <a:pt x="129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33;p61">
              <a:extLst>
                <a:ext uri="{FF2B5EF4-FFF2-40B4-BE49-F238E27FC236}">
                  <a16:creationId xmlns:a16="http://schemas.microsoft.com/office/drawing/2014/main" id="{616E7ECE-F069-45E0-B4AD-9B453F78F333}"/>
                </a:ext>
              </a:extLst>
            </p:cNvPr>
            <p:cNvSpPr/>
            <p:nvPr/>
          </p:nvSpPr>
          <p:spPr>
            <a:xfrm>
              <a:off x="4594273" y="3251111"/>
              <a:ext cx="25717" cy="130419"/>
            </a:xfrm>
            <a:custGeom>
              <a:avLst/>
              <a:gdLst/>
              <a:ahLst/>
              <a:cxnLst/>
              <a:rect l="l" t="t" r="r" b="b"/>
              <a:pathLst>
                <a:path w="1376" h="6978" extrusionOk="0">
                  <a:moveTo>
                    <a:pt x="1121" y="1"/>
                  </a:moveTo>
                  <a:cubicBezTo>
                    <a:pt x="1048" y="1"/>
                    <a:pt x="982" y="43"/>
                    <a:pt x="966" y="141"/>
                  </a:cubicBezTo>
                  <a:cubicBezTo>
                    <a:pt x="667" y="2359"/>
                    <a:pt x="326" y="4535"/>
                    <a:pt x="27" y="6710"/>
                  </a:cubicBezTo>
                  <a:cubicBezTo>
                    <a:pt x="1" y="6868"/>
                    <a:pt x="137" y="6978"/>
                    <a:pt x="255" y="6978"/>
                  </a:cubicBezTo>
                  <a:cubicBezTo>
                    <a:pt x="329" y="6978"/>
                    <a:pt x="395" y="6936"/>
                    <a:pt x="411" y="6838"/>
                  </a:cubicBezTo>
                  <a:lnTo>
                    <a:pt x="1350" y="268"/>
                  </a:lnTo>
                  <a:cubicBezTo>
                    <a:pt x="1376" y="110"/>
                    <a:pt x="1239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34;p61">
              <a:extLst>
                <a:ext uri="{FF2B5EF4-FFF2-40B4-BE49-F238E27FC236}">
                  <a16:creationId xmlns:a16="http://schemas.microsoft.com/office/drawing/2014/main" id="{7C98905A-1C17-4737-B6CE-DFA3CEAD5669}"/>
                </a:ext>
              </a:extLst>
            </p:cNvPr>
            <p:cNvSpPr/>
            <p:nvPr/>
          </p:nvSpPr>
          <p:spPr>
            <a:xfrm>
              <a:off x="4639820" y="3258120"/>
              <a:ext cx="23942" cy="139540"/>
            </a:xfrm>
            <a:custGeom>
              <a:avLst/>
              <a:gdLst/>
              <a:ahLst/>
              <a:cxnLst/>
              <a:rect l="l" t="t" r="r" b="b"/>
              <a:pathLst>
                <a:path w="1281" h="7466" extrusionOk="0">
                  <a:moveTo>
                    <a:pt x="1099" y="0"/>
                  </a:moveTo>
                  <a:cubicBezTo>
                    <a:pt x="1003" y="0"/>
                    <a:pt x="896" y="64"/>
                    <a:pt x="875" y="192"/>
                  </a:cubicBezTo>
                  <a:cubicBezTo>
                    <a:pt x="576" y="2538"/>
                    <a:pt x="278" y="4885"/>
                    <a:pt x="22" y="7274"/>
                  </a:cubicBezTo>
                  <a:cubicBezTo>
                    <a:pt x="0" y="7402"/>
                    <a:pt x="86" y="7466"/>
                    <a:pt x="182" y="7466"/>
                  </a:cubicBezTo>
                  <a:cubicBezTo>
                    <a:pt x="278" y="7466"/>
                    <a:pt x="384" y="7402"/>
                    <a:pt x="406" y="7274"/>
                  </a:cubicBezTo>
                  <a:cubicBezTo>
                    <a:pt x="704" y="4885"/>
                    <a:pt x="960" y="2538"/>
                    <a:pt x="1259" y="192"/>
                  </a:cubicBezTo>
                  <a:cubicBezTo>
                    <a:pt x="1280" y="64"/>
                    <a:pt x="1195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35;p61">
              <a:extLst>
                <a:ext uri="{FF2B5EF4-FFF2-40B4-BE49-F238E27FC236}">
                  <a16:creationId xmlns:a16="http://schemas.microsoft.com/office/drawing/2014/main" id="{F1A6252A-6DF1-4761-AB29-CBD4627243B2}"/>
                </a:ext>
              </a:extLst>
            </p:cNvPr>
            <p:cNvSpPr/>
            <p:nvPr/>
          </p:nvSpPr>
          <p:spPr>
            <a:xfrm>
              <a:off x="4697627" y="3261895"/>
              <a:ext cx="11177" cy="142941"/>
            </a:xfrm>
            <a:custGeom>
              <a:avLst/>
              <a:gdLst/>
              <a:ahLst/>
              <a:cxnLst/>
              <a:rect l="l" t="t" r="r" b="b"/>
              <a:pathLst>
                <a:path w="598" h="7648" extrusionOk="0">
                  <a:moveTo>
                    <a:pt x="384" y="1"/>
                  </a:moveTo>
                  <a:cubicBezTo>
                    <a:pt x="288" y="1"/>
                    <a:pt x="192" y="54"/>
                    <a:pt x="171" y="161"/>
                  </a:cubicBezTo>
                  <a:cubicBezTo>
                    <a:pt x="128" y="2592"/>
                    <a:pt x="43" y="5024"/>
                    <a:pt x="0" y="7456"/>
                  </a:cubicBezTo>
                  <a:cubicBezTo>
                    <a:pt x="0" y="7584"/>
                    <a:pt x="96" y="7648"/>
                    <a:pt x="192" y="7648"/>
                  </a:cubicBezTo>
                  <a:cubicBezTo>
                    <a:pt x="288" y="7648"/>
                    <a:pt x="384" y="7584"/>
                    <a:pt x="384" y="7456"/>
                  </a:cubicBezTo>
                  <a:cubicBezTo>
                    <a:pt x="470" y="5024"/>
                    <a:pt x="512" y="2592"/>
                    <a:pt x="597" y="161"/>
                  </a:cubicBezTo>
                  <a:cubicBezTo>
                    <a:pt x="576" y="54"/>
                    <a:pt x="48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36;p61">
              <a:extLst>
                <a:ext uri="{FF2B5EF4-FFF2-40B4-BE49-F238E27FC236}">
                  <a16:creationId xmlns:a16="http://schemas.microsoft.com/office/drawing/2014/main" id="{133758D5-F76B-483E-9BF2-32EACAF451CC}"/>
                </a:ext>
              </a:extLst>
            </p:cNvPr>
            <p:cNvSpPr/>
            <p:nvPr/>
          </p:nvSpPr>
          <p:spPr>
            <a:xfrm>
              <a:off x="4744669" y="3264493"/>
              <a:ext cx="15158" cy="127597"/>
            </a:xfrm>
            <a:custGeom>
              <a:avLst/>
              <a:gdLst/>
              <a:ahLst/>
              <a:cxnLst/>
              <a:rect l="l" t="t" r="r" b="b"/>
              <a:pathLst>
                <a:path w="811" h="6827" extrusionOk="0">
                  <a:moveTo>
                    <a:pt x="214" y="0"/>
                  </a:moveTo>
                  <a:cubicBezTo>
                    <a:pt x="107" y="0"/>
                    <a:pt x="0" y="64"/>
                    <a:pt x="0" y="192"/>
                  </a:cubicBezTo>
                  <a:lnTo>
                    <a:pt x="384" y="6634"/>
                  </a:lnTo>
                  <a:cubicBezTo>
                    <a:pt x="384" y="6762"/>
                    <a:pt x="491" y="6826"/>
                    <a:pt x="597" y="6826"/>
                  </a:cubicBezTo>
                  <a:cubicBezTo>
                    <a:pt x="704" y="6826"/>
                    <a:pt x="811" y="6762"/>
                    <a:pt x="811" y="6634"/>
                  </a:cubicBezTo>
                  <a:lnTo>
                    <a:pt x="427" y="192"/>
                  </a:lnTo>
                  <a:cubicBezTo>
                    <a:pt x="427" y="64"/>
                    <a:pt x="3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37;p61">
              <a:extLst>
                <a:ext uri="{FF2B5EF4-FFF2-40B4-BE49-F238E27FC236}">
                  <a16:creationId xmlns:a16="http://schemas.microsoft.com/office/drawing/2014/main" id="{F78891BF-6FCF-44C2-97BF-6DA16DF454AB}"/>
                </a:ext>
              </a:extLst>
            </p:cNvPr>
            <p:cNvSpPr/>
            <p:nvPr/>
          </p:nvSpPr>
          <p:spPr>
            <a:xfrm>
              <a:off x="4786926" y="3252831"/>
              <a:ext cx="21942" cy="112944"/>
            </a:xfrm>
            <a:custGeom>
              <a:avLst/>
              <a:gdLst/>
              <a:ahLst/>
              <a:cxnLst/>
              <a:rect l="l" t="t" r="r" b="b"/>
              <a:pathLst>
                <a:path w="1174" h="6043" extrusionOk="0">
                  <a:moveTo>
                    <a:pt x="184" y="0"/>
                  </a:moveTo>
                  <a:cubicBezTo>
                    <a:pt x="88" y="0"/>
                    <a:pt x="0" y="54"/>
                    <a:pt x="0" y="176"/>
                  </a:cubicBezTo>
                  <a:cubicBezTo>
                    <a:pt x="256" y="2096"/>
                    <a:pt x="512" y="3973"/>
                    <a:pt x="768" y="5850"/>
                  </a:cubicBezTo>
                  <a:cubicBezTo>
                    <a:pt x="768" y="5978"/>
                    <a:pt x="875" y="6042"/>
                    <a:pt x="976" y="6042"/>
                  </a:cubicBezTo>
                  <a:cubicBezTo>
                    <a:pt x="1077" y="6042"/>
                    <a:pt x="1173" y="5978"/>
                    <a:pt x="1152" y="5850"/>
                  </a:cubicBezTo>
                  <a:cubicBezTo>
                    <a:pt x="896" y="3973"/>
                    <a:pt x="640" y="2096"/>
                    <a:pt x="427" y="176"/>
                  </a:cubicBezTo>
                  <a:cubicBezTo>
                    <a:pt x="405" y="65"/>
                    <a:pt x="28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38;p61">
              <a:extLst>
                <a:ext uri="{FF2B5EF4-FFF2-40B4-BE49-F238E27FC236}">
                  <a16:creationId xmlns:a16="http://schemas.microsoft.com/office/drawing/2014/main" id="{2082A0CB-43A6-422A-9C54-72CC9A748693}"/>
                </a:ext>
              </a:extLst>
            </p:cNvPr>
            <p:cNvSpPr/>
            <p:nvPr/>
          </p:nvSpPr>
          <p:spPr>
            <a:xfrm>
              <a:off x="4820007" y="3238178"/>
              <a:ext cx="21942" cy="110551"/>
            </a:xfrm>
            <a:custGeom>
              <a:avLst/>
              <a:gdLst/>
              <a:ahLst/>
              <a:cxnLst/>
              <a:rect l="l" t="t" r="r" b="b"/>
              <a:pathLst>
                <a:path w="1174" h="5915" extrusionOk="0">
                  <a:moveTo>
                    <a:pt x="203" y="1"/>
                  </a:moveTo>
                  <a:cubicBezTo>
                    <a:pt x="97" y="1"/>
                    <a:pt x="1" y="65"/>
                    <a:pt x="22" y="193"/>
                  </a:cubicBezTo>
                  <a:lnTo>
                    <a:pt x="747" y="5739"/>
                  </a:lnTo>
                  <a:cubicBezTo>
                    <a:pt x="770" y="5850"/>
                    <a:pt x="885" y="5915"/>
                    <a:pt x="990" y="5915"/>
                  </a:cubicBezTo>
                  <a:cubicBezTo>
                    <a:pt x="1086" y="5915"/>
                    <a:pt x="1174" y="5861"/>
                    <a:pt x="1174" y="5739"/>
                  </a:cubicBezTo>
                  <a:lnTo>
                    <a:pt x="449" y="193"/>
                  </a:lnTo>
                  <a:cubicBezTo>
                    <a:pt x="427" y="65"/>
                    <a:pt x="31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39;p61">
              <a:extLst>
                <a:ext uri="{FF2B5EF4-FFF2-40B4-BE49-F238E27FC236}">
                  <a16:creationId xmlns:a16="http://schemas.microsoft.com/office/drawing/2014/main" id="{AC690D57-52AD-427D-894F-F8FDB3F5F6E8}"/>
                </a:ext>
              </a:extLst>
            </p:cNvPr>
            <p:cNvSpPr/>
            <p:nvPr/>
          </p:nvSpPr>
          <p:spPr>
            <a:xfrm>
              <a:off x="4172129" y="3513498"/>
              <a:ext cx="64780" cy="44557"/>
            </a:xfrm>
            <a:custGeom>
              <a:avLst/>
              <a:gdLst/>
              <a:ahLst/>
              <a:cxnLst/>
              <a:rect l="l" t="t" r="r" b="b"/>
              <a:pathLst>
                <a:path w="3466" h="2384" extrusionOk="0">
                  <a:moveTo>
                    <a:pt x="3170" y="0"/>
                  </a:moveTo>
                  <a:cubicBezTo>
                    <a:pt x="3125" y="0"/>
                    <a:pt x="3078" y="15"/>
                    <a:pt x="3033" y="52"/>
                  </a:cubicBezTo>
                  <a:cubicBezTo>
                    <a:pt x="2180" y="820"/>
                    <a:pt x="1198" y="1459"/>
                    <a:pt x="217" y="2014"/>
                  </a:cubicBezTo>
                  <a:cubicBezTo>
                    <a:pt x="0" y="2122"/>
                    <a:pt x="120" y="2384"/>
                    <a:pt x="291" y="2384"/>
                  </a:cubicBezTo>
                  <a:cubicBezTo>
                    <a:pt x="322" y="2384"/>
                    <a:pt x="355" y="2375"/>
                    <a:pt x="388" y="2355"/>
                  </a:cubicBezTo>
                  <a:cubicBezTo>
                    <a:pt x="1454" y="1801"/>
                    <a:pt x="2436" y="1118"/>
                    <a:pt x="3331" y="308"/>
                  </a:cubicBezTo>
                  <a:cubicBezTo>
                    <a:pt x="3466" y="207"/>
                    <a:pt x="3336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40;p61">
              <a:extLst>
                <a:ext uri="{FF2B5EF4-FFF2-40B4-BE49-F238E27FC236}">
                  <a16:creationId xmlns:a16="http://schemas.microsoft.com/office/drawing/2014/main" id="{4DBA8B2C-6314-4BF5-BD03-19128F6DD8B0}"/>
                </a:ext>
              </a:extLst>
            </p:cNvPr>
            <p:cNvSpPr/>
            <p:nvPr/>
          </p:nvSpPr>
          <p:spPr>
            <a:xfrm>
              <a:off x="4178577" y="3554914"/>
              <a:ext cx="73732" cy="16223"/>
            </a:xfrm>
            <a:custGeom>
              <a:avLst/>
              <a:gdLst/>
              <a:ahLst/>
              <a:cxnLst/>
              <a:rect l="l" t="t" r="r" b="b"/>
              <a:pathLst>
                <a:path w="3945" h="868" extrusionOk="0">
                  <a:moveTo>
                    <a:pt x="3691" y="0"/>
                  </a:moveTo>
                  <a:cubicBezTo>
                    <a:pt x="3671" y="0"/>
                    <a:pt x="3649" y="4"/>
                    <a:pt x="3626" y="11"/>
                  </a:cubicBezTo>
                  <a:cubicBezTo>
                    <a:pt x="2517" y="225"/>
                    <a:pt x="1365" y="395"/>
                    <a:pt x="256" y="481"/>
                  </a:cubicBezTo>
                  <a:cubicBezTo>
                    <a:pt x="12" y="481"/>
                    <a:pt x="1" y="868"/>
                    <a:pt x="221" y="868"/>
                  </a:cubicBezTo>
                  <a:cubicBezTo>
                    <a:pt x="232" y="868"/>
                    <a:pt x="244" y="867"/>
                    <a:pt x="256" y="865"/>
                  </a:cubicBezTo>
                  <a:cubicBezTo>
                    <a:pt x="1408" y="779"/>
                    <a:pt x="2560" y="609"/>
                    <a:pt x="3712" y="395"/>
                  </a:cubicBezTo>
                  <a:cubicBezTo>
                    <a:pt x="3944" y="356"/>
                    <a:pt x="3895" y="0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41;p61">
              <a:extLst>
                <a:ext uri="{FF2B5EF4-FFF2-40B4-BE49-F238E27FC236}">
                  <a16:creationId xmlns:a16="http://schemas.microsoft.com/office/drawing/2014/main" id="{C3DD294C-E830-4090-8F08-B9A3BD083156}"/>
                </a:ext>
              </a:extLst>
            </p:cNvPr>
            <p:cNvSpPr/>
            <p:nvPr/>
          </p:nvSpPr>
          <p:spPr>
            <a:xfrm>
              <a:off x="5076280" y="3466082"/>
              <a:ext cx="55285" cy="26596"/>
            </a:xfrm>
            <a:custGeom>
              <a:avLst/>
              <a:gdLst/>
              <a:ahLst/>
              <a:cxnLst/>
              <a:rect l="l" t="t" r="r" b="b"/>
              <a:pathLst>
                <a:path w="2958" h="1423" extrusionOk="0">
                  <a:moveTo>
                    <a:pt x="291" y="1"/>
                  </a:moveTo>
                  <a:cubicBezTo>
                    <a:pt x="120" y="1"/>
                    <a:pt x="1" y="262"/>
                    <a:pt x="217" y="370"/>
                  </a:cubicBezTo>
                  <a:lnTo>
                    <a:pt x="2564" y="1394"/>
                  </a:lnTo>
                  <a:cubicBezTo>
                    <a:pt x="2603" y="1414"/>
                    <a:pt x="2641" y="1422"/>
                    <a:pt x="2675" y="1422"/>
                  </a:cubicBezTo>
                  <a:cubicBezTo>
                    <a:pt x="2863" y="1422"/>
                    <a:pt x="2957" y="1168"/>
                    <a:pt x="2777" y="1095"/>
                  </a:cubicBezTo>
                  <a:lnTo>
                    <a:pt x="388" y="29"/>
                  </a:lnTo>
                  <a:cubicBezTo>
                    <a:pt x="355" y="9"/>
                    <a:pt x="323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42;p61">
              <a:extLst>
                <a:ext uri="{FF2B5EF4-FFF2-40B4-BE49-F238E27FC236}">
                  <a16:creationId xmlns:a16="http://schemas.microsoft.com/office/drawing/2014/main" id="{3B4F9879-9329-4954-AD15-01F2A7C44F49}"/>
                </a:ext>
              </a:extLst>
            </p:cNvPr>
            <p:cNvSpPr/>
            <p:nvPr/>
          </p:nvSpPr>
          <p:spPr>
            <a:xfrm>
              <a:off x="5070785" y="3507274"/>
              <a:ext cx="54220" cy="11233"/>
            </a:xfrm>
            <a:custGeom>
              <a:avLst/>
              <a:gdLst/>
              <a:ahLst/>
              <a:cxnLst/>
              <a:rect l="l" t="t" r="r" b="b"/>
              <a:pathLst>
                <a:path w="2901" h="601" extrusionOk="0">
                  <a:moveTo>
                    <a:pt x="2687" y="1"/>
                  </a:moveTo>
                  <a:cubicBezTo>
                    <a:pt x="1877" y="1"/>
                    <a:pt x="1066" y="86"/>
                    <a:pt x="255" y="171"/>
                  </a:cubicBezTo>
                  <a:cubicBezTo>
                    <a:pt x="12" y="212"/>
                    <a:pt x="0" y="601"/>
                    <a:pt x="221" y="601"/>
                  </a:cubicBezTo>
                  <a:cubicBezTo>
                    <a:pt x="232" y="601"/>
                    <a:pt x="243" y="600"/>
                    <a:pt x="255" y="598"/>
                  </a:cubicBezTo>
                  <a:cubicBezTo>
                    <a:pt x="1066" y="470"/>
                    <a:pt x="1877" y="427"/>
                    <a:pt x="2687" y="427"/>
                  </a:cubicBezTo>
                  <a:cubicBezTo>
                    <a:pt x="2900" y="385"/>
                    <a:pt x="2900" y="43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43;p61">
              <a:extLst>
                <a:ext uri="{FF2B5EF4-FFF2-40B4-BE49-F238E27FC236}">
                  <a16:creationId xmlns:a16="http://schemas.microsoft.com/office/drawing/2014/main" id="{52CAC72A-2468-49BF-A9DF-36AE2B0CB6B9}"/>
                </a:ext>
              </a:extLst>
            </p:cNvPr>
            <p:cNvSpPr/>
            <p:nvPr/>
          </p:nvSpPr>
          <p:spPr>
            <a:xfrm>
              <a:off x="4450456" y="3667745"/>
              <a:ext cx="7999" cy="26727"/>
            </a:xfrm>
            <a:custGeom>
              <a:avLst/>
              <a:gdLst/>
              <a:ahLst/>
              <a:cxnLst/>
              <a:rect l="l" t="t" r="r" b="b"/>
              <a:pathLst>
                <a:path w="428" h="1430" extrusionOk="0">
                  <a:moveTo>
                    <a:pt x="214" y="0"/>
                  </a:moveTo>
                  <a:cubicBezTo>
                    <a:pt x="118" y="0"/>
                    <a:pt x="22" y="53"/>
                    <a:pt x="0" y="160"/>
                  </a:cubicBezTo>
                  <a:lnTo>
                    <a:pt x="0" y="1269"/>
                  </a:lnTo>
                  <a:cubicBezTo>
                    <a:pt x="22" y="1376"/>
                    <a:pt x="118" y="1429"/>
                    <a:pt x="214" y="1429"/>
                  </a:cubicBezTo>
                  <a:cubicBezTo>
                    <a:pt x="310" y="1429"/>
                    <a:pt x="406" y="1376"/>
                    <a:pt x="427" y="1269"/>
                  </a:cubicBezTo>
                  <a:lnTo>
                    <a:pt x="427" y="160"/>
                  </a:lnTo>
                  <a:cubicBezTo>
                    <a:pt x="406" y="53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44;p61">
              <a:extLst>
                <a:ext uri="{FF2B5EF4-FFF2-40B4-BE49-F238E27FC236}">
                  <a16:creationId xmlns:a16="http://schemas.microsoft.com/office/drawing/2014/main" id="{AD3EB063-A07A-4549-A5C8-3A9459588AF5}"/>
                </a:ext>
              </a:extLst>
            </p:cNvPr>
            <p:cNvSpPr/>
            <p:nvPr/>
          </p:nvSpPr>
          <p:spPr>
            <a:xfrm>
              <a:off x="4462025" y="3632851"/>
              <a:ext cx="9569" cy="21550"/>
            </a:xfrm>
            <a:custGeom>
              <a:avLst/>
              <a:gdLst/>
              <a:ahLst/>
              <a:cxnLst/>
              <a:rect l="l" t="t" r="r" b="b"/>
              <a:pathLst>
                <a:path w="512" h="1153" extrusionOk="0">
                  <a:moveTo>
                    <a:pt x="197" y="1"/>
                  </a:moveTo>
                  <a:cubicBezTo>
                    <a:pt x="96" y="1"/>
                    <a:pt x="0" y="65"/>
                    <a:pt x="21" y="193"/>
                  </a:cubicBezTo>
                  <a:lnTo>
                    <a:pt x="107" y="961"/>
                  </a:lnTo>
                  <a:cubicBezTo>
                    <a:pt x="107" y="1089"/>
                    <a:pt x="213" y="1153"/>
                    <a:pt x="315" y="1153"/>
                  </a:cubicBezTo>
                  <a:cubicBezTo>
                    <a:pt x="416" y="1153"/>
                    <a:pt x="512" y="1089"/>
                    <a:pt x="491" y="961"/>
                  </a:cubicBezTo>
                  <a:lnTo>
                    <a:pt x="405" y="193"/>
                  </a:lnTo>
                  <a:cubicBezTo>
                    <a:pt x="405" y="65"/>
                    <a:pt x="299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45;p61">
              <a:extLst>
                <a:ext uri="{FF2B5EF4-FFF2-40B4-BE49-F238E27FC236}">
                  <a16:creationId xmlns:a16="http://schemas.microsoft.com/office/drawing/2014/main" id="{8896A558-DDE4-49DD-AB76-354747560F78}"/>
                </a:ext>
              </a:extLst>
            </p:cNvPr>
            <p:cNvSpPr/>
            <p:nvPr/>
          </p:nvSpPr>
          <p:spPr>
            <a:xfrm>
              <a:off x="4483144" y="3671128"/>
              <a:ext cx="7999" cy="22335"/>
            </a:xfrm>
            <a:custGeom>
              <a:avLst/>
              <a:gdLst/>
              <a:ahLst/>
              <a:cxnLst/>
              <a:rect l="l" t="t" r="r" b="b"/>
              <a:pathLst>
                <a:path w="428" h="1195" extrusionOk="0">
                  <a:moveTo>
                    <a:pt x="214" y="0"/>
                  </a:moveTo>
                  <a:cubicBezTo>
                    <a:pt x="118" y="0"/>
                    <a:pt x="22" y="64"/>
                    <a:pt x="1" y="192"/>
                  </a:cubicBezTo>
                  <a:lnTo>
                    <a:pt x="1" y="1003"/>
                  </a:lnTo>
                  <a:cubicBezTo>
                    <a:pt x="22" y="1131"/>
                    <a:pt x="118" y="1195"/>
                    <a:pt x="214" y="1195"/>
                  </a:cubicBezTo>
                  <a:cubicBezTo>
                    <a:pt x="310" y="1195"/>
                    <a:pt x="406" y="1131"/>
                    <a:pt x="427" y="1003"/>
                  </a:cubicBezTo>
                  <a:lnTo>
                    <a:pt x="427" y="192"/>
                  </a:lnTo>
                  <a:cubicBezTo>
                    <a:pt x="406" y="64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46;p61">
              <a:extLst>
                <a:ext uri="{FF2B5EF4-FFF2-40B4-BE49-F238E27FC236}">
                  <a16:creationId xmlns:a16="http://schemas.microsoft.com/office/drawing/2014/main" id="{54CAC709-55FC-4D57-9384-3AEA82393AB7}"/>
                </a:ext>
              </a:extLst>
            </p:cNvPr>
            <p:cNvSpPr/>
            <p:nvPr/>
          </p:nvSpPr>
          <p:spPr>
            <a:xfrm>
              <a:off x="5461905" y="2617246"/>
              <a:ext cx="54762" cy="125130"/>
            </a:xfrm>
            <a:custGeom>
              <a:avLst/>
              <a:gdLst/>
              <a:ahLst/>
              <a:cxnLst/>
              <a:rect l="l" t="t" r="r" b="b"/>
              <a:pathLst>
                <a:path w="2930" h="6695" extrusionOk="0">
                  <a:moveTo>
                    <a:pt x="2679" y="1"/>
                  </a:moveTo>
                  <a:cubicBezTo>
                    <a:pt x="2602" y="1"/>
                    <a:pt x="2526" y="42"/>
                    <a:pt x="2493" y="140"/>
                  </a:cubicBezTo>
                  <a:cubicBezTo>
                    <a:pt x="1939" y="2316"/>
                    <a:pt x="1128" y="4449"/>
                    <a:pt x="62" y="6411"/>
                  </a:cubicBezTo>
                  <a:cubicBezTo>
                    <a:pt x="1" y="6564"/>
                    <a:pt x="114" y="6694"/>
                    <a:pt x="246" y="6694"/>
                  </a:cubicBezTo>
                  <a:cubicBezTo>
                    <a:pt x="298" y="6694"/>
                    <a:pt x="354" y="6673"/>
                    <a:pt x="403" y="6625"/>
                  </a:cubicBezTo>
                  <a:cubicBezTo>
                    <a:pt x="1512" y="4620"/>
                    <a:pt x="2323" y="2486"/>
                    <a:pt x="2877" y="268"/>
                  </a:cubicBezTo>
                  <a:cubicBezTo>
                    <a:pt x="2930" y="110"/>
                    <a:pt x="2803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47;p61">
              <a:extLst>
                <a:ext uri="{FF2B5EF4-FFF2-40B4-BE49-F238E27FC236}">
                  <a16:creationId xmlns:a16="http://schemas.microsoft.com/office/drawing/2014/main" id="{238C9A54-F1BF-4FFC-A061-7221D75DDDF4}"/>
                </a:ext>
              </a:extLst>
            </p:cNvPr>
            <p:cNvSpPr/>
            <p:nvPr/>
          </p:nvSpPr>
          <p:spPr>
            <a:xfrm>
              <a:off x="5548494" y="2632403"/>
              <a:ext cx="42632" cy="136829"/>
            </a:xfrm>
            <a:custGeom>
              <a:avLst/>
              <a:gdLst/>
              <a:ahLst/>
              <a:cxnLst/>
              <a:rect l="l" t="t" r="r" b="b"/>
              <a:pathLst>
                <a:path w="2281" h="7321" extrusionOk="0">
                  <a:moveTo>
                    <a:pt x="2026" y="0"/>
                  </a:moveTo>
                  <a:cubicBezTo>
                    <a:pt x="1953" y="0"/>
                    <a:pt x="1887" y="42"/>
                    <a:pt x="1870" y="140"/>
                  </a:cubicBezTo>
                  <a:cubicBezTo>
                    <a:pt x="1529" y="2529"/>
                    <a:pt x="889" y="4832"/>
                    <a:pt x="79" y="7093"/>
                  </a:cubicBezTo>
                  <a:cubicBezTo>
                    <a:pt x="1" y="7223"/>
                    <a:pt x="112" y="7321"/>
                    <a:pt x="239" y="7321"/>
                  </a:cubicBezTo>
                  <a:cubicBezTo>
                    <a:pt x="322" y="7321"/>
                    <a:pt x="412" y="7279"/>
                    <a:pt x="462" y="7179"/>
                  </a:cubicBezTo>
                  <a:cubicBezTo>
                    <a:pt x="1273" y="4960"/>
                    <a:pt x="1913" y="2614"/>
                    <a:pt x="2254" y="268"/>
                  </a:cubicBezTo>
                  <a:cubicBezTo>
                    <a:pt x="2281" y="109"/>
                    <a:pt x="2144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8;p61">
              <a:extLst>
                <a:ext uri="{FF2B5EF4-FFF2-40B4-BE49-F238E27FC236}">
                  <a16:creationId xmlns:a16="http://schemas.microsoft.com/office/drawing/2014/main" id="{5DE20C8D-7D45-47D7-A822-28962084B58D}"/>
                </a:ext>
              </a:extLst>
            </p:cNvPr>
            <p:cNvSpPr/>
            <p:nvPr/>
          </p:nvSpPr>
          <p:spPr>
            <a:xfrm>
              <a:off x="3689823" y="2658531"/>
              <a:ext cx="21662" cy="123690"/>
            </a:xfrm>
            <a:custGeom>
              <a:avLst/>
              <a:gdLst/>
              <a:ahLst/>
              <a:cxnLst/>
              <a:rect l="l" t="t" r="r" b="b"/>
              <a:pathLst>
                <a:path w="1159" h="6618" extrusionOk="0">
                  <a:moveTo>
                    <a:pt x="235" y="0"/>
                  </a:moveTo>
                  <a:cubicBezTo>
                    <a:pt x="149" y="0"/>
                    <a:pt x="64" y="64"/>
                    <a:pt x="43" y="192"/>
                  </a:cubicBezTo>
                  <a:cubicBezTo>
                    <a:pt x="0" y="2283"/>
                    <a:pt x="256" y="4416"/>
                    <a:pt x="725" y="6463"/>
                  </a:cubicBezTo>
                  <a:cubicBezTo>
                    <a:pt x="743" y="6571"/>
                    <a:pt x="828" y="6618"/>
                    <a:pt x="915" y="6618"/>
                  </a:cubicBezTo>
                  <a:cubicBezTo>
                    <a:pt x="1036" y="6618"/>
                    <a:pt x="1159" y="6527"/>
                    <a:pt x="1109" y="6378"/>
                  </a:cubicBezTo>
                  <a:cubicBezTo>
                    <a:pt x="640" y="4330"/>
                    <a:pt x="384" y="2283"/>
                    <a:pt x="427" y="192"/>
                  </a:cubicBezTo>
                  <a:cubicBezTo>
                    <a:pt x="405" y="64"/>
                    <a:pt x="32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9;p61">
              <a:extLst>
                <a:ext uri="{FF2B5EF4-FFF2-40B4-BE49-F238E27FC236}">
                  <a16:creationId xmlns:a16="http://schemas.microsoft.com/office/drawing/2014/main" id="{07DDB2F9-A221-4AC5-9548-2F3A17BE1036}"/>
                </a:ext>
              </a:extLst>
            </p:cNvPr>
            <p:cNvSpPr/>
            <p:nvPr/>
          </p:nvSpPr>
          <p:spPr>
            <a:xfrm>
              <a:off x="3770320" y="2636814"/>
              <a:ext cx="63920" cy="119466"/>
            </a:xfrm>
            <a:custGeom>
              <a:avLst/>
              <a:gdLst/>
              <a:ahLst/>
              <a:cxnLst/>
              <a:rect l="l" t="t" r="r" b="b"/>
              <a:pathLst>
                <a:path w="3420" h="6392" extrusionOk="0">
                  <a:moveTo>
                    <a:pt x="259" y="0"/>
                  </a:moveTo>
                  <a:cubicBezTo>
                    <a:pt x="128" y="0"/>
                    <a:pt x="1" y="144"/>
                    <a:pt x="87" y="288"/>
                  </a:cubicBezTo>
                  <a:cubicBezTo>
                    <a:pt x="983" y="2335"/>
                    <a:pt x="1964" y="4298"/>
                    <a:pt x="2988" y="6303"/>
                  </a:cubicBezTo>
                  <a:cubicBezTo>
                    <a:pt x="3026" y="6365"/>
                    <a:pt x="3081" y="6391"/>
                    <a:pt x="3138" y="6391"/>
                  </a:cubicBezTo>
                  <a:cubicBezTo>
                    <a:pt x="3276" y="6391"/>
                    <a:pt x="3420" y="6240"/>
                    <a:pt x="3329" y="6090"/>
                  </a:cubicBezTo>
                  <a:cubicBezTo>
                    <a:pt x="2306" y="4127"/>
                    <a:pt x="1367" y="2122"/>
                    <a:pt x="428" y="117"/>
                  </a:cubicBezTo>
                  <a:cubicBezTo>
                    <a:pt x="387" y="34"/>
                    <a:pt x="32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0;p61">
              <a:extLst>
                <a:ext uri="{FF2B5EF4-FFF2-40B4-BE49-F238E27FC236}">
                  <a16:creationId xmlns:a16="http://schemas.microsoft.com/office/drawing/2014/main" id="{0024172A-7B39-411A-AC1E-218351A5AB2E}"/>
                </a:ext>
              </a:extLst>
            </p:cNvPr>
            <p:cNvSpPr/>
            <p:nvPr/>
          </p:nvSpPr>
          <p:spPr>
            <a:xfrm>
              <a:off x="5419984" y="2475259"/>
              <a:ext cx="291844" cy="162958"/>
            </a:xfrm>
            <a:custGeom>
              <a:avLst/>
              <a:gdLst/>
              <a:ahLst/>
              <a:cxnLst/>
              <a:rect l="l" t="t" r="r" b="b"/>
              <a:pathLst>
                <a:path w="15615" h="8719" extrusionOk="0">
                  <a:moveTo>
                    <a:pt x="8910" y="0"/>
                  </a:moveTo>
                  <a:cubicBezTo>
                    <a:pt x="8655" y="0"/>
                    <a:pt x="8401" y="5"/>
                    <a:pt x="8149" y="16"/>
                  </a:cubicBezTo>
                  <a:lnTo>
                    <a:pt x="7722" y="16"/>
                  </a:lnTo>
                  <a:cubicBezTo>
                    <a:pt x="6741" y="58"/>
                    <a:pt x="5760" y="229"/>
                    <a:pt x="4736" y="399"/>
                  </a:cubicBezTo>
                  <a:cubicBezTo>
                    <a:pt x="4608" y="442"/>
                    <a:pt x="4480" y="442"/>
                    <a:pt x="4352" y="485"/>
                  </a:cubicBezTo>
                  <a:cubicBezTo>
                    <a:pt x="3712" y="655"/>
                    <a:pt x="3030" y="826"/>
                    <a:pt x="2347" y="1039"/>
                  </a:cubicBezTo>
                  <a:cubicBezTo>
                    <a:pt x="2219" y="1082"/>
                    <a:pt x="2049" y="1125"/>
                    <a:pt x="1921" y="1167"/>
                  </a:cubicBezTo>
                  <a:cubicBezTo>
                    <a:pt x="1494" y="1295"/>
                    <a:pt x="1025" y="1466"/>
                    <a:pt x="598" y="1594"/>
                  </a:cubicBezTo>
                  <a:lnTo>
                    <a:pt x="1" y="7396"/>
                  </a:lnTo>
                  <a:lnTo>
                    <a:pt x="939" y="7311"/>
                  </a:lnTo>
                  <a:lnTo>
                    <a:pt x="1323" y="7311"/>
                  </a:lnTo>
                  <a:cubicBezTo>
                    <a:pt x="1835" y="7311"/>
                    <a:pt x="2475" y="7268"/>
                    <a:pt x="3200" y="7268"/>
                  </a:cubicBezTo>
                  <a:lnTo>
                    <a:pt x="3627" y="7268"/>
                  </a:lnTo>
                  <a:cubicBezTo>
                    <a:pt x="4438" y="7268"/>
                    <a:pt x="5376" y="7268"/>
                    <a:pt x="6357" y="7311"/>
                  </a:cubicBezTo>
                  <a:lnTo>
                    <a:pt x="6784" y="7311"/>
                  </a:lnTo>
                  <a:cubicBezTo>
                    <a:pt x="7637" y="7353"/>
                    <a:pt x="8533" y="7439"/>
                    <a:pt x="9429" y="7524"/>
                  </a:cubicBezTo>
                  <a:lnTo>
                    <a:pt x="9813" y="7609"/>
                  </a:lnTo>
                  <a:cubicBezTo>
                    <a:pt x="10666" y="7694"/>
                    <a:pt x="11519" y="7822"/>
                    <a:pt x="12330" y="8036"/>
                  </a:cubicBezTo>
                  <a:lnTo>
                    <a:pt x="12714" y="8121"/>
                  </a:lnTo>
                  <a:cubicBezTo>
                    <a:pt x="13396" y="8249"/>
                    <a:pt x="14036" y="8462"/>
                    <a:pt x="14676" y="8718"/>
                  </a:cubicBezTo>
                  <a:lnTo>
                    <a:pt x="15615" y="1594"/>
                  </a:lnTo>
                  <a:lnTo>
                    <a:pt x="15529" y="1551"/>
                  </a:lnTo>
                  <a:cubicBezTo>
                    <a:pt x="15487" y="1509"/>
                    <a:pt x="15359" y="1466"/>
                    <a:pt x="15188" y="1338"/>
                  </a:cubicBezTo>
                  <a:cubicBezTo>
                    <a:pt x="14122" y="826"/>
                    <a:pt x="12970" y="442"/>
                    <a:pt x="11775" y="272"/>
                  </a:cubicBezTo>
                  <a:cubicBezTo>
                    <a:pt x="11647" y="229"/>
                    <a:pt x="11519" y="186"/>
                    <a:pt x="11391" y="186"/>
                  </a:cubicBezTo>
                  <a:cubicBezTo>
                    <a:pt x="10576" y="56"/>
                    <a:pt x="9737" y="0"/>
                    <a:pt x="8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51;p61">
              <a:extLst>
                <a:ext uri="{FF2B5EF4-FFF2-40B4-BE49-F238E27FC236}">
                  <a16:creationId xmlns:a16="http://schemas.microsoft.com/office/drawing/2014/main" id="{BE4B0E1A-3A76-431E-8A0F-8754A0EB5418}"/>
                </a:ext>
              </a:extLst>
            </p:cNvPr>
            <p:cNvSpPr/>
            <p:nvPr/>
          </p:nvSpPr>
          <p:spPr>
            <a:xfrm>
              <a:off x="3618055" y="2492136"/>
              <a:ext cx="232036" cy="178770"/>
            </a:xfrm>
            <a:custGeom>
              <a:avLst/>
              <a:gdLst/>
              <a:ahLst/>
              <a:cxnLst/>
              <a:rect l="l" t="t" r="r" b="b"/>
              <a:pathLst>
                <a:path w="12415" h="9565" extrusionOk="0">
                  <a:moveTo>
                    <a:pt x="9210" y="0"/>
                  </a:moveTo>
                  <a:cubicBezTo>
                    <a:pt x="9084" y="0"/>
                    <a:pt x="8958" y="3"/>
                    <a:pt x="8831" y="8"/>
                  </a:cubicBezTo>
                  <a:lnTo>
                    <a:pt x="8447" y="8"/>
                  </a:lnTo>
                  <a:cubicBezTo>
                    <a:pt x="7509" y="8"/>
                    <a:pt x="6613" y="136"/>
                    <a:pt x="5717" y="392"/>
                  </a:cubicBezTo>
                  <a:lnTo>
                    <a:pt x="5333" y="478"/>
                  </a:lnTo>
                  <a:cubicBezTo>
                    <a:pt x="4608" y="691"/>
                    <a:pt x="3883" y="990"/>
                    <a:pt x="3200" y="1331"/>
                  </a:cubicBezTo>
                  <a:lnTo>
                    <a:pt x="2859" y="1502"/>
                  </a:lnTo>
                  <a:cubicBezTo>
                    <a:pt x="2304" y="1843"/>
                    <a:pt x="1750" y="2184"/>
                    <a:pt x="1238" y="2568"/>
                  </a:cubicBezTo>
                  <a:lnTo>
                    <a:pt x="939" y="2824"/>
                  </a:lnTo>
                  <a:cubicBezTo>
                    <a:pt x="641" y="3080"/>
                    <a:pt x="299" y="3379"/>
                    <a:pt x="1" y="3677"/>
                  </a:cubicBezTo>
                  <a:lnTo>
                    <a:pt x="2262" y="9564"/>
                  </a:lnTo>
                  <a:cubicBezTo>
                    <a:pt x="2518" y="8882"/>
                    <a:pt x="2987" y="8285"/>
                    <a:pt x="3542" y="7815"/>
                  </a:cubicBezTo>
                  <a:cubicBezTo>
                    <a:pt x="3627" y="7730"/>
                    <a:pt x="3755" y="7645"/>
                    <a:pt x="3840" y="7559"/>
                  </a:cubicBezTo>
                  <a:cubicBezTo>
                    <a:pt x="4309" y="7218"/>
                    <a:pt x="4821" y="6919"/>
                    <a:pt x="5333" y="6706"/>
                  </a:cubicBezTo>
                  <a:cubicBezTo>
                    <a:pt x="5461" y="6664"/>
                    <a:pt x="5589" y="6621"/>
                    <a:pt x="5717" y="6578"/>
                  </a:cubicBezTo>
                  <a:cubicBezTo>
                    <a:pt x="6272" y="6365"/>
                    <a:pt x="6826" y="6237"/>
                    <a:pt x="7424" y="6152"/>
                  </a:cubicBezTo>
                  <a:lnTo>
                    <a:pt x="7808" y="6066"/>
                  </a:lnTo>
                  <a:cubicBezTo>
                    <a:pt x="8362" y="5981"/>
                    <a:pt x="8959" y="5938"/>
                    <a:pt x="9514" y="5938"/>
                  </a:cubicBezTo>
                  <a:lnTo>
                    <a:pt x="9898" y="5938"/>
                  </a:lnTo>
                  <a:cubicBezTo>
                    <a:pt x="10751" y="5938"/>
                    <a:pt x="11604" y="6024"/>
                    <a:pt x="12415" y="6109"/>
                  </a:cubicBezTo>
                  <a:lnTo>
                    <a:pt x="11690" y="307"/>
                  </a:lnTo>
                  <a:cubicBezTo>
                    <a:pt x="10872" y="121"/>
                    <a:pt x="10055" y="0"/>
                    <a:pt x="9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52;p61">
              <a:extLst>
                <a:ext uri="{FF2B5EF4-FFF2-40B4-BE49-F238E27FC236}">
                  <a16:creationId xmlns:a16="http://schemas.microsoft.com/office/drawing/2014/main" id="{161CEE94-B6C4-4CF3-AA5D-19C6A7787071}"/>
                </a:ext>
              </a:extLst>
            </p:cNvPr>
            <p:cNvSpPr/>
            <p:nvPr/>
          </p:nvSpPr>
          <p:spPr>
            <a:xfrm>
              <a:off x="3635604" y="2540131"/>
              <a:ext cx="54238" cy="98085"/>
            </a:xfrm>
            <a:custGeom>
              <a:avLst/>
              <a:gdLst/>
              <a:ahLst/>
              <a:cxnLst/>
              <a:rect l="l" t="t" r="r" b="b"/>
              <a:pathLst>
                <a:path w="2902" h="5248" extrusionOk="0">
                  <a:moveTo>
                    <a:pt x="299" y="0"/>
                  </a:moveTo>
                  <a:lnTo>
                    <a:pt x="0" y="256"/>
                  </a:lnTo>
                  <a:cubicBezTo>
                    <a:pt x="896" y="1920"/>
                    <a:pt x="1749" y="3584"/>
                    <a:pt x="2603" y="5247"/>
                  </a:cubicBezTo>
                  <a:cubicBezTo>
                    <a:pt x="2688" y="5162"/>
                    <a:pt x="2816" y="5077"/>
                    <a:pt x="2901" y="4991"/>
                  </a:cubicBezTo>
                  <a:cubicBezTo>
                    <a:pt x="2091" y="3328"/>
                    <a:pt x="1195" y="1664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53;p61">
              <a:extLst>
                <a:ext uri="{FF2B5EF4-FFF2-40B4-BE49-F238E27FC236}">
                  <a16:creationId xmlns:a16="http://schemas.microsoft.com/office/drawing/2014/main" id="{916DF687-9F41-499F-8B32-2ABA09DC593B}"/>
                </a:ext>
              </a:extLst>
            </p:cNvPr>
            <p:cNvSpPr/>
            <p:nvPr/>
          </p:nvSpPr>
          <p:spPr>
            <a:xfrm>
              <a:off x="3671470" y="2516993"/>
              <a:ext cx="52650" cy="101281"/>
            </a:xfrm>
            <a:custGeom>
              <a:avLst/>
              <a:gdLst/>
              <a:ahLst/>
              <a:cxnLst/>
              <a:rect l="l" t="t" r="r" b="b"/>
              <a:pathLst>
                <a:path w="2817" h="5419" extrusionOk="0">
                  <a:moveTo>
                    <a:pt x="342" y="1"/>
                  </a:moveTo>
                  <a:lnTo>
                    <a:pt x="1" y="214"/>
                  </a:lnTo>
                  <a:cubicBezTo>
                    <a:pt x="811" y="1921"/>
                    <a:pt x="1622" y="3670"/>
                    <a:pt x="2475" y="5419"/>
                  </a:cubicBezTo>
                  <a:cubicBezTo>
                    <a:pt x="2603" y="5334"/>
                    <a:pt x="2689" y="5291"/>
                    <a:pt x="2817" y="5248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54;p61">
              <a:extLst>
                <a:ext uri="{FF2B5EF4-FFF2-40B4-BE49-F238E27FC236}">
                  <a16:creationId xmlns:a16="http://schemas.microsoft.com/office/drawing/2014/main" id="{CD9F8E09-264E-4464-A83B-343E2BC925AB}"/>
                </a:ext>
              </a:extLst>
            </p:cNvPr>
            <p:cNvSpPr/>
            <p:nvPr/>
          </p:nvSpPr>
          <p:spPr>
            <a:xfrm>
              <a:off x="3717727" y="2499462"/>
              <a:ext cx="46258" cy="107654"/>
            </a:xfrm>
            <a:custGeom>
              <a:avLst/>
              <a:gdLst/>
              <a:ahLst/>
              <a:cxnLst/>
              <a:rect l="l" t="t" r="r" b="b"/>
              <a:pathLst>
                <a:path w="2475" h="5760" extrusionOk="0">
                  <a:moveTo>
                    <a:pt x="384" y="0"/>
                  </a:moveTo>
                  <a:lnTo>
                    <a:pt x="0" y="128"/>
                  </a:lnTo>
                  <a:cubicBezTo>
                    <a:pt x="768" y="1963"/>
                    <a:pt x="1451" y="3840"/>
                    <a:pt x="2091" y="5760"/>
                  </a:cubicBezTo>
                  <a:lnTo>
                    <a:pt x="2475" y="5674"/>
                  </a:lnTo>
                  <a:cubicBezTo>
                    <a:pt x="1835" y="3797"/>
                    <a:pt x="1152" y="1877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55;p61">
              <a:extLst>
                <a:ext uri="{FF2B5EF4-FFF2-40B4-BE49-F238E27FC236}">
                  <a16:creationId xmlns:a16="http://schemas.microsoft.com/office/drawing/2014/main" id="{5C785A11-E850-40CC-B933-CDC201B40C7F}"/>
                </a:ext>
              </a:extLst>
            </p:cNvPr>
            <p:cNvSpPr/>
            <p:nvPr/>
          </p:nvSpPr>
          <p:spPr>
            <a:xfrm>
              <a:off x="3775926" y="2492285"/>
              <a:ext cx="27119" cy="110850"/>
            </a:xfrm>
            <a:custGeom>
              <a:avLst/>
              <a:gdLst/>
              <a:ahLst/>
              <a:cxnLst/>
              <a:rect l="l" t="t" r="r" b="b"/>
              <a:pathLst>
                <a:path w="1451" h="5931" extrusionOk="0">
                  <a:moveTo>
                    <a:pt x="0" y="0"/>
                  </a:moveTo>
                  <a:lnTo>
                    <a:pt x="1067" y="5930"/>
                  </a:lnTo>
                  <a:lnTo>
                    <a:pt x="1451" y="5930"/>
                  </a:lnTo>
                  <a:cubicBezTo>
                    <a:pt x="1110" y="3968"/>
                    <a:pt x="768" y="1963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56;p61">
              <a:extLst>
                <a:ext uri="{FF2B5EF4-FFF2-40B4-BE49-F238E27FC236}">
                  <a16:creationId xmlns:a16="http://schemas.microsoft.com/office/drawing/2014/main" id="{8D90632E-55C9-4DD3-B377-8E6E6215EAB1}"/>
                </a:ext>
              </a:extLst>
            </p:cNvPr>
            <p:cNvSpPr/>
            <p:nvPr/>
          </p:nvSpPr>
          <p:spPr>
            <a:xfrm>
              <a:off x="5437533" y="2494678"/>
              <a:ext cx="27119" cy="117224"/>
            </a:xfrm>
            <a:custGeom>
              <a:avLst/>
              <a:gdLst/>
              <a:ahLst/>
              <a:cxnLst/>
              <a:rect l="l" t="t" r="r" b="b"/>
              <a:pathLst>
                <a:path w="1451" h="6272" extrusionOk="0">
                  <a:moveTo>
                    <a:pt x="1451" y="0"/>
                  </a:moveTo>
                  <a:lnTo>
                    <a:pt x="1451" y="0"/>
                  </a:lnTo>
                  <a:cubicBezTo>
                    <a:pt x="1280" y="43"/>
                    <a:pt x="1152" y="86"/>
                    <a:pt x="982" y="128"/>
                  </a:cubicBezTo>
                  <a:cubicBezTo>
                    <a:pt x="512" y="2091"/>
                    <a:pt x="171" y="4096"/>
                    <a:pt x="0" y="6144"/>
                  </a:cubicBezTo>
                  <a:cubicBezTo>
                    <a:pt x="0" y="6144"/>
                    <a:pt x="0" y="6144"/>
                    <a:pt x="0" y="6186"/>
                  </a:cubicBezTo>
                  <a:lnTo>
                    <a:pt x="0" y="6272"/>
                  </a:lnTo>
                  <a:lnTo>
                    <a:pt x="427" y="6272"/>
                  </a:lnTo>
                  <a:cubicBezTo>
                    <a:pt x="598" y="4181"/>
                    <a:pt x="939" y="2048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57;p61">
              <a:extLst>
                <a:ext uri="{FF2B5EF4-FFF2-40B4-BE49-F238E27FC236}">
                  <a16:creationId xmlns:a16="http://schemas.microsoft.com/office/drawing/2014/main" id="{80603F97-C3F9-4F74-95F5-8A3F80F88513}"/>
                </a:ext>
              </a:extLst>
            </p:cNvPr>
            <p:cNvSpPr/>
            <p:nvPr/>
          </p:nvSpPr>
          <p:spPr>
            <a:xfrm>
              <a:off x="5480594" y="2483520"/>
              <a:ext cx="28708" cy="127578"/>
            </a:xfrm>
            <a:custGeom>
              <a:avLst/>
              <a:gdLst/>
              <a:ahLst/>
              <a:cxnLst/>
              <a:rect l="l" t="t" r="r" b="b"/>
              <a:pathLst>
                <a:path w="1536" h="6826" extrusionOk="0">
                  <a:moveTo>
                    <a:pt x="1536" y="0"/>
                  </a:moveTo>
                  <a:lnTo>
                    <a:pt x="1536" y="0"/>
                  </a:lnTo>
                  <a:cubicBezTo>
                    <a:pt x="1408" y="43"/>
                    <a:pt x="1237" y="43"/>
                    <a:pt x="1109" y="85"/>
                  </a:cubicBezTo>
                  <a:lnTo>
                    <a:pt x="0" y="6826"/>
                  </a:lnTo>
                  <a:lnTo>
                    <a:pt x="384" y="6826"/>
                  </a:lnTo>
                  <a:cubicBezTo>
                    <a:pt x="768" y="4565"/>
                    <a:pt x="1152" y="2261"/>
                    <a:pt x="1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58;p61">
              <a:extLst>
                <a:ext uri="{FF2B5EF4-FFF2-40B4-BE49-F238E27FC236}">
                  <a16:creationId xmlns:a16="http://schemas.microsoft.com/office/drawing/2014/main" id="{2E5B2809-732A-4911-A3A5-7C6FB181D06B}"/>
                </a:ext>
              </a:extLst>
            </p:cNvPr>
            <p:cNvSpPr/>
            <p:nvPr/>
          </p:nvSpPr>
          <p:spPr>
            <a:xfrm>
              <a:off x="5539579" y="2476343"/>
              <a:ext cx="33511" cy="136362"/>
            </a:xfrm>
            <a:custGeom>
              <a:avLst/>
              <a:gdLst/>
              <a:ahLst/>
              <a:cxnLst/>
              <a:rect l="l" t="t" r="r" b="b"/>
              <a:pathLst>
                <a:path w="1793" h="7296" extrusionOk="0">
                  <a:moveTo>
                    <a:pt x="1793" y="0"/>
                  </a:moveTo>
                  <a:lnTo>
                    <a:pt x="1366" y="43"/>
                  </a:lnTo>
                  <a:cubicBezTo>
                    <a:pt x="769" y="2432"/>
                    <a:pt x="300" y="4821"/>
                    <a:pt x="1" y="7295"/>
                  </a:cubicBezTo>
                  <a:lnTo>
                    <a:pt x="385" y="7295"/>
                  </a:lnTo>
                  <a:cubicBezTo>
                    <a:pt x="428" y="6954"/>
                    <a:pt x="470" y="6655"/>
                    <a:pt x="513" y="6314"/>
                  </a:cubicBezTo>
                  <a:cubicBezTo>
                    <a:pt x="641" y="5418"/>
                    <a:pt x="811" y="4565"/>
                    <a:pt x="982" y="3669"/>
                  </a:cubicBezTo>
                  <a:cubicBezTo>
                    <a:pt x="1195" y="2432"/>
                    <a:pt x="1494" y="1195"/>
                    <a:pt x="1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59;p61">
              <a:extLst>
                <a:ext uri="{FF2B5EF4-FFF2-40B4-BE49-F238E27FC236}">
                  <a16:creationId xmlns:a16="http://schemas.microsoft.com/office/drawing/2014/main" id="{003160CD-8B19-4648-8F4C-729A838DD3AA}"/>
                </a:ext>
              </a:extLst>
            </p:cNvPr>
            <p:cNvSpPr/>
            <p:nvPr/>
          </p:nvSpPr>
          <p:spPr>
            <a:xfrm>
              <a:off x="5596190" y="2479520"/>
              <a:ext cx="44669" cy="137970"/>
            </a:xfrm>
            <a:custGeom>
              <a:avLst/>
              <a:gdLst/>
              <a:ahLst/>
              <a:cxnLst/>
              <a:rect l="l" t="t" r="r" b="b"/>
              <a:pathLst>
                <a:path w="2390" h="7382" extrusionOk="0">
                  <a:moveTo>
                    <a:pt x="1963" y="1"/>
                  </a:moveTo>
                  <a:cubicBezTo>
                    <a:pt x="1195" y="2390"/>
                    <a:pt x="513" y="4822"/>
                    <a:pt x="1" y="7296"/>
                  </a:cubicBezTo>
                  <a:lnTo>
                    <a:pt x="385" y="7381"/>
                  </a:lnTo>
                  <a:cubicBezTo>
                    <a:pt x="939" y="4907"/>
                    <a:pt x="1579" y="2433"/>
                    <a:pt x="2390" y="44"/>
                  </a:cubicBezTo>
                  <a:cubicBezTo>
                    <a:pt x="2262" y="1"/>
                    <a:pt x="2134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60;p61">
              <a:extLst>
                <a:ext uri="{FF2B5EF4-FFF2-40B4-BE49-F238E27FC236}">
                  <a16:creationId xmlns:a16="http://schemas.microsoft.com/office/drawing/2014/main" id="{B77DC8AC-B65B-425B-89A7-35E0A3F56C17}"/>
                </a:ext>
              </a:extLst>
            </p:cNvPr>
            <p:cNvSpPr/>
            <p:nvPr/>
          </p:nvSpPr>
          <p:spPr>
            <a:xfrm>
              <a:off x="5650409" y="2501051"/>
              <a:ext cx="60612" cy="126008"/>
            </a:xfrm>
            <a:custGeom>
              <a:avLst/>
              <a:gdLst/>
              <a:ahLst/>
              <a:cxnLst/>
              <a:rect l="l" t="t" r="r" b="b"/>
              <a:pathLst>
                <a:path w="3243" h="6742" extrusionOk="0">
                  <a:moveTo>
                    <a:pt x="2902" y="1"/>
                  </a:moveTo>
                  <a:cubicBezTo>
                    <a:pt x="1921" y="2176"/>
                    <a:pt x="811" y="4352"/>
                    <a:pt x="1" y="6656"/>
                  </a:cubicBezTo>
                  <a:lnTo>
                    <a:pt x="385" y="6741"/>
                  </a:lnTo>
                  <a:cubicBezTo>
                    <a:pt x="1195" y="4480"/>
                    <a:pt x="2262" y="2304"/>
                    <a:pt x="3243" y="171"/>
                  </a:cubicBezTo>
                  <a:cubicBezTo>
                    <a:pt x="3158" y="129"/>
                    <a:pt x="3072" y="86"/>
                    <a:pt x="2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61;p61">
              <a:extLst>
                <a:ext uri="{FF2B5EF4-FFF2-40B4-BE49-F238E27FC236}">
                  <a16:creationId xmlns:a16="http://schemas.microsoft.com/office/drawing/2014/main" id="{ABD75AB1-52FE-4715-8885-38AAABD3A00F}"/>
                </a:ext>
              </a:extLst>
            </p:cNvPr>
            <p:cNvSpPr/>
            <p:nvPr/>
          </p:nvSpPr>
          <p:spPr>
            <a:xfrm>
              <a:off x="5435945" y="3478566"/>
              <a:ext cx="512685" cy="276705"/>
            </a:xfrm>
            <a:custGeom>
              <a:avLst/>
              <a:gdLst/>
              <a:ahLst/>
              <a:cxnLst/>
              <a:rect l="l" t="t" r="r" b="b"/>
              <a:pathLst>
                <a:path w="27431" h="14805" extrusionOk="0">
                  <a:moveTo>
                    <a:pt x="27431" y="1"/>
                  </a:moveTo>
                  <a:cubicBezTo>
                    <a:pt x="24615" y="2475"/>
                    <a:pt x="21032" y="3840"/>
                    <a:pt x="17278" y="3840"/>
                  </a:cubicBezTo>
                  <a:cubicBezTo>
                    <a:pt x="14718" y="3840"/>
                    <a:pt x="12158" y="3286"/>
                    <a:pt x="9812" y="2219"/>
                  </a:cubicBezTo>
                  <a:lnTo>
                    <a:pt x="0" y="10367"/>
                  </a:lnTo>
                  <a:lnTo>
                    <a:pt x="213" y="10538"/>
                  </a:lnTo>
                  <a:cubicBezTo>
                    <a:pt x="4991" y="13823"/>
                    <a:pt x="9087" y="14804"/>
                    <a:pt x="12244" y="14804"/>
                  </a:cubicBezTo>
                  <a:lnTo>
                    <a:pt x="13140" y="14804"/>
                  </a:lnTo>
                  <a:cubicBezTo>
                    <a:pt x="13523" y="14762"/>
                    <a:pt x="13950" y="14719"/>
                    <a:pt x="14334" y="14676"/>
                  </a:cubicBezTo>
                  <a:lnTo>
                    <a:pt x="14931" y="14548"/>
                  </a:lnTo>
                  <a:cubicBezTo>
                    <a:pt x="15102" y="14548"/>
                    <a:pt x="15273" y="14506"/>
                    <a:pt x="15443" y="14463"/>
                  </a:cubicBezTo>
                  <a:lnTo>
                    <a:pt x="15742" y="14378"/>
                  </a:lnTo>
                  <a:cubicBezTo>
                    <a:pt x="16510" y="14207"/>
                    <a:pt x="17192" y="13951"/>
                    <a:pt x="17875" y="13652"/>
                  </a:cubicBezTo>
                  <a:lnTo>
                    <a:pt x="18174" y="13524"/>
                  </a:lnTo>
                  <a:cubicBezTo>
                    <a:pt x="18472" y="13354"/>
                    <a:pt x="18813" y="13183"/>
                    <a:pt x="19112" y="13012"/>
                  </a:cubicBezTo>
                  <a:lnTo>
                    <a:pt x="19325" y="12884"/>
                  </a:lnTo>
                  <a:cubicBezTo>
                    <a:pt x="19368" y="12842"/>
                    <a:pt x="19411" y="12799"/>
                    <a:pt x="19496" y="12799"/>
                  </a:cubicBezTo>
                  <a:lnTo>
                    <a:pt x="19667" y="12671"/>
                  </a:lnTo>
                  <a:lnTo>
                    <a:pt x="19709" y="12586"/>
                  </a:lnTo>
                  <a:cubicBezTo>
                    <a:pt x="20989" y="11562"/>
                    <a:pt x="22141" y="10410"/>
                    <a:pt x="23207" y="9173"/>
                  </a:cubicBezTo>
                  <a:cubicBezTo>
                    <a:pt x="24018" y="8021"/>
                    <a:pt x="24786" y="6741"/>
                    <a:pt x="25383" y="5461"/>
                  </a:cubicBezTo>
                  <a:cubicBezTo>
                    <a:pt x="26236" y="3712"/>
                    <a:pt x="26919" y="1921"/>
                    <a:pt x="27431" y="86"/>
                  </a:cubicBezTo>
                  <a:lnTo>
                    <a:pt x="27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62;p61">
              <a:extLst>
                <a:ext uri="{FF2B5EF4-FFF2-40B4-BE49-F238E27FC236}">
                  <a16:creationId xmlns:a16="http://schemas.microsoft.com/office/drawing/2014/main" id="{ABB38A71-879A-4128-96FD-63E24D05F2D8}"/>
                </a:ext>
              </a:extLst>
            </p:cNvPr>
            <p:cNvSpPr/>
            <p:nvPr/>
          </p:nvSpPr>
          <p:spPr>
            <a:xfrm>
              <a:off x="5435945" y="3480174"/>
              <a:ext cx="512685" cy="275883"/>
            </a:xfrm>
            <a:custGeom>
              <a:avLst/>
              <a:gdLst/>
              <a:ahLst/>
              <a:cxnLst/>
              <a:rect l="l" t="t" r="r" b="b"/>
              <a:pathLst>
                <a:path w="27431" h="14761" extrusionOk="0">
                  <a:moveTo>
                    <a:pt x="27431" y="0"/>
                  </a:moveTo>
                  <a:lnTo>
                    <a:pt x="17278" y="3797"/>
                  </a:lnTo>
                  <a:lnTo>
                    <a:pt x="0" y="10324"/>
                  </a:lnTo>
                  <a:lnTo>
                    <a:pt x="213" y="10495"/>
                  </a:lnTo>
                  <a:cubicBezTo>
                    <a:pt x="4991" y="13780"/>
                    <a:pt x="9044" y="14761"/>
                    <a:pt x="12244" y="14761"/>
                  </a:cubicBezTo>
                  <a:lnTo>
                    <a:pt x="13097" y="14761"/>
                  </a:lnTo>
                  <a:cubicBezTo>
                    <a:pt x="13523" y="14718"/>
                    <a:pt x="13907" y="14676"/>
                    <a:pt x="14291" y="14633"/>
                  </a:cubicBezTo>
                  <a:lnTo>
                    <a:pt x="14889" y="14548"/>
                  </a:lnTo>
                  <a:cubicBezTo>
                    <a:pt x="15059" y="14505"/>
                    <a:pt x="15230" y="14462"/>
                    <a:pt x="15401" y="14420"/>
                  </a:cubicBezTo>
                  <a:lnTo>
                    <a:pt x="15742" y="14334"/>
                  </a:lnTo>
                  <a:cubicBezTo>
                    <a:pt x="16467" y="14164"/>
                    <a:pt x="17192" y="13908"/>
                    <a:pt x="17875" y="13609"/>
                  </a:cubicBezTo>
                  <a:lnTo>
                    <a:pt x="18131" y="13481"/>
                  </a:lnTo>
                  <a:cubicBezTo>
                    <a:pt x="18472" y="13353"/>
                    <a:pt x="18771" y="13182"/>
                    <a:pt x="19069" y="12969"/>
                  </a:cubicBezTo>
                  <a:lnTo>
                    <a:pt x="19283" y="12841"/>
                  </a:lnTo>
                  <a:cubicBezTo>
                    <a:pt x="19325" y="12798"/>
                    <a:pt x="19411" y="12798"/>
                    <a:pt x="19453" y="12756"/>
                  </a:cubicBezTo>
                  <a:lnTo>
                    <a:pt x="19624" y="12628"/>
                  </a:lnTo>
                  <a:lnTo>
                    <a:pt x="19709" y="12585"/>
                  </a:lnTo>
                  <a:cubicBezTo>
                    <a:pt x="21373" y="10495"/>
                    <a:pt x="22866" y="8276"/>
                    <a:pt x="24146" y="5973"/>
                  </a:cubicBezTo>
                  <a:cubicBezTo>
                    <a:pt x="25938" y="2944"/>
                    <a:pt x="27303" y="299"/>
                    <a:pt x="27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63;p61">
              <a:extLst>
                <a:ext uri="{FF2B5EF4-FFF2-40B4-BE49-F238E27FC236}">
                  <a16:creationId xmlns:a16="http://schemas.microsoft.com/office/drawing/2014/main" id="{8353DFC6-A74A-4893-8154-E64BE3551DD2}"/>
                </a:ext>
              </a:extLst>
            </p:cNvPr>
            <p:cNvSpPr/>
            <p:nvPr/>
          </p:nvSpPr>
          <p:spPr>
            <a:xfrm>
              <a:off x="5439925" y="3575847"/>
              <a:ext cx="479212" cy="180209"/>
            </a:xfrm>
            <a:custGeom>
              <a:avLst/>
              <a:gdLst/>
              <a:ahLst/>
              <a:cxnLst/>
              <a:rect l="l" t="t" r="r" b="b"/>
              <a:pathLst>
                <a:path w="25640" h="9642" extrusionOk="0">
                  <a:moveTo>
                    <a:pt x="25639" y="0"/>
                  </a:moveTo>
                  <a:cubicBezTo>
                    <a:pt x="24914" y="1451"/>
                    <a:pt x="24018" y="2773"/>
                    <a:pt x="22994" y="4011"/>
                  </a:cubicBezTo>
                  <a:lnTo>
                    <a:pt x="22994" y="4011"/>
                  </a:lnTo>
                  <a:cubicBezTo>
                    <a:pt x="21928" y="5248"/>
                    <a:pt x="20776" y="6400"/>
                    <a:pt x="19496" y="7466"/>
                  </a:cubicBezTo>
                  <a:lnTo>
                    <a:pt x="19454" y="7509"/>
                  </a:lnTo>
                  <a:lnTo>
                    <a:pt x="19283" y="7637"/>
                  </a:lnTo>
                  <a:lnTo>
                    <a:pt x="19283" y="7637"/>
                  </a:lnTo>
                  <a:cubicBezTo>
                    <a:pt x="19198" y="7679"/>
                    <a:pt x="19155" y="7722"/>
                    <a:pt x="19112" y="7722"/>
                  </a:cubicBezTo>
                  <a:lnTo>
                    <a:pt x="18899" y="7850"/>
                  </a:lnTo>
                  <a:cubicBezTo>
                    <a:pt x="18600" y="8063"/>
                    <a:pt x="18259" y="8234"/>
                    <a:pt x="17961" y="8362"/>
                  </a:cubicBezTo>
                  <a:lnTo>
                    <a:pt x="17705" y="8490"/>
                  </a:lnTo>
                  <a:cubicBezTo>
                    <a:pt x="16979" y="8789"/>
                    <a:pt x="16297" y="9045"/>
                    <a:pt x="15572" y="9215"/>
                  </a:cubicBezTo>
                  <a:lnTo>
                    <a:pt x="15230" y="9301"/>
                  </a:lnTo>
                  <a:cubicBezTo>
                    <a:pt x="15060" y="9343"/>
                    <a:pt x="14889" y="9386"/>
                    <a:pt x="14718" y="9429"/>
                  </a:cubicBezTo>
                  <a:lnTo>
                    <a:pt x="14121" y="9514"/>
                  </a:lnTo>
                  <a:cubicBezTo>
                    <a:pt x="13737" y="9557"/>
                    <a:pt x="13310" y="9599"/>
                    <a:pt x="12927" y="9642"/>
                  </a:cubicBezTo>
                  <a:lnTo>
                    <a:pt x="12628" y="9642"/>
                  </a:lnTo>
                  <a:lnTo>
                    <a:pt x="12031" y="9642"/>
                  </a:lnTo>
                  <a:cubicBezTo>
                    <a:pt x="8874" y="9642"/>
                    <a:pt x="4778" y="8661"/>
                    <a:pt x="0" y="5376"/>
                  </a:cubicBezTo>
                  <a:cubicBezTo>
                    <a:pt x="3882" y="4992"/>
                    <a:pt x="12073" y="4053"/>
                    <a:pt x="18472" y="2517"/>
                  </a:cubicBezTo>
                  <a:cubicBezTo>
                    <a:pt x="20350" y="2091"/>
                    <a:pt x="22184" y="1536"/>
                    <a:pt x="23976" y="811"/>
                  </a:cubicBezTo>
                  <a:cubicBezTo>
                    <a:pt x="24402" y="640"/>
                    <a:pt x="24786" y="427"/>
                    <a:pt x="25213" y="214"/>
                  </a:cubicBezTo>
                  <a:cubicBezTo>
                    <a:pt x="25341" y="171"/>
                    <a:pt x="25511" y="86"/>
                    <a:pt x="2563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64;p61">
              <a:extLst>
                <a:ext uri="{FF2B5EF4-FFF2-40B4-BE49-F238E27FC236}">
                  <a16:creationId xmlns:a16="http://schemas.microsoft.com/office/drawing/2014/main" id="{3038D79F-F08E-481B-9AFC-A94F97C6EC9D}"/>
                </a:ext>
              </a:extLst>
            </p:cNvPr>
            <p:cNvSpPr/>
            <p:nvPr/>
          </p:nvSpPr>
          <p:spPr>
            <a:xfrm>
              <a:off x="5665566" y="3298378"/>
              <a:ext cx="299021" cy="420207"/>
            </a:xfrm>
            <a:custGeom>
              <a:avLst/>
              <a:gdLst/>
              <a:ahLst/>
              <a:cxnLst/>
              <a:rect l="l" t="t" r="r" b="b"/>
              <a:pathLst>
                <a:path w="15999" h="22483" extrusionOk="0">
                  <a:moveTo>
                    <a:pt x="13438" y="1"/>
                  </a:moveTo>
                  <a:lnTo>
                    <a:pt x="0" y="7168"/>
                  </a:lnTo>
                  <a:cubicBezTo>
                    <a:pt x="2133" y="8874"/>
                    <a:pt x="3840" y="11050"/>
                    <a:pt x="4992" y="13567"/>
                  </a:cubicBezTo>
                  <a:cubicBezTo>
                    <a:pt x="5589" y="14804"/>
                    <a:pt x="6058" y="16084"/>
                    <a:pt x="6399" y="17406"/>
                  </a:cubicBezTo>
                  <a:cubicBezTo>
                    <a:pt x="6869" y="19070"/>
                    <a:pt x="7125" y="20776"/>
                    <a:pt x="7210" y="22483"/>
                  </a:cubicBezTo>
                  <a:lnTo>
                    <a:pt x="7381" y="22355"/>
                  </a:lnTo>
                  <a:lnTo>
                    <a:pt x="7423" y="22312"/>
                  </a:lnTo>
                  <a:cubicBezTo>
                    <a:pt x="8703" y="21246"/>
                    <a:pt x="9855" y="20094"/>
                    <a:pt x="10921" y="18857"/>
                  </a:cubicBezTo>
                  <a:cubicBezTo>
                    <a:pt x="11945" y="17619"/>
                    <a:pt x="12841" y="16297"/>
                    <a:pt x="13566" y="14846"/>
                  </a:cubicBezTo>
                  <a:cubicBezTo>
                    <a:pt x="15998" y="10154"/>
                    <a:pt x="15913" y="4608"/>
                    <a:pt x="13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65;p61">
              <a:extLst>
                <a:ext uri="{FF2B5EF4-FFF2-40B4-BE49-F238E27FC236}">
                  <a16:creationId xmlns:a16="http://schemas.microsoft.com/office/drawing/2014/main" id="{48C399E2-9D57-49FD-8232-DD99B8BC5F07}"/>
                </a:ext>
              </a:extLst>
            </p:cNvPr>
            <p:cNvSpPr/>
            <p:nvPr/>
          </p:nvSpPr>
          <p:spPr>
            <a:xfrm>
              <a:off x="3574994" y="3785547"/>
              <a:ext cx="1763719" cy="550178"/>
            </a:xfrm>
            <a:custGeom>
              <a:avLst/>
              <a:gdLst/>
              <a:ahLst/>
              <a:cxnLst/>
              <a:rect l="l" t="t" r="r" b="b"/>
              <a:pathLst>
                <a:path w="94367" h="29437" extrusionOk="0">
                  <a:moveTo>
                    <a:pt x="1" y="25298"/>
                  </a:moveTo>
                  <a:lnTo>
                    <a:pt x="18772" y="981"/>
                  </a:lnTo>
                  <a:lnTo>
                    <a:pt x="50170" y="9812"/>
                  </a:lnTo>
                  <a:lnTo>
                    <a:pt x="93001" y="0"/>
                  </a:lnTo>
                  <a:lnTo>
                    <a:pt x="94366" y="25469"/>
                  </a:lnTo>
                  <a:lnTo>
                    <a:pt x="60664" y="28028"/>
                  </a:lnTo>
                  <a:lnTo>
                    <a:pt x="43814" y="29436"/>
                  </a:lnTo>
                  <a:lnTo>
                    <a:pt x="4395" y="246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66;p61">
              <a:extLst>
                <a:ext uri="{FF2B5EF4-FFF2-40B4-BE49-F238E27FC236}">
                  <a16:creationId xmlns:a16="http://schemas.microsoft.com/office/drawing/2014/main" id="{E0CE9685-4B67-40FB-BCD4-780C12A88B11}"/>
                </a:ext>
              </a:extLst>
            </p:cNvPr>
            <p:cNvSpPr/>
            <p:nvPr/>
          </p:nvSpPr>
          <p:spPr>
            <a:xfrm>
              <a:off x="4538952" y="3672623"/>
              <a:ext cx="873103" cy="636787"/>
            </a:xfrm>
            <a:custGeom>
              <a:avLst/>
              <a:gdLst/>
              <a:ahLst/>
              <a:cxnLst/>
              <a:rect l="l" t="t" r="r" b="b"/>
              <a:pathLst>
                <a:path w="46715" h="34071" extrusionOk="0">
                  <a:moveTo>
                    <a:pt x="30384" y="0"/>
                  </a:moveTo>
                  <a:cubicBezTo>
                    <a:pt x="7384" y="0"/>
                    <a:pt x="1110" y="11802"/>
                    <a:pt x="1110" y="11802"/>
                  </a:cubicBezTo>
                  <a:lnTo>
                    <a:pt x="1" y="34070"/>
                  </a:lnTo>
                  <a:cubicBezTo>
                    <a:pt x="12691" y="28060"/>
                    <a:pt x="23005" y="26326"/>
                    <a:pt x="30682" y="26326"/>
                  </a:cubicBezTo>
                  <a:cubicBezTo>
                    <a:pt x="41149" y="26326"/>
                    <a:pt x="46714" y="29548"/>
                    <a:pt x="46714" y="29548"/>
                  </a:cubicBezTo>
                  <a:lnTo>
                    <a:pt x="45818" y="1520"/>
                  </a:lnTo>
                  <a:cubicBezTo>
                    <a:pt x="39986" y="448"/>
                    <a:pt x="34867" y="0"/>
                    <a:pt x="30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67;p61">
              <a:extLst>
                <a:ext uri="{FF2B5EF4-FFF2-40B4-BE49-F238E27FC236}">
                  <a16:creationId xmlns:a16="http://schemas.microsoft.com/office/drawing/2014/main" id="{60FCE9D2-1967-427D-ABB5-9ECDEBDDF58A}"/>
                </a:ext>
              </a:extLst>
            </p:cNvPr>
            <p:cNvSpPr/>
            <p:nvPr/>
          </p:nvSpPr>
          <p:spPr>
            <a:xfrm>
              <a:off x="4538952" y="3557512"/>
              <a:ext cx="856357" cy="765449"/>
            </a:xfrm>
            <a:custGeom>
              <a:avLst/>
              <a:gdLst/>
              <a:ahLst/>
              <a:cxnLst/>
              <a:rect l="l" t="t" r="r" b="b"/>
              <a:pathLst>
                <a:path w="45819" h="40955" extrusionOk="0">
                  <a:moveTo>
                    <a:pt x="1110" y="17961"/>
                  </a:moveTo>
                  <a:lnTo>
                    <a:pt x="1" y="40955"/>
                  </a:lnTo>
                  <a:cubicBezTo>
                    <a:pt x="1" y="40955"/>
                    <a:pt x="15103" y="12159"/>
                    <a:pt x="45818" y="7679"/>
                  </a:cubicBezTo>
                  <a:cubicBezTo>
                    <a:pt x="45818" y="7679"/>
                    <a:pt x="13311" y="0"/>
                    <a:pt x="1110" y="1796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68;p61">
              <a:extLst>
                <a:ext uri="{FF2B5EF4-FFF2-40B4-BE49-F238E27FC236}">
                  <a16:creationId xmlns:a16="http://schemas.microsoft.com/office/drawing/2014/main" id="{1EACA129-41B4-47BA-8176-01779025FAEA}"/>
                </a:ext>
              </a:extLst>
            </p:cNvPr>
            <p:cNvSpPr/>
            <p:nvPr/>
          </p:nvSpPr>
          <p:spPr>
            <a:xfrm>
              <a:off x="3518401" y="3685799"/>
              <a:ext cx="1041313" cy="623611"/>
            </a:xfrm>
            <a:custGeom>
              <a:avLst/>
              <a:gdLst/>
              <a:ahLst/>
              <a:cxnLst/>
              <a:rect l="l" t="t" r="r" b="b"/>
              <a:pathLst>
                <a:path w="55715" h="33366" extrusionOk="0">
                  <a:moveTo>
                    <a:pt x="32347" y="1"/>
                  </a:moveTo>
                  <a:cubicBezTo>
                    <a:pt x="27673" y="1"/>
                    <a:pt x="22273" y="964"/>
                    <a:pt x="16126" y="3460"/>
                  </a:cubicBezTo>
                  <a:lnTo>
                    <a:pt x="0" y="28417"/>
                  </a:lnTo>
                  <a:cubicBezTo>
                    <a:pt x="0" y="28417"/>
                    <a:pt x="13258" y="19672"/>
                    <a:pt x="26180" y="19672"/>
                  </a:cubicBezTo>
                  <a:cubicBezTo>
                    <a:pt x="28334" y="19672"/>
                    <a:pt x="30478" y="19915"/>
                    <a:pt x="32550" y="20482"/>
                  </a:cubicBezTo>
                  <a:cubicBezTo>
                    <a:pt x="47055" y="24449"/>
                    <a:pt x="54606" y="33365"/>
                    <a:pt x="54606" y="33365"/>
                  </a:cubicBezTo>
                  <a:lnTo>
                    <a:pt x="55715" y="11097"/>
                  </a:lnTo>
                  <a:cubicBezTo>
                    <a:pt x="55715" y="11097"/>
                    <a:pt x="48207" y="1"/>
                    <a:pt x="32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69;p61">
              <a:extLst>
                <a:ext uri="{FF2B5EF4-FFF2-40B4-BE49-F238E27FC236}">
                  <a16:creationId xmlns:a16="http://schemas.microsoft.com/office/drawing/2014/main" id="{AF961B39-79F8-4EF2-B931-D4AF1F4BF6F3}"/>
                </a:ext>
              </a:extLst>
            </p:cNvPr>
            <p:cNvSpPr/>
            <p:nvPr/>
          </p:nvSpPr>
          <p:spPr>
            <a:xfrm>
              <a:off x="3819772" y="3528001"/>
              <a:ext cx="739937" cy="781410"/>
            </a:xfrm>
            <a:custGeom>
              <a:avLst/>
              <a:gdLst/>
              <a:ahLst/>
              <a:cxnLst/>
              <a:rect l="l" t="t" r="r" b="b"/>
              <a:pathLst>
                <a:path w="39590" h="41809" extrusionOk="0">
                  <a:moveTo>
                    <a:pt x="38481" y="41808"/>
                  </a:moveTo>
                  <a:cubicBezTo>
                    <a:pt x="38481" y="41808"/>
                    <a:pt x="28157" y="14719"/>
                    <a:pt x="1" y="11903"/>
                  </a:cubicBezTo>
                  <a:cubicBezTo>
                    <a:pt x="1" y="11903"/>
                    <a:pt x="24360" y="1"/>
                    <a:pt x="39590" y="1954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70;p61">
              <a:extLst>
                <a:ext uri="{FF2B5EF4-FFF2-40B4-BE49-F238E27FC236}">
                  <a16:creationId xmlns:a16="http://schemas.microsoft.com/office/drawing/2014/main" id="{C15052A9-4067-4439-A9F5-F81BBB855EF5}"/>
                </a:ext>
              </a:extLst>
            </p:cNvPr>
            <p:cNvSpPr/>
            <p:nvPr/>
          </p:nvSpPr>
          <p:spPr>
            <a:xfrm>
              <a:off x="4649782" y="4087275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0"/>
                  </a:moveTo>
                  <a:cubicBezTo>
                    <a:pt x="9145" y="0"/>
                    <a:pt x="96" y="4611"/>
                    <a:pt x="1" y="4675"/>
                  </a:cubicBezTo>
                  <a:lnTo>
                    <a:pt x="214" y="5144"/>
                  </a:lnTo>
                  <a:cubicBezTo>
                    <a:pt x="340" y="5081"/>
                    <a:pt x="9256" y="541"/>
                    <a:pt x="21906" y="541"/>
                  </a:cubicBezTo>
                  <a:cubicBezTo>
                    <a:pt x="26322" y="541"/>
                    <a:pt x="31194" y="1094"/>
                    <a:pt x="36305" y="2584"/>
                  </a:cubicBezTo>
                  <a:lnTo>
                    <a:pt x="36475" y="2030"/>
                  </a:lnTo>
                  <a:cubicBezTo>
                    <a:pt x="31337" y="551"/>
                    <a:pt x="26441" y="0"/>
                    <a:pt x="2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71;p61">
              <a:extLst>
                <a:ext uri="{FF2B5EF4-FFF2-40B4-BE49-F238E27FC236}">
                  <a16:creationId xmlns:a16="http://schemas.microsoft.com/office/drawing/2014/main" id="{EAF9BCBA-4247-4586-91A9-DA9EE8C0BCFA}"/>
                </a:ext>
              </a:extLst>
            </p:cNvPr>
            <p:cNvSpPr/>
            <p:nvPr/>
          </p:nvSpPr>
          <p:spPr>
            <a:xfrm>
              <a:off x="4667331" y="4043747"/>
              <a:ext cx="681736" cy="95824"/>
            </a:xfrm>
            <a:custGeom>
              <a:avLst/>
              <a:gdLst/>
              <a:ahLst/>
              <a:cxnLst/>
              <a:rect l="l" t="t" r="r" b="b"/>
              <a:pathLst>
                <a:path w="36476" h="5127" extrusionOk="0">
                  <a:moveTo>
                    <a:pt x="21950" y="0"/>
                  </a:moveTo>
                  <a:cubicBezTo>
                    <a:pt x="9150" y="0"/>
                    <a:pt x="127" y="4594"/>
                    <a:pt x="0" y="4657"/>
                  </a:cubicBezTo>
                  <a:lnTo>
                    <a:pt x="256" y="5127"/>
                  </a:lnTo>
                  <a:cubicBezTo>
                    <a:pt x="351" y="5063"/>
                    <a:pt x="9269" y="542"/>
                    <a:pt x="21929" y="542"/>
                  </a:cubicBezTo>
                  <a:cubicBezTo>
                    <a:pt x="26338" y="542"/>
                    <a:pt x="31202" y="1090"/>
                    <a:pt x="36304" y="2567"/>
                  </a:cubicBezTo>
                  <a:lnTo>
                    <a:pt x="36475" y="2055"/>
                  </a:lnTo>
                  <a:cubicBezTo>
                    <a:pt x="31320" y="557"/>
                    <a:pt x="26406" y="0"/>
                    <a:pt x="2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72;p61">
              <a:extLst>
                <a:ext uri="{FF2B5EF4-FFF2-40B4-BE49-F238E27FC236}">
                  <a16:creationId xmlns:a16="http://schemas.microsoft.com/office/drawing/2014/main" id="{6CE7FCE2-5214-4270-B171-3B4D672848F9}"/>
                </a:ext>
              </a:extLst>
            </p:cNvPr>
            <p:cNvSpPr/>
            <p:nvPr/>
          </p:nvSpPr>
          <p:spPr>
            <a:xfrm>
              <a:off x="4649782" y="3996368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1"/>
                  </a:moveTo>
                  <a:cubicBezTo>
                    <a:pt x="9145" y="1"/>
                    <a:pt x="96" y="4612"/>
                    <a:pt x="1" y="4675"/>
                  </a:cubicBezTo>
                  <a:lnTo>
                    <a:pt x="214" y="5145"/>
                  </a:lnTo>
                  <a:cubicBezTo>
                    <a:pt x="340" y="5081"/>
                    <a:pt x="9267" y="560"/>
                    <a:pt x="21928" y="560"/>
                  </a:cubicBezTo>
                  <a:cubicBezTo>
                    <a:pt x="26339" y="560"/>
                    <a:pt x="31202" y="1108"/>
                    <a:pt x="36305" y="2585"/>
                  </a:cubicBezTo>
                  <a:lnTo>
                    <a:pt x="36475" y="2030"/>
                  </a:lnTo>
                  <a:cubicBezTo>
                    <a:pt x="31337" y="551"/>
                    <a:pt x="26441" y="1"/>
                    <a:pt x="21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73;p61">
              <a:extLst>
                <a:ext uri="{FF2B5EF4-FFF2-40B4-BE49-F238E27FC236}">
                  <a16:creationId xmlns:a16="http://schemas.microsoft.com/office/drawing/2014/main" id="{090CBA3A-5C04-4DDA-8738-E7A67779F0F8}"/>
                </a:ext>
              </a:extLst>
            </p:cNvPr>
            <p:cNvSpPr/>
            <p:nvPr/>
          </p:nvSpPr>
          <p:spPr>
            <a:xfrm>
              <a:off x="3871599" y="3764820"/>
              <a:ext cx="394695" cy="167444"/>
            </a:xfrm>
            <a:custGeom>
              <a:avLst/>
              <a:gdLst/>
              <a:ahLst/>
              <a:cxnLst/>
              <a:rect l="l" t="t" r="r" b="b"/>
              <a:pathLst>
                <a:path w="21118" h="8959" extrusionOk="0">
                  <a:moveTo>
                    <a:pt x="4224" y="341"/>
                  </a:moveTo>
                  <a:cubicBezTo>
                    <a:pt x="4352" y="1920"/>
                    <a:pt x="3968" y="3541"/>
                    <a:pt x="3115" y="4906"/>
                  </a:cubicBezTo>
                  <a:cubicBezTo>
                    <a:pt x="2816" y="5375"/>
                    <a:pt x="2518" y="5845"/>
                    <a:pt x="2176" y="6314"/>
                  </a:cubicBezTo>
                  <a:cubicBezTo>
                    <a:pt x="1707" y="5503"/>
                    <a:pt x="1537" y="4565"/>
                    <a:pt x="1622" y="3626"/>
                  </a:cubicBezTo>
                  <a:cubicBezTo>
                    <a:pt x="1793" y="2133"/>
                    <a:pt x="2816" y="853"/>
                    <a:pt x="4224" y="341"/>
                  </a:cubicBezTo>
                  <a:close/>
                  <a:moveTo>
                    <a:pt x="4437" y="0"/>
                  </a:moveTo>
                  <a:lnTo>
                    <a:pt x="4309" y="43"/>
                  </a:lnTo>
                  <a:cubicBezTo>
                    <a:pt x="2688" y="512"/>
                    <a:pt x="1537" y="1920"/>
                    <a:pt x="1366" y="3626"/>
                  </a:cubicBezTo>
                  <a:cubicBezTo>
                    <a:pt x="1281" y="4607"/>
                    <a:pt x="1494" y="5631"/>
                    <a:pt x="2006" y="6527"/>
                  </a:cubicBezTo>
                  <a:cubicBezTo>
                    <a:pt x="1366" y="7338"/>
                    <a:pt x="683" y="8063"/>
                    <a:pt x="1" y="8788"/>
                  </a:cubicBezTo>
                  <a:lnTo>
                    <a:pt x="171" y="8959"/>
                  </a:lnTo>
                  <a:cubicBezTo>
                    <a:pt x="854" y="8276"/>
                    <a:pt x="1537" y="7551"/>
                    <a:pt x="2048" y="6741"/>
                  </a:cubicBezTo>
                  <a:cubicBezTo>
                    <a:pt x="2347" y="7210"/>
                    <a:pt x="2688" y="7594"/>
                    <a:pt x="3072" y="7935"/>
                  </a:cubicBezTo>
                  <a:cubicBezTo>
                    <a:pt x="3542" y="8404"/>
                    <a:pt x="4182" y="8703"/>
                    <a:pt x="4821" y="8788"/>
                  </a:cubicBezTo>
                  <a:cubicBezTo>
                    <a:pt x="4887" y="8794"/>
                    <a:pt x="4952" y="8797"/>
                    <a:pt x="5016" y="8797"/>
                  </a:cubicBezTo>
                  <a:cubicBezTo>
                    <a:pt x="6408" y="8797"/>
                    <a:pt x="7415" y="7497"/>
                    <a:pt x="8149" y="6314"/>
                  </a:cubicBezTo>
                  <a:cubicBezTo>
                    <a:pt x="8488" y="6754"/>
                    <a:pt x="8987" y="7006"/>
                    <a:pt x="9520" y="7006"/>
                  </a:cubicBezTo>
                  <a:cubicBezTo>
                    <a:pt x="9659" y="7006"/>
                    <a:pt x="9800" y="6989"/>
                    <a:pt x="9941" y="6954"/>
                  </a:cubicBezTo>
                  <a:cubicBezTo>
                    <a:pt x="10367" y="6826"/>
                    <a:pt x="10794" y="6655"/>
                    <a:pt x="11178" y="6442"/>
                  </a:cubicBezTo>
                  <a:cubicBezTo>
                    <a:pt x="11391" y="6357"/>
                    <a:pt x="11647" y="6229"/>
                    <a:pt x="11903" y="6143"/>
                  </a:cubicBezTo>
                  <a:cubicBezTo>
                    <a:pt x="12155" y="6046"/>
                    <a:pt x="12460" y="5976"/>
                    <a:pt x="12758" y="5976"/>
                  </a:cubicBezTo>
                  <a:cubicBezTo>
                    <a:pt x="13115" y="5976"/>
                    <a:pt x="13462" y="6077"/>
                    <a:pt x="13695" y="6357"/>
                  </a:cubicBezTo>
                  <a:cubicBezTo>
                    <a:pt x="13823" y="6485"/>
                    <a:pt x="13908" y="6655"/>
                    <a:pt x="13993" y="6826"/>
                  </a:cubicBezTo>
                  <a:cubicBezTo>
                    <a:pt x="14036" y="6869"/>
                    <a:pt x="14079" y="6996"/>
                    <a:pt x="14121" y="7039"/>
                  </a:cubicBezTo>
                  <a:cubicBezTo>
                    <a:pt x="14681" y="8087"/>
                    <a:pt x="15869" y="8506"/>
                    <a:pt x="16937" y="8506"/>
                  </a:cubicBezTo>
                  <a:cubicBezTo>
                    <a:pt x="17173" y="8506"/>
                    <a:pt x="17403" y="8486"/>
                    <a:pt x="17620" y="8447"/>
                  </a:cubicBezTo>
                  <a:cubicBezTo>
                    <a:pt x="18857" y="8191"/>
                    <a:pt x="20094" y="7636"/>
                    <a:pt x="21118" y="6869"/>
                  </a:cubicBezTo>
                  <a:lnTo>
                    <a:pt x="20990" y="6655"/>
                  </a:lnTo>
                  <a:cubicBezTo>
                    <a:pt x="19966" y="7380"/>
                    <a:pt x="18814" y="7935"/>
                    <a:pt x="17577" y="8234"/>
                  </a:cubicBezTo>
                  <a:cubicBezTo>
                    <a:pt x="17396" y="8263"/>
                    <a:pt x="17202" y="8278"/>
                    <a:pt x="17002" y="8278"/>
                  </a:cubicBezTo>
                  <a:cubicBezTo>
                    <a:pt x="16027" y="8278"/>
                    <a:pt x="14909" y="7910"/>
                    <a:pt x="14377" y="6954"/>
                  </a:cubicBezTo>
                  <a:cubicBezTo>
                    <a:pt x="14335" y="6869"/>
                    <a:pt x="14292" y="6783"/>
                    <a:pt x="14249" y="6741"/>
                  </a:cubicBezTo>
                  <a:cubicBezTo>
                    <a:pt x="14164" y="6527"/>
                    <a:pt x="14079" y="6357"/>
                    <a:pt x="13951" y="6186"/>
                  </a:cubicBezTo>
                  <a:cubicBezTo>
                    <a:pt x="13660" y="5846"/>
                    <a:pt x="13216" y="5727"/>
                    <a:pt x="12770" y="5727"/>
                  </a:cubicBezTo>
                  <a:cubicBezTo>
                    <a:pt x="12433" y="5727"/>
                    <a:pt x="12094" y="5795"/>
                    <a:pt x="11818" y="5887"/>
                  </a:cubicBezTo>
                  <a:cubicBezTo>
                    <a:pt x="11562" y="6015"/>
                    <a:pt x="11306" y="6101"/>
                    <a:pt x="11050" y="6271"/>
                  </a:cubicBezTo>
                  <a:cubicBezTo>
                    <a:pt x="10709" y="6442"/>
                    <a:pt x="10325" y="6613"/>
                    <a:pt x="9898" y="6698"/>
                  </a:cubicBezTo>
                  <a:cubicBezTo>
                    <a:pt x="9767" y="6733"/>
                    <a:pt x="9631" y="6750"/>
                    <a:pt x="9496" y="6750"/>
                  </a:cubicBezTo>
                  <a:cubicBezTo>
                    <a:pt x="8969" y="6750"/>
                    <a:pt x="8455" y="6491"/>
                    <a:pt x="8320" y="6015"/>
                  </a:cubicBezTo>
                  <a:lnTo>
                    <a:pt x="8277" y="5674"/>
                  </a:lnTo>
                  <a:lnTo>
                    <a:pt x="8106" y="5973"/>
                  </a:lnTo>
                  <a:cubicBezTo>
                    <a:pt x="7411" y="7158"/>
                    <a:pt x="6442" y="8540"/>
                    <a:pt x="5085" y="8540"/>
                  </a:cubicBezTo>
                  <a:cubicBezTo>
                    <a:pt x="5026" y="8540"/>
                    <a:pt x="4967" y="8538"/>
                    <a:pt x="4907" y="8532"/>
                  </a:cubicBezTo>
                  <a:cubicBezTo>
                    <a:pt x="4267" y="8447"/>
                    <a:pt x="3712" y="8191"/>
                    <a:pt x="3286" y="7764"/>
                  </a:cubicBezTo>
                  <a:cubicBezTo>
                    <a:pt x="2902" y="7423"/>
                    <a:pt x="2560" y="6996"/>
                    <a:pt x="2304" y="6570"/>
                  </a:cubicBezTo>
                  <a:cubicBezTo>
                    <a:pt x="2646" y="6058"/>
                    <a:pt x="2987" y="5546"/>
                    <a:pt x="3328" y="5034"/>
                  </a:cubicBezTo>
                  <a:cubicBezTo>
                    <a:pt x="4224" y="3584"/>
                    <a:pt x="4608" y="1835"/>
                    <a:pt x="4437" y="128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74;p61">
              <a:extLst>
                <a:ext uri="{FF2B5EF4-FFF2-40B4-BE49-F238E27FC236}">
                  <a16:creationId xmlns:a16="http://schemas.microsoft.com/office/drawing/2014/main" id="{4B5E82FF-DDCC-4120-956C-BE1D1D23F1A4}"/>
                </a:ext>
              </a:extLst>
            </p:cNvPr>
            <p:cNvSpPr/>
            <p:nvPr/>
          </p:nvSpPr>
          <p:spPr>
            <a:xfrm>
              <a:off x="5067571" y="3809246"/>
              <a:ext cx="164266" cy="53659"/>
            </a:xfrm>
            <a:custGeom>
              <a:avLst/>
              <a:gdLst/>
              <a:ahLst/>
              <a:cxnLst/>
              <a:rect l="l" t="t" r="r" b="b"/>
              <a:pathLst>
                <a:path w="8789" h="2871" extrusionOk="0">
                  <a:moveTo>
                    <a:pt x="564" y="1"/>
                  </a:moveTo>
                  <a:cubicBezTo>
                    <a:pt x="376" y="1"/>
                    <a:pt x="189" y="4"/>
                    <a:pt x="1" y="12"/>
                  </a:cubicBezTo>
                  <a:lnTo>
                    <a:pt x="1" y="268"/>
                  </a:lnTo>
                  <a:cubicBezTo>
                    <a:pt x="186" y="260"/>
                    <a:pt x="371" y="257"/>
                    <a:pt x="556" y="257"/>
                  </a:cubicBezTo>
                  <a:cubicBezTo>
                    <a:pt x="3436" y="257"/>
                    <a:pt x="6253" y="1187"/>
                    <a:pt x="8618" y="2870"/>
                  </a:cubicBezTo>
                  <a:lnTo>
                    <a:pt x="8789" y="2657"/>
                  </a:lnTo>
                  <a:cubicBezTo>
                    <a:pt x="6384" y="933"/>
                    <a:pt x="3489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75;p61">
              <a:extLst>
                <a:ext uri="{FF2B5EF4-FFF2-40B4-BE49-F238E27FC236}">
                  <a16:creationId xmlns:a16="http://schemas.microsoft.com/office/drawing/2014/main" id="{6A0ADA7F-411E-49FF-8044-525F3BF0880E}"/>
                </a:ext>
              </a:extLst>
            </p:cNvPr>
            <p:cNvSpPr/>
            <p:nvPr/>
          </p:nvSpPr>
          <p:spPr>
            <a:xfrm>
              <a:off x="5037275" y="3781547"/>
              <a:ext cx="76573" cy="70200"/>
            </a:xfrm>
            <a:custGeom>
              <a:avLst/>
              <a:gdLst/>
              <a:ahLst/>
              <a:cxnLst/>
              <a:rect l="l" t="t" r="r" b="b"/>
              <a:pathLst>
                <a:path w="4097" h="3756" extrusionOk="0">
                  <a:moveTo>
                    <a:pt x="4053" y="1"/>
                  </a:moveTo>
                  <a:cubicBezTo>
                    <a:pt x="2731" y="300"/>
                    <a:pt x="1409" y="598"/>
                    <a:pt x="129" y="940"/>
                  </a:cubicBezTo>
                  <a:lnTo>
                    <a:pt x="1" y="982"/>
                  </a:lnTo>
                  <a:lnTo>
                    <a:pt x="43" y="1110"/>
                  </a:lnTo>
                  <a:cubicBezTo>
                    <a:pt x="385" y="2091"/>
                    <a:pt x="939" y="2987"/>
                    <a:pt x="1622" y="3755"/>
                  </a:cubicBezTo>
                  <a:lnTo>
                    <a:pt x="1835" y="3584"/>
                  </a:lnTo>
                  <a:cubicBezTo>
                    <a:pt x="1195" y="2859"/>
                    <a:pt x="683" y="2049"/>
                    <a:pt x="342" y="1153"/>
                  </a:cubicBezTo>
                  <a:cubicBezTo>
                    <a:pt x="1579" y="812"/>
                    <a:pt x="2859" y="556"/>
                    <a:pt x="4096" y="300"/>
                  </a:cubicBezTo>
                  <a:lnTo>
                    <a:pt x="4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76;p61">
              <a:extLst>
                <a:ext uri="{FF2B5EF4-FFF2-40B4-BE49-F238E27FC236}">
                  <a16:creationId xmlns:a16="http://schemas.microsoft.com/office/drawing/2014/main" id="{F9B21604-8FB4-4B0A-A39C-BF9CB27911E9}"/>
                </a:ext>
              </a:extLst>
            </p:cNvPr>
            <p:cNvSpPr/>
            <p:nvPr/>
          </p:nvSpPr>
          <p:spPr>
            <a:xfrm>
              <a:off x="4583601" y="3853410"/>
              <a:ext cx="438561" cy="120532"/>
            </a:xfrm>
            <a:custGeom>
              <a:avLst/>
              <a:gdLst/>
              <a:ahLst/>
              <a:cxnLst/>
              <a:rect l="l" t="t" r="r" b="b"/>
              <a:pathLst>
                <a:path w="23465" h="6449" extrusionOk="0">
                  <a:moveTo>
                    <a:pt x="214" y="6096"/>
                  </a:moveTo>
                  <a:lnTo>
                    <a:pt x="257" y="6181"/>
                  </a:lnTo>
                  <a:cubicBezTo>
                    <a:pt x="299" y="6224"/>
                    <a:pt x="299" y="6224"/>
                    <a:pt x="257" y="6267"/>
                  </a:cubicBezTo>
                  <a:cubicBezTo>
                    <a:pt x="257" y="6267"/>
                    <a:pt x="214" y="6224"/>
                    <a:pt x="214" y="6224"/>
                  </a:cubicBezTo>
                  <a:cubicBezTo>
                    <a:pt x="171" y="6181"/>
                    <a:pt x="171" y="6139"/>
                    <a:pt x="214" y="6096"/>
                  </a:cubicBezTo>
                  <a:close/>
                  <a:moveTo>
                    <a:pt x="12741" y="1"/>
                  </a:moveTo>
                  <a:cubicBezTo>
                    <a:pt x="11487" y="1"/>
                    <a:pt x="10239" y="241"/>
                    <a:pt x="9087" y="721"/>
                  </a:cubicBezTo>
                  <a:cubicBezTo>
                    <a:pt x="7936" y="1318"/>
                    <a:pt x="6869" y="2043"/>
                    <a:pt x="5973" y="2939"/>
                  </a:cubicBezTo>
                  <a:cubicBezTo>
                    <a:pt x="5589" y="3238"/>
                    <a:pt x="5205" y="3579"/>
                    <a:pt x="4779" y="3920"/>
                  </a:cubicBezTo>
                  <a:cubicBezTo>
                    <a:pt x="3499" y="4944"/>
                    <a:pt x="2048" y="5712"/>
                    <a:pt x="470" y="6181"/>
                  </a:cubicBezTo>
                  <a:cubicBezTo>
                    <a:pt x="470" y="6139"/>
                    <a:pt x="427" y="6096"/>
                    <a:pt x="427" y="6053"/>
                  </a:cubicBezTo>
                  <a:cubicBezTo>
                    <a:pt x="385" y="6011"/>
                    <a:pt x="331" y="5989"/>
                    <a:pt x="278" y="5989"/>
                  </a:cubicBezTo>
                  <a:cubicBezTo>
                    <a:pt x="225" y="5989"/>
                    <a:pt x="171" y="6011"/>
                    <a:pt x="129" y="6053"/>
                  </a:cubicBezTo>
                  <a:cubicBezTo>
                    <a:pt x="43" y="6096"/>
                    <a:pt x="1" y="6181"/>
                    <a:pt x="43" y="6267"/>
                  </a:cubicBezTo>
                  <a:cubicBezTo>
                    <a:pt x="79" y="6372"/>
                    <a:pt x="171" y="6448"/>
                    <a:pt x="275" y="6448"/>
                  </a:cubicBezTo>
                  <a:cubicBezTo>
                    <a:pt x="297" y="6448"/>
                    <a:pt x="319" y="6445"/>
                    <a:pt x="342" y="6437"/>
                  </a:cubicBezTo>
                  <a:cubicBezTo>
                    <a:pt x="385" y="6437"/>
                    <a:pt x="470" y="6437"/>
                    <a:pt x="513" y="6395"/>
                  </a:cubicBezTo>
                  <a:cubicBezTo>
                    <a:pt x="2134" y="5925"/>
                    <a:pt x="3627" y="5157"/>
                    <a:pt x="4949" y="4091"/>
                  </a:cubicBezTo>
                  <a:cubicBezTo>
                    <a:pt x="5333" y="3792"/>
                    <a:pt x="5760" y="3451"/>
                    <a:pt x="6144" y="3110"/>
                  </a:cubicBezTo>
                  <a:cubicBezTo>
                    <a:pt x="7040" y="2256"/>
                    <a:pt x="8064" y="1531"/>
                    <a:pt x="9173" y="977"/>
                  </a:cubicBezTo>
                  <a:cubicBezTo>
                    <a:pt x="10320" y="531"/>
                    <a:pt x="11514" y="299"/>
                    <a:pt x="12739" y="299"/>
                  </a:cubicBezTo>
                  <a:cubicBezTo>
                    <a:pt x="13154" y="299"/>
                    <a:pt x="13572" y="325"/>
                    <a:pt x="13993" y="379"/>
                  </a:cubicBezTo>
                  <a:cubicBezTo>
                    <a:pt x="16382" y="550"/>
                    <a:pt x="18729" y="1190"/>
                    <a:pt x="20862" y="2342"/>
                  </a:cubicBezTo>
                  <a:cubicBezTo>
                    <a:pt x="22184" y="3067"/>
                    <a:pt x="22952" y="3792"/>
                    <a:pt x="23208" y="4688"/>
                  </a:cubicBezTo>
                  <a:lnTo>
                    <a:pt x="23464" y="4645"/>
                  </a:lnTo>
                  <a:cubicBezTo>
                    <a:pt x="23166" y="3664"/>
                    <a:pt x="22398" y="2854"/>
                    <a:pt x="20990" y="2086"/>
                  </a:cubicBezTo>
                  <a:cubicBezTo>
                    <a:pt x="18814" y="934"/>
                    <a:pt x="16425" y="294"/>
                    <a:pt x="13993" y="81"/>
                  </a:cubicBezTo>
                  <a:cubicBezTo>
                    <a:pt x="13578" y="27"/>
                    <a:pt x="13159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77;p61">
              <a:extLst>
                <a:ext uri="{FF2B5EF4-FFF2-40B4-BE49-F238E27FC236}">
                  <a16:creationId xmlns:a16="http://schemas.microsoft.com/office/drawing/2014/main" id="{772C2DB2-5A06-4F27-B7B3-E7A19C013B71}"/>
                </a:ext>
              </a:extLst>
            </p:cNvPr>
            <p:cNvSpPr/>
            <p:nvPr/>
          </p:nvSpPr>
          <p:spPr>
            <a:xfrm>
              <a:off x="4196912" y="3832141"/>
              <a:ext cx="321337" cy="223719"/>
            </a:xfrm>
            <a:custGeom>
              <a:avLst/>
              <a:gdLst/>
              <a:ahLst/>
              <a:cxnLst/>
              <a:rect l="l" t="t" r="r" b="b"/>
              <a:pathLst>
                <a:path w="17193" h="11970" extrusionOk="0">
                  <a:moveTo>
                    <a:pt x="8129" y="0"/>
                  </a:moveTo>
                  <a:cubicBezTo>
                    <a:pt x="7099" y="0"/>
                    <a:pt x="6064" y="342"/>
                    <a:pt x="5418" y="1176"/>
                  </a:cubicBezTo>
                  <a:cubicBezTo>
                    <a:pt x="4608" y="2285"/>
                    <a:pt x="4693" y="3778"/>
                    <a:pt x="4949" y="4845"/>
                  </a:cubicBezTo>
                  <a:cubicBezTo>
                    <a:pt x="5034" y="5272"/>
                    <a:pt x="5162" y="5698"/>
                    <a:pt x="5248" y="6125"/>
                  </a:cubicBezTo>
                  <a:cubicBezTo>
                    <a:pt x="5504" y="6850"/>
                    <a:pt x="5674" y="7618"/>
                    <a:pt x="5760" y="8386"/>
                  </a:cubicBezTo>
                  <a:cubicBezTo>
                    <a:pt x="5802" y="9410"/>
                    <a:pt x="5504" y="10860"/>
                    <a:pt x="4394" y="11415"/>
                  </a:cubicBezTo>
                  <a:cubicBezTo>
                    <a:pt x="4053" y="11602"/>
                    <a:pt x="3693" y="11681"/>
                    <a:pt x="3323" y="11681"/>
                  </a:cubicBezTo>
                  <a:cubicBezTo>
                    <a:pt x="2259" y="11681"/>
                    <a:pt x="1121" y="11024"/>
                    <a:pt x="171" y="10391"/>
                  </a:cubicBezTo>
                  <a:lnTo>
                    <a:pt x="0" y="10647"/>
                  </a:lnTo>
                  <a:cubicBezTo>
                    <a:pt x="982" y="11287"/>
                    <a:pt x="2176" y="11969"/>
                    <a:pt x="3328" y="11969"/>
                  </a:cubicBezTo>
                  <a:cubicBezTo>
                    <a:pt x="3754" y="11969"/>
                    <a:pt x="4181" y="11841"/>
                    <a:pt x="4522" y="11671"/>
                  </a:cubicBezTo>
                  <a:cubicBezTo>
                    <a:pt x="5760" y="11031"/>
                    <a:pt x="6101" y="9495"/>
                    <a:pt x="6015" y="8386"/>
                  </a:cubicBezTo>
                  <a:cubicBezTo>
                    <a:pt x="5930" y="7575"/>
                    <a:pt x="5802" y="6807"/>
                    <a:pt x="5546" y="6039"/>
                  </a:cubicBezTo>
                  <a:cubicBezTo>
                    <a:pt x="5418" y="5613"/>
                    <a:pt x="5290" y="5186"/>
                    <a:pt x="5205" y="4760"/>
                  </a:cubicBezTo>
                  <a:cubicBezTo>
                    <a:pt x="4992" y="3778"/>
                    <a:pt x="4906" y="2371"/>
                    <a:pt x="5674" y="1347"/>
                  </a:cubicBezTo>
                  <a:cubicBezTo>
                    <a:pt x="6233" y="576"/>
                    <a:pt x="7139" y="252"/>
                    <a:pt x="8084" y="252"/>
                  </a:cubicBezTo>
                  <a:cubicBezTo>
                    <a:pt x="8655" y="252"/>
                    <a:pt x="9239" y="370"/>
                    <a:pt x="9770" y="579"/>
                  </a:cubicBezTo>
                  <a:cubicBezTo>
                    <a:pt x="11220" y="1133"/>
                    <a:pt x="12287" y="2285"/>
                    <a:pt x="13353" y="3394"/>
                  </a:cubicBezTo>
                  <a:lnTo>
                    <a:pt x="13353" y="3437"/>
                  </a:lnTo>
                  <a:cubicBezTo>
                    <a:pt x="14548" y="4674"/>
                    <a:pt x="15657" y="5741"/>
                    <a:pt x="17107" y="6210"/>
                  </a:cubicBezTo>
                  <a:lnTo>
                    <a:pt x="17193" y="5954"/>
                  </a:lnTo>
                  <a:cubicBezTo>
                    <a:pt x="15785" y="5485"/>
                    <a:pt x="14718" y="4461"/>
                    <a:pt x="13524" y="3224"/>
                  </a:cubicBezTo>
                  <a:lnTo>
                    <a:pt x="13524" y="3181"/>
                  </a:lnTo>
                  <a:cubicBezTo>
                    <a:pt x="12415" y="2072"/>
                    <a:pt x="11305" y="920"/>
                    <a:pt x="9855" y="323"/>
                  </a:cubicBezTo>
                  <a:cubicBezTo>
                    <a:pt x="9335" y="118"/>
                    <a:pt x="8733" y="0"/>
                    <a:pt x="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78;p61">
              <a:extLst>
                <a:ext uri="{FF2B5EF4-FFF2-40B4-BE49-F238E27FC236}">
                  <a16:creationId xmlns:a16="http://schemas.microsoft.com/office/drawing/2014/main" id="{AAB750FC-5EE4-424A-A72F-F2B2CCC76F42}"/>
                </a:ext>
              </a:extLst>
            </p:cNvPr>
            <p:cNvSpPr/>
            <p:nvPr/>
          </p:nvSpPr>
          <p:spPr>
            <a:xfrm>
              <a:off x="3933798" y="3958708"/>
              <a:ext cx="191367" cy="36558"/>
            </a:xfrm>
            <a:custGeom>
              <a:avLst/>
              <a:gdLst/>
              <a:ahLst/>
              <a:cxnLst/>
              <a:rect l="l" t="t" r="r" b="b"/>
              <a:pathLst>
                <a:path w="10239" h="1956" extrusionOk="0">
                  <a:moveTo>
                    <a:pt x="541" y="1"/>
                  </a:moveTo>
                  <a:cubicBezTo>
                    <a:pt x="434" y="1"/>
                    <a:pt x="331" y="46"/>
                    <a:pt x="256" y="121"/>
                  </a:cubicBezTo>
                  <a:lnTo>
                    <a:pt x="0" y="334"/>
                  </a:lnTo>
                  <a:lnTo>
                    <a:pt x="683" y="334"/>
                  </a:lnTo>
                  <a:cubicBezTo>
                    <a:pt x="726" y="334"/>
                    <a:pt x="768" y="377"/>
                    <a:pt x="811" y="419"/>
                  </a:cubicBezTo>
                  <a:lnTo>
                    <a:pt x="854" y="334"/>
                  </a:lnTo>
                  <a:cubicBezTo>
                    <a:pt x="4010" y="377"/>
                    <a:pt x="7125" y="889"/>
                    <a:pt x="10111" y="1955"/>
                  </a:cubicBezTo>
                  <a:lnTo>
                    <a:pt x="10239" y="1656"/>
                  </a:lnTo>
                  <a:cubicBezTo>
                    <a:pt x="7167" y="633"/>
                    <a:pt x="3968" y="78"/>
                    <a:pt x="768" y="78"/>
                  </a:cubicBezTo>
                  <a:cubicBezTo>
                    <a:pt x="697" y="24"/>
                    <a:pt x="61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79;p61">
              <a:extLst>
                <a:ext uri="{FF2B5EF4-FFF2-40B4-BE49-F238E27FC236}">
                  <a16:creationId xmlns:a16="http://schemas.microsoft.com/office/drawing/2014/main" id="{5062B274-E445-4474-9D0F-D25B8A13B1F4}"/>
                </a:ext>
              </a:extLst>
            </p:cNvPr>
            <p:cNvSpPr/>
            <p:nvPr/>
          </p:nvSpPr>
          <p:spPr>
            <a:xfrm>
              <a:off x="3915464" y="3990462"/>
              <a:ext cx="140343" cy="22335"/>
            </a:xfrm>
            <a:custGeom>
              <a:avLst/>
              <a:gdLst/>
              <a:ahLst/>
              <a:cxnLst/>
              <a:rect l="l" t="t" r="r" b="b"/>
              <a:pathLst>
                <a:path w="7509" h="1195" extrusionOk="0">
                  <a:moveTo>
                    <a:pt x="43" y="0"/>
                  </a:moveTo>
                  <a:lnTo>
                    <a:pt x="0" y="256"/>
                  </a:lnTo>
                  <a:lnTo>
                    <a:pt x="7466" y="1195"/>
                  </a:lnTo>
                  <a:lnTo>
                    <a:pt x="7508" y="93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80;p61">
              <a:extLst>
                <a:ext uri="{FF2B5EF4-FFF2-40B4-BE49-F238E27FC236}">
                  <a16:creationId xmlns:a16="http://schemas.microsoft.com/office/drawing/2014/main" id="{35CAA694-3479-409F-9EBE-CEF8ECED195B}"/>
                </a:ext>
              </a:extLst>
            </p:cNvPr>
            <p:cNvSpPr/>
            <p:nvPr/>
          </p:nvSpPr>
          <p:spPr>
            <a:xfrm>
              <a:off x="4045413" y="3762428"/>
              <a:ext cx="136362" cy="14373"/>
            </a:xfrm>
            <a:custGeom>
              <a:avLst/>
              <a:gdLst/>
              <a:ahLst/>
              <a:cxnLst/>
              <a:rect l="l" t="t" r="r" b="b"/>
              <a:pathLst>
                <a:path w="7296" h="769" extrusionOk="0">
                  <a:moveTo>
                    <a:pt x="7296" y="0"/>
                  </a:moveTo>
                  <a:cubicBezTo>
                    <a:pt x="4864" y="85"/>
                    <a:pt x="2432" y="256"/>
                    <a:pt x="1" y="512"/>
                  </a:cubicBezTo>
                  <a:lnTo>
                    <a:pt x="43" y="768"/>
                  </a:lnTo>
                  <a:cubicBezTo>
                    <a:pt x="2475" y="512"/>
                    <a:pt x="4907" y="299"/>
                    <a:pt x="7296" y="256"/>
                  </a:cubicBezTo>
                  <a:lnTo>
                    <a:pt x="7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81;p61">
              <a:extLst>
                <a:ext uri="{FF2B5EF4-FFF2-40B4-BE49-F238E27FC236}">
                  <a16:creationId xmlns:a16="http://schemas.microsoft.com/office/drawing/2014/main" id="{56C0A127-944D-411C-9532-E81A094A8E6E}"/>
                </a:ext>
              </a:extLst>
            </p:cNvPr>
            <p:cNvSpPr/>
            <p:nvPr/>
          </p:nvSpPr>
          <p:spPr>
            <a:xfrm>
              <a:off x="4087670" y="3801489"/>
              <a:ext cx="107673" cy="6392"/>
            </a:xfrm>
            <a:custGeom>
              <a:avLst/>
              <a:gdLst/>
              <a:ahLst/>
              <a:cxnLst/>
              <a:rect l="l" t="t" r="r" b="b"/>
              <a:pathLst>
                <a:path w="5761" h="342" extrusionOk="0">
                  <a:moveTo>
                    <a:pt x="1" y="1"/>
                  </a:moveTo>
                  <a:lnTo>
                    <a:pt x="1" y="256"/>
                  </a:lnTo>
                  <a:cubicBezTo>
                    <a:pt x="982" y="342"/>
                    <a:pt x="1921" y="342"/>
                    <a:pt x="2902" y="342"/>
                  </a:cubicBezTo>
                  <a:cubicBezTo>
                    <a:pt x="3840" y="342"/>
                    <a:pt x="4821" y="299"/>
                    <a:pt x="5760" y="256"/>
                  </a:cubicBezTo>
                  <a:lnTo>
                    <a:pt x="5760" y="1"/>
                  </a:lnTo>
                  <a:cubicBezTo>
                    <a:pt x="4800" y="43"/>
                    <a:pt x="3840" y="64"/>
                    <a:pt x="2880" y="64"/>
                  </a:cubicBezTo>
                  <a:cubicBezTo>
                    <a:pt x="1921" y="64"/>
                    <a:pt x="961" y="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82;p61">
              <a:extLst>
                <a:ext uri="{FF2B5EF4-FFF2-40B4-BE49-F238E27FC236}">
                  <a16:creationId xmlns:a16="http://schemas.microsoft.com/office/drawing/2014/main" id="{2C47A69F-1EDF-418A-8551-C15999A07EBF}"/>
                </a:ext>
              </a:extLst>
            </p:cNvPr>
            <p:cNvSpPr/>
            <p:nvPr/>
          </p:nvSpPr>
          <p:spPr>
            <a:xfrm>
              <a:off x="5113828" y="3894247"/>
              <a:ext cx="110832" cy="18896"/>
            </a:xfrm>
            <a:custGeom>
              <a:avLst/>
              <a:gdLst/>
              <a:ahLst/>
              <a:cxnLst/>
              <a:rect l="l" t="t" r="r" b="b"/>
              <a:pathLst>
                <a:path w="5930" h="1011" extrusionOk="0">
                  <a:moveTo>
                    <a:pt x="171" y="114"/>
                  </a:moveTo>
                  <a:lnTo>
                    <a:pt x="299" y="199"/>
                  </a:lnTo>
                  <a:cubicBezTo>
                    <a:pt x="299" y="242"/>
                    <a:pt x="299" y="285"/>
                    <a:pt x="256" y="285"/>
                  </a:cubicBezTo>
                  <a:cubicBezTo>
                    <a:pt x="213" y="285"/>
                    <a:pt x="171" y="242"/>
                    <a:pt x="171" y="242"/>
                  </a:cubicBezTo>
                  <a:cubicBezTo>
                    <a:pt x="171" y="199"/>
                    <a:pt x="171" y="157"/>
                    <a:pt x="171" y="114"/>
                  </a:cubicBezTo>
                  <a:close/>
                  <a:moveTo>
                    <a:pt x="247" y="1"/>
                  </a:moveTo>
                  <a:cubicBezTo>
                    <a:pt x="206" y="1"/>
                    <a:pt x="163" y="11"/>
                    <a:pt x="128" y="29"/>
                  </a:cubicBezTo>
                  <a:cubicBezTo>
                    <a:pt x="43" y="29"/>
                    <a:pt x="0" y="114"/>
                    <a:pt x="43" y="199"/>
                  </a:cubicBezTo>
                  <a:cubicBezTo>
                    <a:pt x="43" y="327"/>
                    <a:pt x="128" y="413"/>
                    <a:pt x="384" y="455"/>
                  </a:cubicBezTo>
                  <a:lnTo>
                    <a:pt x="5887" y="1010"/>
                  </a:lnTo>
                  <a:lnTo>
                    <a:pt x="5930" y="711"/>
                  </a:lnTo>
                  <a:lnTo>
                    <a:pt x="427" y="199"/>
                  </a:lnTo>
                  <a:cubicBezTo>
                    <a:pt x="427" y="157"/>
                    <a:pt x="427" y="71"/>
                    <a:pt x="384" y="71"/>
                  </a:cubicBezTo>
                  <a:cubicBezTo>
                    <a:pt x="359" y="22"/>
                    <a:pt x="305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83;p61">
              <a:extLst>
                <a:ext uri="{FF2B5EF4-FFF2-40B4-BE49-F238E27FC236}">
                  <a16:creationId xmlns:a16="http://schemas.microsoft.com/office/drawing/2014/main" id="{0F915735-4664-47FB-BBB6-AC6645CF9803}"/>
                </a:ext>
              </a:extLst>
            </p:cNvPr>
            <p:cNvSpPr/>
            <p:nvPr/>
          </p:nvSpPr>
          <p:spPr>
            <a:xfrm>
              <a:off x="5101866" y="3930449"/>
              <a:ext cx="118812" cy="12990"/>
            </a:xfrm>
            <a:custGeom>
              <a:avLst/>
              <a:gdLst/>
              <a:ahLst/>
              <a:cxnLst/>
              <a:rect l="l" t="t" r="r" b="b"/>
              <a:pathLst>
                <a:path w="6357" h="695" extrusionOk="0">
                  <a:moveTo>
                    <a:pt x="256" y="140"/>
                  </a:moveTo>
                  <a:lnTo>
                    <a:pt x="299" y="182"/>
                  </a:lnTo>
                  <a:cubicBezTo>
                    <a:pt x="299" y="182"/>
                    <a:pt x="299" y="225"/>
                    <a:pt x="299" y="268"/>
                  </a:cubicBezTo>
                  <a:lnTo>
                    <a:pt x="256" y="268"/>
                  </a:lnTo>
                  <a:lnTo>
                    <a:pt x="171" y="140"/>
                  </a:lnTo>
                  <a:close/>
                  <a:moveTo>
                    <a:pt x="272" y="0"/>
                  </a:moveTo>
                  <a:cubicBezTo>
                    <a:pt x="169" y="0"/>
                    <a:pt x="78" y="70"/>
                    <a:pt x="43" y="140"/>
                  </a:cubicBezTo>
                  <a:cubicBezTo>
                    <a:pt x="0" y="225"/>
                    <a:pt x="43" y="310"/>
                    <a:pt x="86" y="353"/>
                  </a:cubicBezTo>
                  <a:cubicBezTo>
                    <a:pt x="146" y="383"/>
                    <a:pt x="206" y="413"/>
                    <a:pt x="267" y="413"/>
                  </a:cubicBezTo>
                  <a:cubicBezTo>
                    <a:pt x="292" y="413"/>
                    <a:pt x="317" y="408"/>
                    <a:pt x="342" y="396"/>
                  </a:cubicBezTo>
                  <a:lnTo>
                    <a:pt x="384" y="268"/>
                  </a:lnTo>
                  <a:lnTo>
                    <a:pt x="6314" y="694"/>
                  </a:lnTo>
                  <a:lnTo>
                    <a:pt x="6357" y="438"/>
                  </a:lnTo>
                  <a:lnTo>
                    <a:pt x="342" y="12"/>
                  </a:lnTo>
                  <a:cubicBezTo>
                    <a:pt x="318" y="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84;p61">
              <a:extLst>
                <a:ext uri="{FF2B5EF4-FFF2-40B4-BE49-F238E27FC236}">
                  <a16:creationId xmlns:a16="http://schemas.microsoft.com/office/drawing/2014/main" id="{B1C3265E-B8BD-4D4A-92C5-53F7AB52E7AD}"/>
                </a:ext>
              </a:extLst>
            </p:cNvPr>
            <p:cNvSpPr/>
            <p:nvPr/>
          </p:nvSpPr>
          <p:spPr>
            <a:xfrm>
              <a:off x="5103455" y="3962726"/>
              <a:ext cx="136362" cy="9401"/>
            </a:xfrm>
            <a:custGeom>
              <a:avLst/>
              <a:gdLst/>
              <a:ahLst/>
              <a:cxnLst/>
              <a:rect l="l" t="t" r="r" b="b"/>
              <a:pathLst>
                <a:path w="7296" h="503" extrusionOk="0">
                  <a:moveTo>
                    <a:pt x="1885" y="1"/>
                  </a:moveTo>
                  <a:cubicBezTo>
                    <a:pt x="1257" y="1"/>
                    <a:pt x="629" y="12"/>
                    <a:pt x="1" y="34"/>
                  </a:cubicBezTo>
                  <a:lnTo>
                    <a:pt x="1" y="290"/>
                  </a:lnTo>
                  <a:cubicBezTo>
                    <a:pt x="547" y="280"/>
                    <a:pt x="1094" y="275"/>
                    <a:pt x="1640" y="275"/>
                  </a:cubicBezTo>
                  <a:cubicBezTo>
                    <a:pt x="3523" y="275"/>
                    <a:pt x="5401" y="338"/>
                    <a:pt x="7253" y="503"/>
                  </a:cubicBezTo>
                  <a:lnTo>
                    <a:pt x="7296" y="247"/>
                  </a:lnTo>
                  <a:cubicBezTo>
                    <a:pt x="5492" y="89"/>
                    <a:pt x="3689" y="1"/>
                    <a:pt x="1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85;p61">
              <a:extLst>
                <a:ext uri="{FF2B5EF4-FFF2-40B4-BE49-F238E27FC236}">
                  <a16:creationId xmlns:a16="http://schemas.microsoft.com/office/drawing/2014/main" id="{A1998669-A00C-47A8-A5FE-62B779288C75}"/>
                </a:ext>
              </a:extLst>
            </p:cNvPr>
            <p:cNvSpPr/>
            <p:nvPr/>
          </p:nvSpPr>
          <p:spPr>
            <a:xfrm>
              <a:off x="3574994" y="4152036"/>
              <a:ext cx="1763719" cy="251455"/>
            </a:xfrm>
            <a:custGeom>
              <a:avLst/>
              <a:gdLst/>
              <a:ahLst/>
              <a:cxnLst/>
              <a:rect l="l" t="t" r="r" b="b"/>
              <a:pathLst>
                <a:path w="94367" h="13454" extrusionOk="0">
                  <a:moveTo>
                    <a:pt x="26090" y="0"/>
                  </a:moveTo>
                  <a:cubicBezTo>
                    <a:pt x="11950" y="0"/>
                    <a:pt x="1" y="5689"/>
                    <a:pt x="1" y="5689"/>
                  </a:cubicBezTo>
                  <a:lnTo>
                    <a:pt x="3712" y="13453"/>
                  </a:lnTo>
                  <a:cubicBezTo>
                    <a:pt x="13894" y="10453"/>
                    <a:pt x="22512" y="9453"/>
                    <a:pt x="29476" y="9453"/>
                  </a:cubicBezTo>
                  <a:cubicBezTo>
                    <a:pt x="43406" y="9453"/>
                    <a:pt x="50725" y="13453"/>
                    <a:pt x="50725" y="13453"/>
                  </a:cubicBezTo>
                  <a:cubicBezTo>
                    <a:pt x="57309" y="11235"/>
                    <a:pt x="64030" y="10496"/>
                    <a:pt x="70066" y="10496"/>
                  </a:cubicBezTo>
                  <a:cubicBezTo>
                    <a:pt x="82137" y="10496"/>
                    <a:pt x="91466" y="13453"/>
                    <a:pt x="91466" y="13453"/>
                  </a:cubicBezTo>
                  <a:lnTo>
                    <a:pt x="94366" y="5860"/>
                  </a:lnTo>
                  <a:cubicBezTo>
                    <a:pt x="89376" y="3917"/>
                    <a:pt x="83967" y="3207"/>
                    <a:pt x="78728" y="3207"/>
                  </a:cubicBezTo>
                  <a:cubicBezTo>
                    <a:pt x="64530" y="3207"/>
                    <a:pt x="51578" y="8419"/>
                    <a:pt x="51578" y="8419"/>
                  </a:cubicBezTo>
                  <a:cubicBezTo>
                    <a:pt x="43673" y="2010"/>
                    <a:pt x="34494" y="0"/>
                    <a:pt x="26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86;p61">
              <a:extLst>
                <a:ext uri="{FF2B5EF4-FFF2-40B4-BE49-F238E27FC236}">
                  <a16:creationId xmlns:a16="http://schemas.microsoft.com/office/drawing/2014/main" id="{562BB7B3-39B7-4243-A40C-5F78CF73E09E}"/>
                </a:ext>
              </a:extLst>
            </p:cNvPr>
            <p:cNvSpPr/>
            <p:nvPr/>
          </p:nvSpPr>
          <p:spPr>
            <a:xfrm>
              <a:off x="5045255" y="4269370"/>
              <a:ext cx="282593" cy="42651"/>
            </a:xfrm>
            <a:custGeom>
              <a:avLst/>
              <a:gdLst/>
              <a:ahLst/>
              <a:cxnLst/>
              <a:rect l="l" t="t" r="r" b="b"/>
              <a:pathLst>
                <a:path w="15120" h="2282" extrusionOk="0">
                  <a:moveTo>
                    <a:pt x="1131" y="1"/>
                  </a:moveTo>
                  <a:cubicBezTo>
                    <a:pt x="839" y="1"/>
                    <a:pt x="548" y="3"/>
                    <a:pt x="256" y="8"/>
                  </a:cubicBezTo>
                  <a:cubicBezTo>
                    <a:pt x="0" y="51"/>
                    <a:pt x="0" y="392"/>
                    <a:pt x="256" y="435"/>
                  </a:cubicBezTo>
                  <a:cubicBezTo>
                    <a:pt x="562" y="430"/>
                    <a:pt x="868" y="427"/>
                    <a:pt x="1174" y="427"/>
                  </a:cubicBezTo>
                  <a:cubicBezTo>
                    <a:pt x="5768" y="427"/>
                    <a:pt x="10321" y="1029"/>
                    <a:pt x="14761" y="2269"/>
                  </a:cubicBezTo>
                  <a:cubicBezTo>
                    <a:pt x="14786" y="2278"/>
                    <a:pt x="14810" y="2282"/>
                    <a:pt x="14833" y="2282"/>
                  </a:cubicBezTo>
                  <a:cubicBezTo>
                    <a:pt x="15038" y="2282"/>
                    <a:pt x="15120" y="1962"/>
                    <a:pt x="14889" y="1885"/>
                  </a:cubicBezTo>
                  <a:cubicBezTo>
                    <a:pt x="10392" y="641"/>
                    <a:pt x="5783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87;p61">
              <a:extLst>
                <a:ext uri="{FF2B5EF4-FFF2-40B4-BE49-F238E27FC236}">
                  <a16:creationId xmlns:a16="http://schemas.microsoft.com/office/drawing/2014/main" id="{1C923AF8-5A65-41AF-A8B1-CFDB07266F2E}"/>
                </a:ext>
              </a:extLst>
            </p:cNvPr>
            <p:cNvSpPr/>
            <p:nvPr/>
          </p:nvSpPr>
          <p:spPr>
            <a:xfrm>
              <a:off x="5140386" y="4314899"/>
              <a:ext cx="162958" cy="35231"/>
            </a:xfrm>
            <a:custGeom>
              <a:avLst/>
              <a:gdLst/>
              <a:ahLst/>
              <a:cxnLst/>
              <a:rect l="l" t="t" r="r" b="b"/>
              <a:pathLst>
                <a:path w="8719" h="1885" extrusionOk="0">
                  <a:moveTo>
                    <a:pt x="289" y="1"/>
                  </a:moveTo>
                  <a:cubicBezTo>
                    <a:pt x="64" y="1"/>
                    <a:pt x="0" y="348"/>
                    <a:pt x="243" y="388"/>
                  </a:cubicBezTo>
                  <a:lnTo>
                    <a:pt x="8391" y="1881"/>
                  </a:lnTo>
                  <a:cubicBezTo>
                    <a:pt x="8405" y="1883"/>
                    <a:pt x="8417" y="1884"/>
                    <a:pt x="8430" y="1884"/>
                  </a:cubicBezTo>
                  <a:cubicBezTo>
                    <a:pt x="8655" y="1884"/>
                    <a:pt x="8719" y="1538"/>
                    <a:pt x="8476" y="1497"/>
                  </a:cubicBezTo>
                  <a:lnTo>
                    <a:pt x="328" y="4"/>
                  </a:lnTo>
                  <a:cubicBezTo>
                    <a:pt x="315" y="2"/>
                    <a:pt x="30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88;p61">
              <a:extLst>
                <a:ext uri="{FF2B5EF4-FFF2-40B4-BE49-F238E27FC236}">
                  <a16:creationId xmlns:a16="http://schemas.microsoft.com/office/drawing/2014/main" id="{FAF9B63A-90C5-4C28-9A7F-AB922A665931}"/>
                </a:ext>
              </a:extLst>
            </p:cNvPr>
            <p:cNvSpPr/>
            <p:nvPr/>
          </p:nvSpPr>
          <p:spPr>
            <a:xfrm>
              <a:off x="4963918" y="4304993"/>
              <a:ext cx="107673" cy="9195"/>
            </a:xfrm>
            <a:custGeom>
              <a:avLst/>
              <a:gdLst/>
              <a:ahLst/>
              <a:cxnLst/>
              <a:rect l="l" t="t" r="r" b="b"/>
              <a:pathLst>
                <a:path w="5761" h="492" extrusionOk="0">
                  <a:moveTo>
                    <a:pt x="2881" y="1"/>
                  </a:moveTo>
                  <a:cubicBezTo>
                    <a:pt x="2006" y="1"/>
                    <a:pt x="1131" y="22"/>
                    <a:pt x="257" y="65"/>
                  </a:cubicBezTo>
                  <a:cubicBezTo>
                    <a:pt x="1" y="65"/>
                    <a:pt x="1" y="491"/>
                    <a:pt x="257" y="491"/>
                  </a:cubicBezTo>
                  <a:cubicBezTo>
                    <a:pt x="1131" y="427"/>
                    <a:pt x="2006" y="395"/>
                    <a:pt x="2881" y="395"/>
                  </a:cubicBezTo>
                  <a:cubicBezTo>
                    <a:pt x="3755" y="395"/>
                    <a:pt x="4630" y="427"/>
                    <a:pt x="5504" y="491"/>
                  </a:cubicBezTo>
                  <a:cubicBezTo>
                    <a:pt x="5760" y="491"/>
                    <a:pt x="5760" y="65"/>
                    <a:pt x="5504" y="65"/>
                  </a:cubicBezTo>
                  <a:cubicBezTo>
                    <a:pt x="4630" y="22"/>
                    <a:pt x="3755" y="1"/>
                    <a:pt x="2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89;p61">
              <a:extLst>
                <a:ext uri="{FF2B5EF4-FFF2-40B4-BE49-F238E27FC236}">
                  <a16:creationId xmlns:a16="http://schemas.microsoft.com/office/drawing/2014/main" id="{0D37469E-558E-41C8-A02D-EC90A193F918}"/>
                </a:ext>
              </a:extLst>
            </p:cNvPr>
            <p:cNvSpPr/>
            <p:nvPr/>
          </p:nvSpPr>
          <p:spPr>
            <a:xfrm>
              <a:off x="4991840" y="4286266"/>
              <a:ext cx="27119" cy="7981"/>
            </a:xfrm>
            <a:custGeom>
              <a:avLst/>
              <a:gdLst/>
              <a:ahLst/>
              <a:cxnLst/>
              <a:rect l="l" t="t" r="r" b="b"/>
              <a:pathLst>
                <a:path w="1451" h="427" extrusionOk="0">
                  <a:moveTo>
                    <a:pt x="213" y="0"/>
                  </a:moveTo>
                  <a:cubicBezTo>
                    <a:pt x="0" y="43"/>
                    <a:pt x="0" y="384"/>
                    <a:pt x="213" y="427"/>
                  </a:cubicBezTo>
                  <a:lnTo>
                    <a:pt x="1237" y="427"/>
                  </a:lnTo>
                  <a:cubicBezTo>
                    <a:pt x="1451" y="384"/>
                    <a:pt x="1451" y="43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90;p61">
              <a:extLst>
                <a:ext uri="{FF2B5EF4-FFF2-40B4-BE49-F238E27FC236}">
                  <a16:creationId xmlns:a16="http://schemas.microsoft.com/office/drawing/2014/main" id="{4646AFF9-3D86-4AC1-9DC6-721363BA010D}"/>
                </a:ext>
              </a:extLst>
            </p:cNvPr>
            <p:cNvSpPr/>
            <p:nvPr/>
          </p:nvSpPr>
          <p:spPr>
            <a:xfrm>
              <a:off x="3891204" y="4178575"/>
              <a:ext cx="56145" cy="17045"/>
            </a:xfrm>
            <a:custGeom>
              <a:avLst/>
              <a:gdLst/>
              <a:ahLst/>
              <a:cxnLst/>
              <a:rect l="l" t="t" r="r" b="b"/>
              <a:pathLst>
                <a:path w="3004" h="912" extrusionOk="0">
                  <a:moveTo>
                    <a:pt x="2783" y="0"/>
                  </a:moveTo>
                  <a:cubicBezTo>
                    <a:pt x="2772" y="0"/>
                    <a:pt x="2761" y="1"/>
                    <a:pt x="2749" y="3"/>
                  </a:cubicBezTo>
                  <a:cubicBezTo>
                    <a:pt x="1895" y="88"/>
                    <a:pt x="1042" y="259"/>
                    <a:pt x="232" y="515"/>
                  </a:cubicBezTo>
                  <a:cubicBezTo>
                    <a:pt x="1" y="592"/>
                    <a:pt x="82" y="911"/>
                    <a:pt x="288" y="911"/>
                  </a:cubicBezTo>
                  <a:cubicBezTo>
                    <a:pt x="310" y="911"/>
                    <a:pt x="334" y="907"/>
                    <a:pt x="360" y="899"/>
                  </a:cubicBezTo>
                  <a:cubicBezTo>
                    <a:pt x="1127" y="643"/>
                    <a:pt x="1938" y="472"/>
                    <a:pt x="2749" y="387"/>
                  </a:cubicBezTo>
                  <a:cubicBezTo>
                    <a:pt x="2992" y="387"/>
                    <a:pt x="3004" y="0"/>
                    <a:pt x="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91;p61">
              <a:extLst>
                <a:ext uri="{FF2B5EF4-FFF2-40B4-BE49-F238E27FC236}">
                  <a16:creationId xmlns:a16="http://schemas.microsoft.com/office/drawing/2014/main" id="{555F4642-8D50-4819-9A1E-534A4E92738C}"/>
                </a:ext>
              </a:extLst>
            </p:cNvPr>
            <p:cNvSpPr/>
            <p:nvPr/>
          </p:nvSpPr>
          <p:spPr>
            <a:xfrm>
              <a:off x="3920491" y="4194275"/>
              <a:ext cx="55584" cy="9943"/>
            </a:xfrm>
            <a:custGeom>
              <a:avLst/>
              <a:gdLst/>
              <a:ahLst/>
              <a:cxnLst/>
              <a:rect l="l" t="t" r="r" b="b"/>
              <a:pathLst>
                <a:path w="2974" h="532" extrusionOk="0">
                  <a:moveTo>
                    <a:pt x="2103" y="0"/>
                  </a:moveTo>
                  <a:cubicBezTo>
                    <a:pt x="1483" y="0"/>
                    <a:pt x="851" y="48"/>
                    <a:pt x="243" y="144"/>
                  </a:cubicBezTo>
                  <a:cubicBezTo>
                    <a:pt x="1" y="185"/>
                    <a:pt x="64" y="532"/>
                    <a:pt x="289" y="532"/>
                  </a:cubicBezTo>
                  <a:cubicBezTo>
                    <a:pt x="302" y="532"/>
                    <a:pt x="315" y="530"/>
                    <a:pt x="328" y="528"/>
                  </a:cubicBezTo>
                  <a:cubicBezTo>
                    <a:pt x="842" y="447"/>
                    <a:pt x="1356" y="417"/>
                    <a:pt x="1859" y="417"/>
                  </a:cubicBezTo>
                  <a:cubicBezTo>
                    <a:pt x="2150" y="417"/>
                    <a:pt x="2436" y="427"/>
                    <a:pt x="2717" y="443"/>
                  </a:cubicBezTo>
                  <a:cubicBezTo>
                    <a:pt x="2973" y="443"/>
                    <a:pt x="2973" y="59"/>
                    <a:pt x="2717" y="16"/>
                  </a:cubicBezTo>
                  <a:cubicBezTo>
                    <a:pt x="2515" y="6"/>
                    <a:pt x="2309" y="0"/>
                    <a:pt x="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92;p61">
              <a:extLst>
                <a:ext uri="{FF2B5EF4-FFF2-40B4-BE49-F238E27FC236}">
                  <a16:creationId xmlns:a16="http://schemas.microsoft.com/office/drawing/2014/main" id="{D8093EE7-E55B-4A1D-96F3-F87BA6494123}"/>
                </a:ext>
              </a:extLst>
            </p:cNvPr>
            <p:cNvSpPr/>
            <p:nvPr/>
          </p:nvSpPr>
          <p:spPr>
            <a:xfrm>
              <a:off x="3595216" y="4275108"/>
              <a:ext cx="208636" cy="41548"/>
            </a:xfrm>
            <a:custGeom>
              <a:avLst/>
              <a:gdLst/>
              <a:ahLst/>
              <a:cxnLst/>
              <a:rect l="l" t="t" r="r" b="b"/>
              <a:pathLst>
                <a:path w="11163" h="2223" extrusionOk="0">
                  <a:moveTo>
                    <a:pt x="10907" y="0"/>
                  </a:moveTo>
                  <a:cubicBezTo>
                    <a:pt x="7280" y="256"/>
                    <a:pt x="3697" y="896"/>
                    <a:pt x="241" y="1834"/>
                  </a:cubicBezTo>
                  <a:cubicBezTo>
                    <a:pt x="0" y="1915"/>
                    <a:pt x="62" y="2222"/>
                    <a:pt x="284" y="2222"/>
                  </a:cubicBezTo>
                  <a:cubicBezTo>
                    <a:pt x="297" y="2222"/>
                    <a:pt x="312" y="2221"/>
                    <a:pt x="327" y="2218"/>
                  </a:cubicBezTo>
                  <a:cubicBezTo>
                    <a:pt x="3782" y="1280"/>
                    <a:pt x="7323" y="683"/>
                    <a:pt x="10864" y="427"/>
                  </a:cubicBezTo>
                  <a:cubicBezTo>
                    <a:pt x="11163" y="384"/>
                    <a:pt x="11163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93;p61">
              <a:extLst>
                <a:ext uri="{FF2B5EF4-FFF2-40B4-BE49-F238E27FC236}">
                  <a16:creationId xmlns:a16="http://schemas.microsoft.com/office/drawing/2014/main" id="{82390ABF-CDDC-4AEC-8631-9A3D3C462EB7}"/>
                </a:ext>
              </a:extLst>
            </p:cNvPr>
            <p:cNvSpPr/>
            <p:nvPr/>
          </p:nvSpPr>
          <p:spPr>
            <a:xfrm>
              <a:off x="3603944" y="4308526"/>
              <a:ext cx="111972" cy="32035"/>
            </a:xfrm>
            <a:custGeom>
              <a:avLst/>
              <a:gdLst/>
              <a:ahLst/>
              <a:cxnLst/>
              <a:rect l="l" t="t" r="r" b="b"/>
              <a:pathLst>
                <a:path w="5991" h="1714" extrusionOk="0">
                  <a:moveTo>
                    <a:pt x="5705" y="0"/>
                  </a:moveTo>
                  <a:cubicBezTo>
                    <a:pt x="5691" y="0"/>
                    <a:pt x="5677" y="1"/>
                    <a:pt x="5662" y="4"/>
                  </a:cubicBezTo>
                  <a:lnTo>
                    <a:pt x="201" y="1326"/>
                  </a:lnTo>
                  <a:cubicBezTo>
                    <a:pt x="0" y="1407"/>
                    <a:pt x="64" y="1714"/>
                    <a:pt x="286" y="1714"/>
                  </a:cubicBezTo>
                  <a:cubicBezTo>
                    <a:pt x="300" y="1714"/>
                    <a:pt x="314" y="1713"/>
                    <a:pt x="329" y="1710"/>
                  </a:cubicBezTo>
                  <a:lnTo>
                    <a:pt x="5790" y="388"/>
                  </a:lnTo>
                  <a:cubicBezTo>
                    <a:pt x="5990" y="307"/>
                    <a:pt x="5927" y="0"/>
                    <a:pt x="5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94;p61">
              <a:extLst>
                <a:ext uri="{FF2B5EF4-FFF2-40B4-BE49-F238E27FC236}">
                  <a16:creationId xmlns:a16="http://schemas.microsoft.com/office/drawing/2014/main" id="{1B6700C1-B5E2-492B-A7FC-E3F1EFCD26D1}"/>
                </a:ext>
              </a:extLst>
            </p:cNvPr>
            <p:cNvSpPr/>
            <p:nvPr/>
          </p:nvSpPr>
          <p:spPr>
            <a:xfrm>
              <a:off x="4100436" y="4246588"/>
              <a:ext cx="190582" cy="10990"/>
            </a:xfrm>
            <a:custGeom>
              <a:avLst/>
              <a:gdLst/>
              <a:ahLst/>
              <a:cxnLst/>
              <a:rect l="l" t="t" r="r" b="b"/>
              <a:pathLst>
                <a:path w="10197" h="588" extrusionOk="0">
                  <a:moveTo>
                    <a:pt x="5082" y="1"/>
                  </a:moveTo>
                  <a:cubicBezTo>
                    <a:pt x="3467" y="1"/>
                    <a:pt x="1856" y="54"/>
                    <a:pt x="256" y="161"/>
                  </a:cubicBezTo>
                  <a:cubicBezTo>
                    <a:pt x="0" y="161"/>
                    <a:pt x="0" y="588"/>
                    <a:pt x="256" y="588"/>
                  </a:cubicBezTo>
                  <a:cubicBezTo>
                    <a:pt x="1856" y="460"/>
                    <a:pt x="3467" y="396"/>
                    <a:pt x="5082" y="396"/>
                  </a:cubicBezTo>
                  <a:cubicBezTo>
                    <a:pt x="6698" y="396"/>
                    <a:pt x="8319" y="460"/>
                    <a:pt x="9940" y="588"/>
                  </a:cubicBezTo>
                  <a:cubicBezTo>
                    <a:pt x="10196" y="588"/>
                    <a:pt x="10196" y="204"/>
                    <a:pt x="9940" y="161"/>
                  </a:cubicBezTo>
                  <a:cubicBezTo>
                    <a:pt x="8319" y="54"/>
                    <a:pt x="6698" y="1"/>
                    <a:pt x="5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95;p61">
              <a:extLst>
                <a:ext uri="{FF2B5EF4-FFF2-40B4-BE49-F238E27FC236}">
                  <a16:creationId xmlns:a16="http://schemas.microsoft.com/office/drawing/2014/main" id="{E7FE1A02-4253-439F-808F-476CC5E7FEB8}"/>
                </a:ext>
              </a:extLst>
            </p:cNvPr>
            <p:cNvSpPr/>
            <p:nvPr/>
          </p:nvSpPr>
          <p:spPr>
            <a:xfrm>
              <a:off x="4227208" y="4265053"/>
              <a:ext cx="118569" cy="14915"/>
            </a:xfrm>
            <a:custGeom>
              <a:avLst/>
              <a:gdLst/>
              <a:ahLst/>
              <a:cxnLst/>
              <a:rect l="l" t="t" r="r" b="b"/>
              <a:pathLst>
                <a:path w="6344" h="798" extrusionOk="0">
                  <a:moveTo>
                    <a:pt x="1433" y="1"/>
                  </a:moveTo>
                  <a:cubicBezTo>
                    <a:pt x="1041" y="1"/>
                    <a:pt x="649" y="9"/>
                    <a:pt x="256" y="26"/>
                  </a:cubicBezTo>
                  <a:cubicBezTo>
                    <a:pt x="0" y="26"/>
                    <a:pt x="0" y="453"/>
                    <a:pt x="256" y="453"/>
                  </a:cubicBezTo>
                  <a:cubicBezTo>
                    <a:pt x="648" y="435"/>
                    <a:pt x="1040" y="427"/>
                    <a:pt x="1432" y="427"/>
                  </a:cubicBezTo>
                  <a:cubicBezTo>
                    <a:pt x="2958" y="427"/>
                    <a:pt x="4479" y="556"/>
                    <a:pt x="5973" y="794"/>
                  </a:cubicBezTo>
                  <a:cubicBezTo>
                    <a:pt x="5986" y="796"/>
                    <a:pt x="5999" y="797"/>
                    <a:pt x="6012" y="797"/>
                  </a:cubicBezTo>
                  <a:cubicBezTo>
                    <a:pt x="6241" y="797"/>
                    <a:pt x="6343" y="450"/>
                    <a:pt x="6101" y="410"/>
                  </a:cubicBezTo>
                  <a:cubicBezTo>
                    <a:pt x="4565" y="137"/>
                    <a:pt x="3002" y="1"/>
                    <a:pt x="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96;p61">
              <a:extLst>
                <a:ext uri="{FF2B5EF4-FFF2-40B4-BE49-F238E27FC236}">
                  <a16:creationId xmlns:a16="http://schemas.microsoft.com/office/drawing/2014/main" id="{49A868E9-D81C-47D7-9E35-AE3E05E6C6D7}"/>
                </a:ext>
              </a:extLst>
            </p:cNvPr>
            <p:cNvSpPr/>
            <p:nvPr/>
          </p:nvSpPr>
          <p:spPr>
            <a:xfrm>
              <a:off x="3142851" y="3398836"/>
              <a:ext cx="611574" cy="304666"/>
            </a:xfrm>
            <a:custGeom>
              <a:avLst/>
              <a:gdLst/>
              <a:ahLst/>
              <a:cxnLst/>
              <a:rect l="l" t="t" r="r" b="b"/>
              <a:pathLst>
                <a:path w="32722" h="16301" extrusionOk="0">
                  <a:moveTo>
                    <a:pt x="27346" y="1"/>
                  </a:moveTo>
                  <a:lnTo>
                    <a:pt x="27176" y="43"/>
                  </a:lnTo>
                  <a:cubicBezTo>
                    <a:pt x="26131" y="342"/>
                    <a:pt x="20216" y="2020"/>
                    <a:pt x="11874" y="2020"/>
                  </a:cubicBezTo>
                  <a:cubicBezTo>
                    <a:pt x="8298" y="2020"/>
                    <a:pt x="4276" y="1712"/>
                    <a:pt x="1" y="854"/>
                  </a:cubicBezTo>
                  <a:lnTo>
                    <a:pt x="1" y="854"/>
                  </a:lnTo>
                  <a:lnTo>
                    <a:pt x="4352" y="15487"/>
                  </a:lnTo>
                  <a:cubicBezTo>
                    <a:pt x="4594" y="15527"/>
                    <a:pt x="8386" y="16300"/>
                    <a:pt x="13525" y="16300"/>
                  </a:cubicBezTo>
                  <a:cubicBezTo>
                    <a:pt x="19266" y="16300"/>
                    <a:pt x="26689" y="15335"/>
                    <a:pt x="32722" y="11306"/>
                  </a:cubicBezTo>
                  <a:lnTo>
                    <a:pt x="27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97;p61">
              <a:extLst>
                <a:ext uri="{FF2B5EF4-FFF2-40B4-BE49-F238E27FC236}">
                  <a16:creationId xmlns:a16="http://schemas.microsoft.com/office/drawing/2014/main" id="{CE672835-43F2-44C0-88C4-70188617FB8D}"/>
                </a:ext>
              </a:extLst>
            </p:cNvPr>
            <p:cNvSpPr/>
            <p:nvPr/>
          </p:nvSpPr>
          <p:spPr>
            <a:xfrm>
              <a:off x="3224188" y="3398836"/>
              <a:ext cx="530235" cy="354045"/>
            </a:xfrm>
            <a:custGeom>
              <a:avLst/>
              <a:gdLst/>
              <a:ahLst/>
              <a:cxnLst/>
              <a:rect l="l" t="t" r="r" b="b"/>
              <a:pathLst>
                <a:path w="28370" h="18943" extrusionOk="0">
                  <a:moveTo>
                    <a:pt x="28370" y="11306"/>
                  </a:moveTo>
                  <a:cubicBezTo>
                    <a:pt x="16937" y="18942"/>
                    <a:pt x="512" y="15572"/>
                    <a:pt x="0" y="15487"/>
                  </a:cubicBezTo>
                  <a:lnTo>
                    <a:pt x="0" y="15487"/>
                  </a:lnTo>
                  <a:cubicBezTo>
                    <a:pt x="0" y="15487"/>
                    <a:pt x="17107" y="11007"/>
                    <a:pt x="22824" y="43"/>
                  </a:cubicBezTo>
                  <a:lnTo>
                    <a:pt x="22824" y="43"/>
                  </a:lnTo>
                  <a:lnTo>
                    <a:pt x="2295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98;p61">
              <a:extLst>
                <a:ext uri="{FF2B5EF4-FFF2-40B4-BE49-F238E27FC236}">
                  <a16:creationId xmlns:a16="http://schemas.microsoft.com/office/drawing/2014/main" id="{66C90D5D-16A5-4982-A383-4C33A627B23D}"/>
                </a:ext>
              </a:extLst>
            </p:cNvPr>
            <p:cNvSpPr/>
            <p:nvPr/>
          </p:nvSpPr>
          <p:spPr>
            <a:xfrm>
              <a:off x="3268034" y="3483276"/>
              <a:ext cx="382734" cy="90198"/>
            </a:xfrm>
            <a:custGeom>
              <a:avLst/>
              <a:gdLst/>
              <a:ahLst/>
              <a:cxnLst/>
              <a:rect l="l" t="t" r="r" b="b"/>
              <a:pathLst>
                <a:path w="20478" h="4826" extrusionOk="0">
                  <a:moveTo>
                    <a:pt x="4779" y="2309"/>
                  </a:moveTo>
                  <a:cubicBezTo>
                    <a:pt x="4736" y="2351"/>
                    <a:pt x="4736" y="2394"/>
                    <a:pt x="4736" y="2437"/>
                  </a:cubicBezTo>
                  <a:cubicBezTo>
                    <a:pt x="4395" y="3247"/>
                    <a:pt x="3840" y="3930"/>
                    <a:pt x="3115" y="4399"/>
                  </a:cubicBezTo>
                  <a:cubicBezTo>
                    <a:pt x="2987" y="3716"/>
                    <a:pt x="3584" y="3034"/>
                    <a:pt x="4181" y="2650"/>
                  </a:cubicBezTo>
                  <a:cubicBezTo>
                    <a:pt x="4352" y="2522"/>
                    <a:pt x="4565" y="2394"/>
                    <a:pt x="4779" y="2309"/>
                  </a:cubicBezTo>
                  <a:close/>
                  <a:moveTo>
                    <a:pt x="3412" y="1"/>
                  </a:moveTo>
                  <a:cubicBezTo>
                    <a:pt x="2692" y="1"/>
                    <a:pt x="1994" y="466"/>
                    <a:pt x="1451" y="901"/>
                  </a:cubicBezTo>
                  <a:cubicBezTo>
                    <a:pt x="769" y="1413"/>
                    <a:pt x="129" y="1967"/>
                    <a:pt x="1" y="2778"/>
                  </a:cubicBezTo>
                  <a:lnTo>
                    <a:pt x="257" y="2820"/>
                  </a:lnTo>
                  <a:cubicBezTo>
                    <a:pt x="385" y="2138"/>
                    <a:pt x="982" y="1626"/>
                    <a:pt x="1622" y="1114"/>
                  </a:cubicBezTo>
                  <a:cubicBezTo>
                    <a:pt x="2175" y="708"/>
                    <a:pt x="2793" y="270"/>
                    <a:pt x="3447" y="270"/>
                  </a:cubicBezTo>
                  <a:cubicBezTo>
                    <a:pt x="3549" y="270"/>
                    <a:pt x="3651" y="280"/>
                    <a:pt x="3755" y="303"/>
                  </a:cubicBezTo>
                  <a:cubicBezTo>
                    <a:pt x="4096" y="389"/>
                    <a:pt x="4395" y="645"/>
                    <a:pt x="4565" y="943"/>
                  </a:cubicBezTo>
                  <a:cubicBezTo>
                    <a:pt x="4736" y="1285"/>
                    <a:pt x="4821" y="1626"/>
                    <a:pt x="4821" y="1967"/>
                  </a:cubicBezTo>
                  <a:cubicBezTo>
                    <a:pt x="4523" y="2095"/>
                    <a:pt x="4267" y="2266"/>
                    <a:pt x="4011" y="2437"/>
                  </a:cubicBezTo>
                  <a:cubicBezTo>
                    <a:pt x="3328" y="2906"/>
                    <a:pt x="2603" y="3759"/>
                    <a:pt x="2859" y="4655"/>
                  </a:cubicBezTo>
                  <a:lnTo>
                    <a:pt x="2944" y="4826"/>
                  </a:lnTo>
                  <a:lnTo>
                    <a:pt x="3072" y="4740"/>
                  </a:lnTo>
                  <a:cubicBezTo>
                    <a:pt x="3925" y="4228"/>
                    <a:pt x="4608" y="3460"/>
                    <a:pt x="4992" y="2522"/>
                  </a:cubicBezTo>
                  <a:cubicBezTo>
                    <a:pt x="5035" y="2437"/>
                    <a:pt x="5035" y="2309"/>
                    <a:pt x="5035" y="2181"/>
                  </a:cubicBezTo>
                  <a:cubicBezTo>
                    <a:pt x="5419" y="2010"/>
                    <a:pt x="5845" y="1882"/>
                    <a:pt x="6272" y="1797"/>
                  </a:cubicBezTo>
                  <a:cubicBezTo>
                    <a:pt x="6309" y="1784"/>
                    <a:pt x="6350" y="1779"/>
                    <a:pt x="6393" y="1779"/>
                  </a:cubicBezTo>
                  <a:cubicBezTo>
                    <a:pt x="6496" y="1779"/>
                    <a:pt x="6608" y="1809"/>
                    <a:pt x="6698" y="1839"/>
                  </a:cubicBezTo>
                  <a:cubicBezTo>
                    <a:pt x="6741" y="1925"/>
                    <a:pt x="6784" y="2010"/>
                    <a:pt x="6784" y="2138"/>
                  </a:cubicBezTo>
                  <a:cubicBezTo>
                    <a:pt x="6826" y="2266"/>
                    <a:pt x="6826" y="2437"/>
                    <a:pt x="6826" y="2607"/>
                  </a:cubicBezTo>
                  <a:cubicBezTo>
                    <a:pt x="6741" y="2692"/>
                    <a:pt x="6656" y="2820"/>
                    <a:pt x="6570" y="2948"/>
                  </a:cubicBezTo>
                  <a:cubicBezTo>
                    <a:pt x="6442" y="3119"/>
                    <a:pt x="6400" y="3332"/>
                    <a:pt x="6442" y="3546"/>
                  </a:cubicBezTo>
                  <a:cubicBezTo>
                    <a:pt x="6485" y="3631"/>
                    <a:pt x="6570" y="3716"/>
                    <a:pt x="6656" y="3759"/>
                  </a:cubicBezTo>
                  <a:lnTo>
                    <a:pt x="6784" y="3759"/>
                  </a:lnTo>
                  <a:lnTo>
                    <a:pt x="6826" y="3674"/>
                  </a:lnTo>
                  <a:cubicBezTo>
                    <a:pt x="6997" y="3375"/>
                    <a:pt x="7082" y="3034"/>
                    <a:pt x="7082" y="2692"/>
                  </a:cubicBezTo>
                  <a:cubicBezTo>
                    <a:pt x="8051" y="1630"/>
                    <a:pt x="9433" y="1048"/>
                    <a:pt x="10824" y="1048"/>
                  </a:cubicBezTo>
                  <a:cubicBezTo>
                    <a:pt x="11331" y="1048"/>
                    <a:pt x="11839" y="1125"/>
                    <a:pt x="12330" y="1285"/>
                  </a:cubicBezTo>
                  <a:cubicBezTo>
                    <a:pt x="13055" y="1583"/>
                    <a:pt x="13737" y="1967"/>
                    <a:pt x="14377" y="2394"/>
                  </a:cubicBezTo>
                  <a:cubicBezTo>
                    <a:pt x="14591" y="2522"/>
                    <a:pt x="14804" y="2692"/>
                    <a:pt x="15017" y="2820"/>
                  </a:cubicBezTo>
                  <a:cubicBezTo>
                    <a:pt x="15870" y="3418"/>
                    <a:pt x="16894" y="3759"/>
                    <a:pt x="17961" y="3802"/>
                  </a:cubicBezTo>
                  <a:cubicBezTo>
                    <a:pt x="18601" y="3759"/>
                    <a:pt x="19241" y="3503"/>
                    <a:pt x="19753" y="3076"/>
                  </a:cubicBezTo>
                  <a:cubicBezTo>
                    <a:pt x="20222" y="2778"/>
                    <a:pt x="20478" y="2223"/>
                    <a:pt x="20478" y="1669"/>
                  </a:cubicBezTo>
                  <a:cubicBezTo>
                    <a:pt x="20435" y="858"/>
                    <a:pt x="19625" y="389"/>
                    <a:pt x="18899" y="90"/>
                  </a:cubicBezTo>
                  <a:lnTo>
                    <a:pt x="18771" y="346"/>
                  </a:lnTo>
                  <a:cubicBezTo>
                    <a:pt x="19454" y="602"/>
                    <a:pt x="20179" y="1029"/>
                    <a:pt x="20264" y="1669"/>
                  </a:cubicBezTo>
                  <a:cubicBezTo>
                    <a:pt x="20264" y="2181"/>
                    <a:pt x="20008" y="2607"/>
                    <a:pt x="19625" y="2906"/>
                  </a:cubicBezTo>
                  <a:cubicBezTo>
                    <a:pt x="19155" y="3247"/>
                    <a:pt x="18558" y="3503"/>
                    <a:pt x="17961" y="3503"/>
                  </a:cubicBezTo>
                  <a:cubicBezTo>
                    <a:pt x="16937" y="3503"/>
                    <a:pt x="15956" y="3204"/>
                    <a:pt x="15145" y="2607"/>
                  </a:cubicBezTo>
                  <a:cubicBezTo>
                    <a:pt x="14932" y="2479"/>
                    <a:pt x="14719" y="2351"/>
                    <a:pt x="14505" y="2223"/>
                  </a:cubicBezTo>
                  <a:cubicBezTo>
                    <a:pt x="13865" y="1754"/>
                    <a:pt x="13140" y="1370"/>
                    <a:pt x="12415" y="1071"/>
                  </a:cubicBezTo>
                  <a:cubicBezTo>
                    <a:pt x="11880" y="901"/>
                    <a:pt x="11332" y="818"/>
                    <a:pt x="10788" y="818"/>
                  </a:cubicBezTo>
                  <a:cubicBezTo>
                    <a:pt x="9423" y="818"/>
                    <a:pt x="8089" y="1344"/>
                    <a:pt x="7082" y="2351"/>
                  </a:cubicBezTo>
                  <a:cubicBezTo>
                    <a:pt x="7082" y="2266"/>
                    <a:pt x="7082" y="2181"/>
                    <a:pt x="7040" y="2095"/>
                  </a:cubicBezTo>
                  <a:cubicBezTo>
                    <a:pt x="7040" y="1967"/>
                    <a:pt x="6954" y="1797"/>
                    <a:pt x="6869" y="1711"/>
                  </a:cubicBezTo>
                  <a:cubicBezTo>
                    <a:pt x="6709" y="1615"/>
                    <a:pt x="6549" y="1567"/>
                    <a:pt x="6389" y="1567"/>
                  </a:cubicBezTo>
                  <a:cubicBezTo>
                    <a:pt x="6336" y="1567"/>
                    <a:pt x="6282" y="1573"/>
                    <a:pt x="6229" y="1583"/>
                  </a:cubicBezTo>
                  <a:cubicBezTo>
                    <a:pt x="5802" y="1669"/>
                    <a:pt x="5419" y="1754"/>
                    <a:pt x="5077" y="1925"/>
                  </a:cubicBezTo>
                  <a:cubicBezTo>
                    <a:pt x="5077" y="1541"/>
                    <a:pt x="4949" y="1157"/>
                    <a:pt x="4779" y="858"/>
                  </a:cubicBezTo>
                  <a:cubicBezTo>
                    <a:pt x="4565" y="474"/>
                    <a:pt x="4224" y="175"/>
                    <a:pt x="3797" y="47"/>
                  </a:cubicBezTo>
                  <a:cubicBezTo>
                    <a:pt x="3669" y="15"/>
                    <a:pt x="3540" y="1"/>
                    <a:pt x="3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99;p61">
              <a:extLst>
                <a:ext uri="{FF2B5EF4-FFF2-40B4-BE49-F238E27FC236}">
                  <a16:creationId xmlns:a16="http://schemas.microsoft.com/office/drawing/2014/main" id="{AAE24475-CA96-42C6-8928-E3E62933E6BC}"/>
                </a:ext>
              </a:extLst>
            </p:cNvPr>
            <p:cNvSpPr/>
            <p:nvPr/>
          </p:nvSpPr>
          <p:spPr>
            <a:xfrm flipH="1">
              <a:off x="3262192" y="2104128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00;p61">
              <a:extLst>
                <a:ext uri="{FF2B5EF4-FFF2-40B4-BE49-F238E27FC236}">
                  <a16:creationId xmlns:a16="http://schemas.microsoft.com/office/drawing/2014/main" id="{1842A9D3-3ED9-4C6A-AC8C-11FA2F322B04}"/>
                </a:ext>
              </a:extLst>
            </p:cNvPr>
            <p:cNvSpPr/>
            <p:nvPr/>
          </p:nvSpPr>
          <p:spPr>
            <a:xfrm flipH="1">
              <a:off x="5723563" y="2742374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0" grpId="0"/>
      <p:bldP spid="101" grpId="0"/>
    </p:bldLst>
  </p:timing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591</Words>
  <Application>Microsoft Office PowerPoint</Application>
  <PresentationFormat>On-screen Show (16:9)</PresentationFormat>
  <Paragraphs>114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Changa One</vt:lpstr>
      <vt:lpstr>Roboto</vt:lpstr>
      <vt:lpstr>Arial</vt:lpstr>
      <vt:lpstr>Ethical Dilemmas in Marketing by Slidesgo</vt:lpstr>
      <vt:lpstr>Machine Learning Penentuan Nilai Kedisiplinan Berbasis IoT Menggunakan Algoritma K-Means Pada Platform Node-Red</vt:lpstr>
      <vt:lpstr>LATAR BELAKANG</vt:lpstr>
      <vt:lpstr>Identifikasi Masalah</vt:lpstr>
      <vt:lpstr>Tujuan</vt:lpstr>
      <vt:lpstr>Apa Manfaatnya ?</vt:lpstr>
      <vt:lpstr>PowerPoint Presentation</vt:lpstr>
      <vt:lpstr>Batasan Masalah</vt:lpstr>
      <vt:lpstr>Subjek dan Waktu Penelitian</vt:lpstr>
      <vt:lpstr>Metodologi Penelitian</vt:lpstr>
      <vt:lpstr>Metode Pengembangan Aplikasi</vt:lpstr>
      <vt:lpstr>PowerPoint Presentation</vt:lpstr>
      <vt:lpstr>PowerPoint Presentation</vt:lpstr>
      <vt:lpstr>Use Case Diagram</vt:lpstr>
      <vt:lpstr>Kerangka Pemikiran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Detektor Kebocoran Gas LPG Berbasis Internet of Things Melalui Notifikasi Twitter Menggunakan Metode K-Means</dc:title>
  <dc:creator>ASUS</dc:creator>
  <cp:lastModifiedBy>faiz daffa</cp:lastModifiedBy>
  <cp:revision>81</cp:revision>
  <dcterms:modified xsi:type="dcterms:W3CDTF">2022-01-11T08:51:47Z</dcterms:modified>
</cp:coreProperties>
</file>