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6" r:id="rId8"/>
    <p:sldId id="264" r:id="rId9"/>
    <p:sldId id="263" r:id="rId10"/>
    <p:sldId id="265" r:id="rId1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99884" autoAdjust="0"/>
  </p:normalViewPr>
  <p:slideViewPr>
    <p:cSldViewPr snapToGrid="0">
      <p:cViewPr varScale="1">
        <p:scale>
          <a:sx n="119" d="100"/>
          <a:sy n="119" d="100"/>
        </p:scale>
        <p:origin x="96" y="4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4" name="Picture 2" descr="C:\Users\Marc\Dropbox\FH\5. Semester\Bachelor-Projekt Wirtschaftsinformatik\Präsentation\FH Präsentation Start Seit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ctrTitle"/>
          </p:nvPr>
        </p:nvSpPr>
        <p:spPr>
          <a:xfrm>
            <a:off x="914400" y="2130426"/>
            <a:ext cx="103632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5" name="Datumsplatzhalter 3"/>
          <p:cNvSpPr>
            <a:spLocks noGrp="1"/>
          </p:cNvSpPr>
          <p:nvPr>
            <p:ph type="dt" sz="half" idx="10"/>
          </p:nvPr>
        </p:nvSpPr>
        <p:spPr/>
        <p:txBody>
          <a:bodyPr/>
          <a:lstStyle>
            <a:lvl1pPr>
              <a:defRPr/>
            </a:lvl1pPr>
          </a:lstStyle>
          <a:p>
            <a:fld id="{EF89B6B9-B857-4877-A1E1-A78A6A94EA51}" type="datetimeFigureOut">
              <a:rPr lang="de-DE" smtClean="0"/>
              <a:t>24.06.2015</a:t>
            </a:fld>
            <a:endParaRPr lang="de-DE"/>
          </a:p>
        </p:txBody>
      </p:sp>
      <p:sp>
        <p:nvSpPr>
          <p:cNvPr id="6" name="Fußzeilenplatzhalter 4"/>
          <p:cNvSpPr>
            <a:spLocks noGrp="1"/>
          </p:cNvSpPr>
          <p:nvPr>
            <p:ph type="ftr" sz="quarter" idx="11"/>
          </p:nvPr>
        </p:nvSpPr>
        <p:spPr/>
        <p:txBody>
          <a:bodyPr/>
          <a:lstStyle>
            <a:lvl1pPr>
              <a:defRPr/>
            </a:lvl1pPr>
          </a:lstStyle>
          <a:p>
            <a:endParaRPr lang="de-DE"/>
          </a:p>
        </p:txBody>
      </p:sp>
      <p:sp>
        <p:nvSpPr>
          <p:cNvPr id="7"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432972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lvl1pPr>
              <a:defRPr/>
            </a:lvl1pPr>
          </a:lstStyle>
          <a:p>
            <a:fld id="{EF89B6B9-B857-4877-A1E1-A78A6A94EA51}" type="datetimeFigureOut">
              <a:rPr lang="de-DE" smtClean="0"/>
              <a:t>24.06.2015</a:t>
            </a:fld>
            <a:endParaRPr lang="de-DE"/>
          </a:p>
        </p:txBody>
      </p:sp>
      <p:sp>
        <p:nvSpPr>
          <p:cNvPr id="5" name="Fußzeilenplatzhalter 4"/>
          <p:cNvSpPr>
            <a:spLocks noGrp="1"/>
          </p:cNvSpPr>
          <p:nvPr>
            <p:ph type="ftr" sz="quarter" idx="11"/>
          </p:nvPr>
        </p:nvSpPr>
        <p:spPr/>
        <p:txBody>
          <a:bodyPr/>
          <a:lstStyle>
            <a:lvl1pPr>
              <a:defRPr/>
            </a:lvl1pPr>
          </a:lstStyle>
          <a:p>
            <a:endParaRPr lang="de-DE"/>
          </a:p>
        </p:txBody>
      </p:sp>
      <p:sp>
        <p:nvSpPr>
          <p:cNvPr id="6"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3593197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839200" y="274639"/>
            <a:ext cx="2743200" cy="585152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609600" y="274639"/>
            <a:ext cx="8026400" cy="5851525"/>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lvl1pPr>
              <a:defRPr/>
            </a:lvl1pPr>
          </a:lstStyle>
          <a:p>
            <a:fld id="{EF89B6B9-B857-4877-A1E1-A78A6A94EA51}" type="datetimeFigureOut">
              <a:rPr lang="de-DE" smtClean="0"/>
              <a:t>24.06.2015</a:t>
            </a:fld>
            <a:endParaRPr lang="de-DE"/>
          </a:p>
        </p:txBody>
      </p:sp>
      <p:sp>
        <p:nvSpPr>
          <p:cNvPr id="5" name="Fußzeilenplatzhalter 4"/>
          <p:cNvSpPr>
            <a:spLocks noGrp="1"/>
          </p:cNvSpPr>
          <p:nvPr>
            <p:ph type="ftr" sz="quarter" idx="11"/>
          </p:nvPr>
        </p:nvSpPr>
        <p:spPr/>
        <p:txBody>
          <a:bodyPr/>
          <a:lstStyle>
            <a:lvl1pPr>
              <a:defRPr/>
            </a:lvl1pPr>
          </a:lstStyle>
          <a:p>
            <a:endParaRPr lang="de-DE"/>
          </a:p>
        </p:txBody>
      </p:sp>
      <p:sp>
        <p:nvSpPr>
          <p:cNvPr id="6"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1343033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4" name="Picture 2" descr="C:\Users\Marc\Dropbox\FH\5. Semester\Bachelor-Projekt Wirtschaftsinformatik\Präsentation\FH Präsentation normale Seit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609600" y="1340768"/>
            <a:ext cx="10972800" cy="1143000"/>
          </a:xfrm>
        </p:spPr>
        <p:txBody>
          <a:bodyPr/>
          <a:lstStyle/>
          <a:p>
            <a:r>
              <a:rPr lang="de-DE" smtClean="0"/>
              <a:t>Titelmasterformat durch Klicken bearbeiten</a:t>
            </a:r>
            <a:endParaRPr lang="de-DE" dirty="0"/>
          </a:p>
        </p:txBody>
      </p:sp>
      <p:sp>
        <p:nvSpPr>
          <p:cNvPr id="3" name="Inhaltsplatzhalter 2"/>
          <p:cNvSpPr>
            <a:spLocks noGrp="1"/>
          </p:cNvSpPr>
          <p:nvPr>
            <p:ph idx="1"/>
          </p:nvPr>
        </p:nvSpPr>
        <p:spPr>
          <a:xfrm>
            <a:off x="609600" y="2708921"/>
            <a:ext cx="10972800" cy="3417243"/>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5" name="Datumsplatzhalter 3"/>
          <p:cNvSpPr>
            <a:spLocks noGrp="1"/>
          </p:cNvSpPr>
          <p:nvPr>
            <p:ph type="dt" sz="half" idx="10"/>
          </p:nvPr>
        </p:nvSpPr>
        <p:spPr/>
        <p:txBody>
          <a:bodyPr/>
          <a:lstStyle>
            <a:lvl1pPr>
              <a:defRPr/>
            </a:lvl1pPr>
          </a:lstStyle>
          <a:p>
            <a:fld id="{EF89B6B9-B857-4877-A1E1-A78A6A94EA51}" type="datetimeFigureOut">
              <a:rPr lang="de-DE" smtClean="0"/>
              <a:t>24.06.2015</a:t>
            </a:fld>
            <a:endParaRPr lang="de-DE"/>
          </a:p>
        </p:txBody>
      </p:sp>
      <p:sp>
        <p:nvSpPr>
          <p:cNvPr id="6" name="Fußzeilenplatzhalter 4"/>
          <p:cNvSpPr>
            <a:spLocks noGrp="1"/>
          </p:cNvSpPr>
          <p:nvPr>
            <p:ph type="ftr" sz="quarter" idx="11"/>
          </p:nvPr>
        </p:nvSpPr>
        <p:spPr/>
        <p:txBody>
          <a:bodyPr/>
          <a:lstStyle>
            <a:lvl1pPr>
              <a:defRPr/>
            </a:lvl1pPr>
          </a:lstStyle>
          <a:p>
            <a:endParaRPr lang="de-DE"/>
          </a:p>
        </p:txBody>
      </p:sp>
      <p:sp>
        <p:nvSpPr>
          <p:cNvPr id="7"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1517405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1"/>
            <a:ext cx="103632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lvl1pPr>
              <a:defRPr/>
            </a:lvl1pPr>
          </a:lstStyle>
          <a:p>
            <a:fld id="{EF89B6B9-B857-4877-A1E1-A78A6A94EA51}" type="datetimeFigureOut">
              <a:rPr lang="de-DE" smtClean="0"/>
              <a:t>24.06.2015</a:t>
            </a:fld>
            <a:endParaRPr lang="de-DE"/>
          </a:p>
        </p:txBody>
      </p:sp>
      <p:sp>
        <p:nvSpPr>
          <p:cNvPr id="5" name="Fußzeilenplatzhalter 4"/>
          <p:cNvSpPr>
            <a:spLocks noGrp="1"/>
          </p:cNvSpPr>
          <p:nvPr>
            <p:ph type="ftr" sz="quarter" idx="11"/>
          </p:nvPr>
        </p:nvSpPr>
        <p:spPr/>
        <p:txBody>
          <a:bodyPr/>
          <a:lstStyle>
            <a:lvl1pPr>
              <a:defRPr/>
            </a:lvl1pPr>
          </a:lstStyle>
          <a:p>
            <a:endParaRPr lang="de-DE"/>
          </a:p>
        </p:txBody>
      </p:sp>
      <p:sp>
        <p:nvSpPr>
          <p:cNvPr id="6"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3987654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3"/>
          <p:cNvSpPr>
            <a:spLocks noGrp="1"/>
          </p:cNvSpPr>
          <p:nvPr>
            <p:ph type="dt" sz="half" idx="10"/>
          </p:nvPr>
        </p:nvSpPr>
        <p:spPr/>
        <p:txBody>
          <a:bodyPr/>
          <a:lstStyle>
            <a:lvl1pPr>
              <a:defRPr/>
            </a:lvl1pPr>
          </a:lstStyle>
          <a:p>
            <a:fld id="{EF89B6B9-B857-4877-A1E1-A78A6A94EA51}" type="datetimeFigureOut">
              <a:rPr lang="de-DE" smtClean="0"/>
              <a:t>24.06.2015</a:t>
            </a:fld>
            <a:endParaRPr lang="de-DE"/>
          </a:p>
        </p:txBody>
      </p:sp>
      <p:sp>
        <p:nvSpPr>
          <p:cNvPr id="6" name="Fußzeilenplatzhalter 4"/>
          <p:cNvSpPr>
            <a:spLocks noGrp="1"/>
          </p:cNvSpPr>
          <p:nvPr>
            <p:ph type="ftr" sz="quarter" idx="11"/>
          </p:nvPr>
        </p:nvSpPr>
        <p:spPr/>
        <p:txBody>
          <a:bodyPr/>
          <a:lstStyle>
            <a:lvl1pPr>
              <a:defRPr/>
            </a:lvl1pPr>
          </a:lstStyle>
          <a:p>
            <a:endParaRPr lang="de-DE"/>
          </a:p>
        </p:txBody>
      </p:sp>
      <p:sp>
        <p:nvSpPr>
          <p:cNvPr id="7"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3605545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3"/>
          <p:cNvSpPr>
            <a:spLocks noGrp="1"/>
          </p:cNvSpPr>
          <p:nvPr>
            <p:ph type="dt" sz="half" idx="10"/>
          </p:nvPr>
        </p:nvSpPr>
        <p:spPr/>
        <p:txBody>
          <a:bodyPr/>
          <a:lstStyle>
            <a:lvl1pPr>
              <a:defRPr/>
            </a:lvl1pPr>
          </a:lstStyle>
          <a:p>
            <a:fld id="{EF89B6B9-B857-4877-A1E1-A78A6A94EA51}" type="datetimeFigureOut">
              <a:rPr lang="de-DE" smtClean="0"/>
              <a:t>24.06.2015</a:t>
            </a:fld>
            <a:endParaRPr lang="de-DE"/>
          </a:p>
        </p:txBody>
      </p:sp>
      <p:sp>
        <p:nvSpPr>
          <p:cNvPr id="8" name="Fußzeilenplatzhalter 4"/>
          <p:cNvSpPr>
            <a:spLocks noGrp="1"/>
          </p:cNvSpPr>
          <p:nvPr>
            <p:ph type="ftr" sz="quarter" idx="11"/>
          </p:nvPr>
        </p:nvSpPr>
        <p:spPr/>
        <p:txBody>
          <a:bodyPr/>
          <a:lstStyle>
            <a:lvl1pPr>
              <a:defRPr/>
            </a:lvl1pPr>
          </a:lstStyle>
          <a:p>
            <a:endParaRPr lang="de-DE"/>
          </a:p>
        </p:txBody>
      </p:sp>
      <p:sp>
        <p:nvSpPr>
          <p:cNvPr id="9"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905345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3"/>
          <p:cNvSpPr>
            <a:spLocks noGrp="1"/>
          </p:cNvSpPr>
          <p:nvPr>
            <p:ph type="dt" sz="half" idx="10"/>
          </p:nvPr>
        </p:nvSpPr>
        <p:spPr/>
        <p:txBody>
          <a:bodyPr/>
          <a:lstStyle>
            <a:lvl1pPr>
              <a:defRPr/>
            </a:lvl1pPr>
          </a:lstStyle>
          <a:p>
            <a:fld id="{EF89B6B9-B857-4877-A1E1-A78A6A94EA51}" type="datetimeFigureOut">
              <a:rPr lang="de-DE" smtClean="0"/>
              <a:t>24.06.2015</a:t>
            </a:fld>
            <a:endParaRPr lang="de-DE"/>
          </a:p>
        </p:txBody>
      </p:sp>
      <p:sp>
        <p:nvSpPr>
          <p:cNvPr id="4" name="Fußzeilenplatzhalter 4"/>
          <p:cNvSpPr>
            <a:spLocks noGrp="1"/>
          </p:cNvSpPr>
          <p:nvPr>
            <p:ph type="ftr" sz="quarter" idx="11"/>
          </p:nvPr>
        </p:nvSpPr>
        <p:spPr/>
        <p:txBody>
          <a:bodyPr/>
          <a:lstStyle>
            <a:lvl1pPr>
              <a:defRPr/>
            </a:lvl1pPr>
          </a:lstStyle>
          <a:p>
            <a:endParaRPr lang="de-DE"/>
          </a:p>
        </p:txBody>
      </p:sp>
      <p:sp>
        <p:nvSpPr>
          <p:cNvPr id="5"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2360893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3"/>
          <p:cNvSpPr>
            <a:spLocks noGrp="1"/>
          </p:cNvSpPr>
          <p:nvPr>
            <p:ph type="dt" sz="half" idx="10"/>
          </p:nvPr>
        </p:nvSpPr>
        <p:spPr/>
        <p:txBody>
          <a:bodyPr/>
          <a:lstStyle>
            <a:lvl1pPr>
              <a:defRPr/>
            </a:lvl1pPr>
          </a:lstStyle>
          <a:p>
            <a:fld id="{EF89B6B9-B857-4877-A1E1-A78A6A94EA51}" type="datetimeFigureOut">
              <a:rPr lang="de-DE" smtClean="0"/>
              <a:t>24.06.2015</a:t>
            </a:fld>
            <a:endParaRPr lang="de-DE"/>
          </a:p>
        </p:txBody>
      </p:sp>
      <p:sp>
        <p:nvSpPr>
          <p:cNvPr id="3" name="Fußzeilenplatzhalter 4"/>
          <p:cNvSpPr>
            <a:spLocks noGrp="1"/>
          </p:cNvSpPr>
          <p:nvPr>
            <p:ph type="ftr" sz="quarter" idx="11"/>
          </p:nvPr>
        </p:nvSpPr>
        <p:spPr/>
        <p:txBody>
          <a:bodyPr/>
          <a:lstStyle>
            <a:lvl1pPr>
              <a:defRPr/>
            </a:lvl1pPr>
          </a:lstStyle>
          <a:p>
            <a:endParaRPr lang="de-DE"/>
          </a:p>
        </p:txBody>
      </p:sp>
      <p:sp>
        <p:nvSpPr>
          <p:cNvPr id="4"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2458703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09601" y="273050"/>
            <a:ext cx="4011084"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3"/>
          <p:cNvSpPr>
            <a:spLocks noGrp="1"/>
          </p:cNvSpPr>
          <p:nvPr>
            <p:ph type="dt" sz="half" idx="10"/>
          </p:nvPr>
        </p:nvSpPr>
        <p:spPr/>
        <p:txBody>
          <a:bodyPr/>
          <a:lstStyle>
            <a:lvl1pPr>
              <a:defRPr/>
            </a:lvl1pPr>
          </a:lstStyle>
          <a:p>
            <a:fld id="{EF89B6B9-B857-4877-A1E1-A78A6A94EA51}" type="datetimeFigureOut">
              <a:rPr lang="de-DE" smtClean="0"/>
              <a:t>24.06.2015</a:t>
            </a:fld>
            <a:endParaRPr lang="de-DE"/>
          </a:p>
        </p:txBody>
      </p:sp>
      <p:sp>
        <p:nvSpPr>
          <p:cNvPr id="6" name="Fußzeilenplatzhalter 4"/>
          <p:cNvSpPr>
            <a:spLocks noGrp="1"/>
          </p:cNvSpPr>
          <p:nvPr>
            <p:ph type="ftr" sz="quarter" idx="11"/>
          </p:nvPr>
        </p:nvSpPr>
        <p:spPr/>
        <p:txBody>
          <a:bodyPr/>
          <a:lstStyle>
            <a:lvl1pPr>
              <a:defRPr/>
            </a:lvl1pPr>
          </a:lstStyle>
          <a:p>
            <a:endParaRPr lang="de-DE"/>
          </a:p>
        </p:txBody>
      </p:sp>
      <p:sp>
        <p:nvSpPr>
          <p:cNvPr id="7"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648690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smtClean="0"/>
              <a:t>Bild durch Klicken auf Symbol hinzufügen</a:t>
            </a:r>
            <a:endParaRPr lang="de-DE" noProof="0"/>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3"/>
          <p:cNvSpPr>
            <a:spLocks noGrp="1"/>
          </p:cNvSpPr>
          <p:nvPr>
            <p:ph type="dt" sz="half" idx="10"/>
          </p:nvPr>
        </p:nvSpPr>
        <p:spPr/>
        <p:txBody>
          <a:bodyPr/>
          <a:lstStyle>
            <a:lvl1pPr>
              <a:defRPr/>
            </a:lvl1pPr>
          </a:lstStyle>
          <a:p>
            <a:fld id="{EF89B6B9-B857-4877-A1E1-A78A6A94EA51}" type="datetimeFigureOut">
              <a:rPr lang="de-DE" smtClean="0"/>
              <a:t>24.06.2015</a:t>
            </a:fld>
            <a:endParaRPr lang="de-DE"/>
          </a:p>
        </p:txBody>
      </p:sp>
      <p:sp>
        <p:nvSpPr>
          <p:cNvPr id="6" name="Fußzeilenplatzhalter 4"/>
          <p:cNvSpPr>
            <a:spLocks noGrp="1"/>
          </p:cNvSpPr>
          <p:nvPr>
            <p:ph type="ftr" sz="quarter" idx="11"/>
          </p:nvPr>
        </p:nvSpPr>
        <p:spPr/>
        <p:txBody>
          <a:bodyPr/>
          <a:lstStyle>
            <a:lvl1pPr>
              <a:defRPr/>
            </a:lvl1pPr>
          </a:lstStyle>
          <a:p>
            <a:endParaRPr lang="de-DE"/>
          </a:p>
        </p:txBody>
      </p:sp>
      <p:sp>
        <p:nvSpPr>
          <p:cNvPr id="7"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2169527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elplatzhalt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smtClean="0"/>
              <a:t>Titelmasterformat durch Klicken bearbeiten</a:t>
            </a:r>
          </a:p>
        </p:txBody>
      </p:sp>
      <p:sp>
        <p:nvSpPr>
          <p:cNvPr id="1027" name="Textplatzhalt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smtClean="0"/>
              <a:t>Textmasterformate durch Klicken bearbeiten</a:t>
            </a:r>
          </a:p>
          <a:p>
            <a:pPr lvl="1"/>
            <a:r>
              <a:rPr lang="de-DE" altLang="de-DE" smtClean="0"/>
              <a:t>Zweite Ebene</a:t>
            </a:r>
          </a:p>
          <a:p>
            <a:pPr lvl="2"/>
            <a:r>
              <a:rPr lang="de-DE" altLang="de-DE" smtClean="0"/>
              <a:t>Dritte Ebene</a:t>
            </a:r>
          </a:p>
          <a:p>
            <a:pPr lvl="3"/>
            <a:r>
              <a:rPr lang="de-DE" altLang="de-DE" smtClean="0"/>
              <a:t>Vierte Ebene</a:t>
            </a:r>
          </a:p>
          <a:p>
            <a:pPr lvl="4"/>
            <a:r>
              <a:rPr lang="de-DE" altLang="de-DE" smtClean="0"/>
              <a:t>Fünfte Ebene</a:t>
            </a:r>
          </a:p>
        </p:txBody>
      </p:sp>
      <p:sp>
        <p:nvSpPr>
          <p:cNvPr id="4" name="Datumsplatzhalt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fld id="{EF89B6B9-B857-4877-A1E1-A78A6A94EA51}" type="datetimeFigureOut">
              <a:rPr lang="de-DE" smtClean="0"/>
              <a:t>24.06.2015</a:t>
            </a:fld>
            <a:endParaRPr lang="de-DE"/>
          </a:p>
        </p:txBody>
      </p:sp>
      <p:sp>
        <p:nvSpPr>
          <p:cNvPr id="5" name="Fußzeilenplatzhalt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de-DE"/>
          </a:p>
        </p:txBody>
      </p:sp>
      <p:sp>
        <p:nvSpPr>
          <p:cNvPr id="6" name="Foliennummernplatzhalt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fld id="{AA18DD3B-6366-410C-8003-B36A9F3BD685}" type="slidenum">
              <a:rPr lang="de-DE" smtClean="0"/>
              <a:t>‹Nr.›</a:t>
            </a:fld>
            <a:endParaRPr lang="de-D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ocs.google.com/spreadsheets/d/1NB2DIBhw-jZrPKLD3XiMmnhnIcZqmbBb4svICytO2TA/edit?pli=1#gid=0"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GDV- Das </a:t>
            </a:r>
            <a:r>
              <a:rPr lang="de-DE" dirty="0" smtClean="0"/>
              <a:t>Rennen – Till </a:t>
            </a:r>
            <a:r>
              <a:rPr lang="de-DE" dirty="0" err="1" smtClean="0"/>
              <a:t>the</a:t>
            </a:r>
            <a:r>
              <a:rPr lang="de-DE" dirty="0" smtClean="0"/>
              <a:t> </a:t>
            </a:r>
            <a:r>
              <a:rPr lang="de-DE" dirty="0" err="1" smtClean="0"/>
              <a:t>DeaS</a:t>
            </a:r>
            <a:endParaRPr lang="de-DE" dirty="0"/>
          </a:p>
        </p:txBody>
      </p:sp>
      <p:sp>
        <p:nvSpPr>
          <p:cNvPr id="3" name="Untertitel 2"/>
          <p:cNvSpPr>
            <a:spLocks noGrp="1"/>
          </p:cNvSpPr>
          <p:nvPr>
            <p:ph type="subTitle" idx="1"/>
          </p:nvPr>
        </p:nvSpPr>
        <p:spPr/>
        <p:txBody>
          <a:bodyPr/>
          <a:lstStyle/>
          <a:p>
            <a:r>
              <a:rPr lang="de-DE" sz="2400" dirty="0" smtClean="0">
                <a:solidFill>
                  <a:schemeClr val="bg1"/>
                </a:solidFill>
              </a:rPr>
              <a:t>Gruppe</a:t>
            </a:r>
            <a:r>
              <a:rPr lang="de-DE" sz="2400" dirty="0" smtClean="0">
                <a:solidFill>
                  <a:schemeClr val="bg1"/>
                </a:solidFill>
              </a:rPr>
              <a:t>: 4</a:t>
            </a:r>
            <a:endParaRPr lang="de-DE" sz="2400" dirty="0" smtClean="0">
              <a:solidFill>
                <a:schemeClr val="bg1"/>
              </a:solidFill>
            </a:endParaRPr>
          </a:p>
          <a:p>
            <a:r>
              <a:rPr lang="de-DE" sz="2400" dirty="0" smtClean="0">
                <a:solidFill>
                  <a:schemeClr val="bg1"/>
                </a:solidFill>
              </a:rPr>
              <a:t>Ludwig Loth, Markus Wiegand, Nils Jahnel, Sven </a:t>
            </a:r>
            <a:r>
              <a:rPr lang="de-DE" sz="2400" dirty="0" err="1" smtClean="0">
                <a:solidFill>
                  <a:schemeClr val="bg1"/>
                </a:solidFill>
              </a:rPr>
              <a:t>Wernikowski</a:t>
            </a:r>
            <a:endParaRPr lang="de-DE" sz="2400" dirty="0">
              <a:solidFill>
                <a:schemeClr val="bg1"/>
              </a:solidFill>
            </a:endParaRPr>
          </a:p>
        </p:txBody>
      </p:sp>
    </p:spTree>
    <p:extLst>
      <p:ext uri="{BB962C8B-B14F-4D97-AF65-F5344CB8AC3E}">
        <p14:creationId xmlns:p14="http://schemas.microsoft.com/office/powerpoint/2010/main" val="16638464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Das Größte Risiko</a:t>
            </a:r>
            <a:endParaRPr lang="de-DE" dirty="0"/>
          </a:p>
        </p:txBody>
      </p:sp>
      <p:sp>
        <p:nvSpPr>
          <p:cNvPr id="3" name="Inhaltsplatzhalter 2"/>
          <p:cNvSpPr>
            <a:spLocks noGrp="1"/>
          </p:cNvSpPr>
          <p:nvPr>
            <p:ph idx="1"/>
          </p:nvPr>
        </p:nvSpPr>
        <p:spPr/>
        <p:txBody>
          <a:bodyPr/>
          <a:lstStyle/>
          <a:p>
            <a:r>
              <a:rPr lang="de-DE" dirty="0" err="1" smtClean="0"/>
              <a:t>Respawn</a:t>
            </a:r>
            <a:r>
              <a:rPr lang="de-DE" dirty="0" smtClean="0"/>
              <a:t> verläuft nicht Reibungslos</a:t>
            </a:r>
          </a:p>
          <a:p>
            <a:pPr lvl="1"/>
            <a:r>
              <a:rPr lang="de-DE" sz="2000" dirty="0" err="1" smtClean="0"/>
              <a:t>Respawn</a:t>
            </a:r>
            <a:r>
              <a:rPr lang="de-DE" sz="2000" dirty="0" smtClean="0"/>
              <a:t> an falscher Position etc…</a:t>
            </a:r>
          </a:p>
          <a:p>
            <a:r>
              <a:rPr lang="de-DE" dirty="0"/>
              <a:t>Schadensberechnung verläuft falsch</a:t>
            </a:r>
          </a:p>
          <a:p>
            <a:pPr lvl="1"/>
            <a:r>
              <a:rPr lang="de-DE" sz="2000" dirty="0"/>
              <a:t>Spieler bzw. KI nimmt zu schnell/ zu langsam </a:t>
            </a:r>
            <a:r>
              <a:rPr lang="de-DE" sz="2000" dirty="0" smtClean="0"/>
              <a:t>Schaden</a:t>
            </a:r>
            <a:endParaRPr lang="de-DE" dirty="0" smtClean="0"/>
          </a:p>
          <a:p>
            <a:r>
              <a:rPr lang="de-DE" dirty="0" smtClean="0"/>
              <a:t>Kamera folgt dem Fahrzeug nicht richtig</a:t>
            </a:r>
          </a:p>
          <a:p>
            <a:r>
              <a:rPr lang="de-DE" dirty="0" err="1" smtClean="0"/>
              <a:t>Collisionsreaktion</a:t>
            </a:r>
            <a:r>
              <a:rPr lang="de-DE" dirty="0" smtClean="0"/>
              <a:t> ist zu stark</a:t>
            </a:r>
          </a:p>
          <a:p>
            <a:pPr lvl="1"/>
            <a:r>
              <a:rPr lang="de-DE" sz="2000" dirty="0" smtClean="0"/>
              <a:t>Fahrzeug trifft auf „Kieselstein“ und überschlägt sich dreimal…</a:t>
            </a:r>
          </a:p>
        </p:txBody>
      </p:sp>
    </p:spTree>
    <p:extLst>
      <p:ext uri="{BB962C8B-B14F-4D97-AF65-F5344CB8AC3E}">
        <p14:creationId xmlns:p14="http://schemas.microsoft.com/office/powerpoint/2010/main" val="15155548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Gliederung	</a:t>
            </a:r>
            <a:endParaRPr lang="de-DE" dirty="0"/>
          </a:p>
        </p:txBody>
      </p:sp>
      <p:sp>
        <p:nvSpPr>
          <p:cNvPr id="3" name="Inhaltsplatzhalter 2"/>
          <p:cNvSpPr>
            <a:spLocks noGrp="1"/>
          </p:cNvSpPr>
          <p:nvPr>
            <p:ph idx="1"/>
          </p:nvPr>
        </p:nvSpPr>
        <p:spPr/>
        <p:txBody>
          <a:bodyPr>
            <a:normAutofit fontScale="70000" lnSpcReduction="20000"/>
          </a:bodyPr>
          <a:lstStyle/>
          <a:p>
            <a:pPr>
              <a:lnSpc>
                <a:spcPct val="150000"/>
              </a:lnSpc>
            </a:pPr>
            <a:r>
              <a:rPr lang="de-DE" dirty="0" smtClean="0"/>
              <a:t>Kurzbeschreibung</a:t>
            </a:r>
          </a:p>
          <a:p>
            <a:pPr>
              <a:lnSpc>
                <a:spcPct val="150000"/>
              </a:lnSpc>
            </a:pPr>
            <a:r>
              <a:rPr lang="de-DE" dirty="0" smtClean="0"/>
              <a:t>Bilder und Skizzen des Projektes</a:t>
            </a:r>
          </a:p>
          <a:p>
            <a:pPr>
              <a:lnSpc>
                <a:spcPct val="150000"/>
              </a:lnSpc>
            </a:pPr>
            <a:r>
              <a:rPr lang="de-DE" dirty="0" smtClean="0"/>
              <a:t>Aufgabenverteilung</a:t>
            </a:r>
          </a:p>
          <a:p>
            <a:pPr>
              <a:lnSpc>
                <a:spcPct val="150000"/>
              </a:lnSpc>
            </a:pPr>
            <a:r>
              <a:rPr lang="de-DE" dirty="0" smtClean="0"/>
              <a:t>Zeitplan</a:t>
            </a:r>
          </a:p>
          <a:p>
            <a:pPr>
              <a:lnSpc>
                <a:spcPct val="150000"/>
              </a:lnSpc>
            </a:pPr>
            <a:r>
              <a:rPr lang="de-DE" dirty="0" smtClean="0"/>
              <a:t>Meilensteine</a:t>
            </a:r>
          </a:p>
          <a:p>
            <a:pPr>
              <a:lnSpc>
                <a:spcPct val="150000"/>
              </a:lnSpc>
            </a:pPr>
            <a:r>
              <a:rPr lang="de-DE" dirty="0" smtClean="0"/>
              <a:t>Risiko</a:t>
            </a:r>
            <a:endParaRPr lang="de-DE" dirty="0"/>
          </a:p>
        </p:txBody>
      </p:sp>
    </p:spTree>
    <p:extLst>
      <p:ext uri="{BB962C8B-B14F-4D97-AF65-F5344CB8AC3E}">
        <p14:creationId xmlns:p14="http://schemas.microsoft.com/office/powerpoint/2010/main" val="12398130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Kurzbeschreibung</a:t>
            </a:r>
            <a:endParaRPr lang="de-DE" dirty="0"/>
          </a:p>
        </p:txBody>
      </p:sp>
      <p:sp>
        <p:nvSpPr>
          <p:cNvPr id="3" name="Inhaltsplatzhalter 2"/>
          <p:cNvSpPr>
            <a:spLocks noGrp="1"/>
          </p:cNvSpPr>
          <p:nvPr>
            <p:ph idx="1"/>
          </p:nvPr>
        </p:nvSpPr>
        <p:spPr/>
        <p:txBody>
          <a:bodyPr>
            <a:normAutofit fontScale="77500" lnSpcReduction="20000"/>
          </a:bodyPr>
          <a:lstStyle/>
          <a:p>
            <a:pPr algn="just"/>
            <a:r>
              <a:rPr lang="de-DE" dirty="0" smtClean="0"/>
              <a:t>Das </a:t>
            </a:r>
            <a:r>
              <a:rPr lang="de-DE" dirty="0" smtClean="0"/>
              <a:t>Rennen - </a:t>
            </a:r>
            <a:r>
              <a:rPr lang="de-DE" dirty="0"/>
              <a:t>Till </a:t>
            </a:r>
            <a:r>
              <a:rPr lang="de-DE" dirty="0" err="1"/>
              <a:t>the</a:t>
            </a:r>
            <a:r>
              <a:rPr lang="de-DE" dirty="0"/>
              <a:t> </a:t>
            </a:r>
            <a:r>
              <a:rPr lang="de-DE" dirty="0" err="1" smtClean="0"/>
              <a:t>DeaS</a:t>
            </a:r>
            <a:endParaRPr lang="de-DE" dirty="0"/>
          </a:p>
          <a:p>
            <a:pPr algn="just"/>
            <a:r>
              <a:rPr lang="de-DE" dirty="0"/>
              <a:t>Bei diesem Spiel geht es bis zum Tod. Starte mit einer super coolen Karre mit fettem Sound und schlage die Gegner auf schier unmöglichen Strecken. Pass aber auf, fährst du zu riskant wird deine Karre das Ziel nie erreichen. Auf dich wartet eine Strecke voller Hindernisse und Ablenkungen. Weiche den Gefahren geschickt aus um deine Kontrahenten hinter dir zu lassen. Die Fahrbahn beinhaltet außerdem verschiedene Power-</a:t>
            </a:r>
            <a:r>
              <a:rPr lang="de-DE" dirty="0" err="1"/>
              <a:t>Ups</a:t>
            </a:r>
            <a:r>
              <a:rPr lang="de-DE" dirty="0"/>
              <a:t> , die deine Karre verstärken. Aber sei gewarnt, erreichen deine Gegner vor dir diese kleinen Schätze wird dir der Weg zum Ziel erschwert. Also </a:t>
            </a:r>
            <a:r>
              <a:rPr lang="de-DE" dirty="0" err="1"/>
              <a:t>steig</a:t>
            </a:r>
            <a:r>
              <a:rPr lang="de-DE" dirty="0"/>
              <a:t> ein, fahr los und meistere dieses Abenteuer um der König der Karren zu werden.</a:t>
            </a:r>
          </a:p>
        </p:txBody>
      </p:sp>
    </p:spTree>
    <p:extLst>
      <p:ext uri="{BB962C8B-B14F-4D97-AF65-F5344CB8AC3E}">
        <p14:creationId xmlns:p14="http://schemas.microsoft.com/office/powerpoint/2010/main" val="35952396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Bilder und Skizzen</a:t>
            </a:r>
            <a:endParaRPr lang="de-DE" dirty="0"/>
          </a:p>
        </p:txBody>
      </p:sp>
      <p:pic>
        <p:nvPicPr>
          <p:cNvPr id="7" name="Inhaltsplatzhalt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rot="21362134">
            <a:off x="387439" y="1527844"/>
            <a:ext cx="5181600" cy="4148410"/>
          </a:xfr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437252">
            <a:off x="5053561" y="2965218"/>
            <a:ext cx="4031025" cy="355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Inhaltsplatzhalter 7"/>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rot="707878">
            <a:off x="7828708" y="1341339"/>
            <a:ext cx="4124740" cy="3313731"/>
          </a:xfrm>
        </p:spPr>
      </p:pic>
    </p:spTree>
    <p:extLst>
      <p:ext uri="{BB962C8B-B14F-4D97-AF65-F5344CB8AC3E}">
        <p14:creationId xmlns:p14="http://schemas.microsoft.com/office/powerpoint/2010/main" val="11655760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Aufgabenverteilung</a:t>
            </a:r>
            <a:br>
              <a:rPr lang="de-DE" dirty="0" smtClean="0"/>
            </a:br>
            <a:r>
              <a:rPr lang="de-DE" sz="2800" dirty="0" smtClean="0"/>
              <a:t>Nutzung von three.js</a:t>
            </a:r>
            <a:endParaRPr lang="de-DE" sz="2800" dirty="0"/>
          </a:p>
        </p:txBody>
      </p:sp>
      <p:sp>
        <p:nvSpPr>
          <p:cNvPr id="3" name="Inhaltsplatzhalter 2"/>
          <p:cNvSpPr>
            <a:spLocks noGrp="1"/>
          </p:cNvSpPr>
          <p:nvPr>
            <p:ph idx="1"/>
          </p:nvPr>
        </p:nvSpPr>
        <p:spPr/>
        <p:txBody>
          <a:bodyPr/>
          <a:lstStyle/>
          <a:p>
            <a:r>
              <a:rPr lang="de-DE" sz="1200" dirty="0">
                <a:hlinkClick r:id="rId2"/>
              </a:rPr>
              <a:t>https://</a:t>
            </a:r>
            <a:r>
              <a:rPr lang="de-DE" sz="1200" dirty="0" smtClean="0">
                <a:hlinkClick r:id="rId2"/>
              </a:rPr>
              <a:t>docs.google.com/spreadsheets/d/1NB2DIBhw-jZrPKLD3XiMmnhnIcZqmbBb4svICytO2TA/edit?pli=1#gid=0</a:t>
            </a:r>
            <a:r>
              <a:rPr lang="de-DE" sz="1200" dirty="0" smtClean="0"/>
              <a:t> </a:t>
            </a:r>
            <a:endParaRPr lang="de-DE" sz="1200" dirty="0"/>
          </a:p>
          <a:p>
            <a:endParaRPr lang="de-DE" sz="1200" dirty="0"/>
          </a:p>
        </p:txBody>
      </p:sp>
      <p:pic>
        <p:nvPicPr>
          <p:cNvPr id="4" name="Grafik 3"/>
          <p:cNvPicPr>
            <a:picLocks noChangeAspect="1"/>
          </p:cNvPicPr>
          <p:nvPr/>
        </p:nvPicPr>
        <p:blipFill>
          <a:blip r:embed="rId3"/>
          <a:stretch>
            <a:fillRect/>
          </a:stretch>
        </p:blipFill>
        <p:spPr>
          <a:xfrm>
            <a:off x="1029451" y="3012656"/>
            <a:ext cx="10483857" cy="3404185"/>
          </a:xfrm>
          <a:prstGeom prst="rect">
            <a:avLst/>
          </a:prstGeom>
        </p:spPr>
      </p:pic>
    </p:spTree>
    <p:extLst>
      <p:ext uri="{BB962C8B-B14F-4D97-AF65-F5344CB8AC3E}">
        <p14:creationId xmlns:p14="http://schemas.microsoft.com/office/powerpoint/2010/main" val="15913297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Meilensteine</a:t>
            </a:r>
            <a:endParaRPr lang="de-DE" dirty="0"/>
          </a:p>
        </p:txBody>
      </p:sp>
      <p:sp>
        <p:nvSpPr>
          <p:cNvPr id="3" name="Inhaltsplatzhalter 2"/>
          <p:cNvSpPr>
            <a:spLocks noGrp="1"/>
          </p:cNvSpPr>
          <p:nvPr>
            <p:ph idx="1"/>
          </p:nvPr>
        </p:nvSpPr>
        <p:spPr/>
        <p:txBody>
          <a:bodyPr/>
          <a:lstStyle/>
          <a:p>
            <a:r>
              <a:rPr lang="de-DE" sz="2000" dirty="0" smtClean="0"/>
              <a:t>Meilenstein 1</a:t>
            </a:r>
            <a:endParaRPr lang="de-DE" sz="2000" dirty="0"/>
          </a:p>
          <a:p>
            <a:pPr lvl="1"/>
            <a:r>
              <a:rPr lang="de-DE" sz="2000" dirty="0" smtClean="0"/>
              <a:t>Gegner fahren Checkpoints ab</a:t>
            </a:r>
            <a:endParaRPr lang="de-DE" sz="2000" dirty="0" smtClean="0"/>
          </a:p>
          <a:p>
            <a:pPr lvl="1"/>
            <a:r>
              <a:rPr lang="de-DE" sz="2000" dirty="0" smtClean="0"/>
              <a:t>Fahrzeug ist steuerbar und fährt</a:t>
            </a:r>
            <a:endParaRPr lang="de-DE" sz="2000" dirty="0" smtClean="0"/>
          </a:p>
          <a:p>
            <a:pPr lvl="1"/>
            <a:r>
              <a:rPr lang="de-DE" sz="2000" dirty="0"/>
              <a:t>K</a:t>
            </a:r>
            <a:r>
              <a:rPr lang="de-DE" sz="2000" dirty="0" smtClean="0"/>
              <a:t>ollisionen berücksichtigt</a:t>
            </a:r>
          </a:p>
          <a:p>
            <a:pPr lvl="1"/>
            <a:endParaRPr lang="de-DE" sz="2000" dirty="0" smtClean="0"/>
          </a:p>
          <a:p>
            <a:r>
              <a:rPr lang="de-DE" sz="2000" dirty="0" smtClean="0"/>
              <a:t>Meilenstein 2</a:t>
            </a:r>
            <a:endParaRPr lang="de-DE" sz="2000" dirty="0" smtClean="0"/>
          </a:p>
          <a:p>
            <a:pPr lvl="1"/>
            <a:r>
              <a:rPr lang="de-DE" sz="2000" dirty="0" smtClean="0"/>
              <a:t>Umwelt wird lebendig</a:t>
            </a:r>
          </a:p>
          <a:p>
            <a:pPr lvl="1"/>
            <a:r>
              <a:rPr lang="de-DE" sz="2000" dirty="0" smtClean="0"/>
              <a:t>Power-</a:t>
            </a:r>
            <a:r>
              <a:rPr lang="de-DE" sz="2000" dirty="0" err="1" smtClean="0"/>
              <a:t>Ups</a:t>
            </a:r>
            <a:r>
              <a:rPr lang="de-DE" sz="2000" dirty="0" smtClean="0"/>
              <a:t> funktionieren</a:t>
            </a:r>
          </a:p>
          <a:p>
            <a:pPr lvl="1"/>
            <a:r>
              <a:rPr lang="de-DE" sz="2000" dirty="0" smtClean="0"/>
              <a:t>Kamera folgt dem Fahrzeug</a:t>
            </a:r>
          </a:p>
          <a:p>
            <a:pPr marL="457200" lvl="1" indent="0">
              <a:buNone/>
            </a:pPr>
            <a:endParaRPr lang="de-DE" sz="2000" dirty="0" smtClean="0"/>
          </a:p>
          <a:p>
            <a:endParaRPr lang="de-DE" sz="2000" dirty="0"/>
          </a:p>
        </p:txBody>
      </p:sp>
    </p:spTree>
    <p:extLst>
      <p:ext uri="{BB962C8B-B14F-4D97-AF65-F5344CB8AC3E}">
        <p14:creationId xmlns:p14="http://schemas.microsoft.com/office/powerpoint/2010/main" val="17709622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Meilensteine</a:t>
            </a:r>
            <a:endParaRPr lang="de-DE" dirty="0"/>
          </a:p>
        </p:txBody>
      </p:sp>
      <p:sp>
        <p:nvSpPr>
          <p:cNvPr id="3" name="Inhaltsplatzhalter 2"/>
          <p:cNvSpPr>
            <a:spLocks noGrp="1"/>
          </p:cNvSpPr>
          <p:nvPr>
            <p:ph idx="1"/>
          </p:nvPr>
        </p:nvSpPr>
        <p:spPr/>
        <p:txBody>
          <a:bodyPr/>
          <a:lstStyle/>
          <a:p>
            <a:pPr lvl="1">
              <a:buFont typeface="Arial" panose="020B0604020202020204" pitchFamily="34" charset="0"/>
              <a:buChar char="•"/>
            </a:pPr>
            <a:r>
              <a:rPr lang="de-DE" sz="2000" dirty="0" smtClean="0"/>
              <a:t>Meilenstein 3</a:t>
            </a:r>
          </a:p>
          <a:p>
            <a:pPr lvl="2">
              <a:buFont typeface="Symbol" panose="05050102010706020507" pitchFamily="18" charset="2"/>
              <a:buChar char="-"/>
            </a:pPr>
            <a:r>
              <a:rPr lang="de-DE" sz="2000" dirty="0" smtClean="0"/>
              <a:t>Offizielle </a:t>
            </a:r>
            <a:r>
              <a:rPr lang="de-DE" sz="2000" dirty="0"/>
              <a:t>Modelle für das Auto und die Strecke an sich.</a:t>
            </a:r>
          </a:p>
          <a:p>
            <a:pPr lvl="2">
              <a:buFont typeface="Symbol" panose="05050102010706020507" pitchFamily="18" charset="2"/>
              <a:buChar char="-"/>
            </a:pPr>
            <a:r>
              <a:rPr lang="de-DE" sz="2000" dirty="0"/>
              <a:t>Erste </a:t>
            </a:r>
            <a:r>
              <a:rPr lang="de-DE" sz="2000" dirty="0" smtClean="0"/>
              <a:t>Texturierung</a:t>
            </a:r>
          </a:p>
          <a:p>
            <a:pPr lvl="2">
              <a:buFont typeface="Symbol" panose="05050102010706020507" pitchFamily="18" charset="2"/>
              <a:buChar char="-"/>
            </a:pPr>
            <a:r>
              <a:rPr lang="de-DE" sz="2000" dirty="0" smtClean="0"/>
              <a:t>Zusammenführung der einzelnen Teile</a:t>
            </a:r>
          </a:p>
          <a:p>
            <a:pPr marL="914400" lvl="2" indent="0">
              <a:buNone/>
            </a:pPr>
            <a:endParaRPr lang="de-DE" sz="1600" dirty="0" smtClean="0"/>
          </a:p>
        </p:txBody>
      </p:sp>
    </p:spTree>
    <p:extLst>
      <p:ext uri="{BB962C8B-B14F-4D97-AF65-F5344CB8AC3E}">
        <p14:creationId xmlns:p14="http://schemas.microsoft.com/office/powerpoint/2010/main" val="1304058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Meilensteine</a:t>
            </a:r>
            <a:endParaRPr lang="de-DE" dirty="0"/>
          </a:p>
        </p:txBody>
      </p:sp>
      <p:sp>
        <p:nvSpPr>
          <p:cNvPr id="3" name="Inhaltsplatzhalter 2"/>
          <p:cNvSpPr>
            <a:spLocks noGrp="1"/>
          </p:cNvSpPr>
          <p:nvPr>
            <p:ph idx="1"/>
          </p:nvPr>
        </p:nvSpPr>
        <p:spPr/>
        <p:txBody>
          <a:bodyPr/>
          <a:lstStyle/>
          <a:p>
            <a:r>
              <a:rPr lang="de-DE" sz="2000" dirty="0"/>
              <a:t>Bonus: Ein </a:t>
            </a:r>
            <a:r>
              <a:rPr lang="de-DE" sz="2000" dirty="0" smtClean="0"/>
              <a:t>Auto-Editor</a:t>
            </a:r>
          </a:p>
          <a:p>
            <a:pPr lvl="1"/>
            <a:r>
              <a:rPr lang="de-DE" sz="2000" dirty="0" smtClean="0"/>
              <a:t>Wenn noch Zeit bleibt!</a:t>
            </a:r>
          </a:p>
          <a:p>
            <a:pPr lvl="2"/>
            <a:r>
              <a:rPr lang="de-DE" sz="2000" dirty="0" smtClean="0"/>
              <a:t>Vor dem eigentlichen Start des Rennens!</a:t>
            </a:r>
          </a:p>
          <a:p>
            <a:pPr lvl="2"/>
            <a:r>
              <a:rPr lang="de-DE" sz="2000" dirty="0" smtClean="0"/>
              <a:t>Multiplayer</a:t>
            </a:r>
          </a:p>
          <a:p>
            <a:pPr marL="914400" lvl="2" indent="0">
              <a:buNone/>
            </a:pPr>
            <a:endParaRPr lang="de-DE" sz="2000" dirty="0" smtClean="0"/>
          </a:p>
          <a:p>
            <a:pPr lvl="2"/>
            <a:r>
              <a:rPr lang="de-DE" sz="2000" dirty="0" smtClean="0"/>
              <a:t>Evtl. auch Auswahl der Strecke selbst.</a:t>
            </a:r>
          </a:p>
          <a:p>
            <a:pPr lvl="3"/>
            <a:r>
              <a:rPr lang="de-DE" dirty="0" smtClean="0"/>
              <a:t>(Voraussetzung: Unterschiedliche Streckenmodelle)</a:t>
            </a:r>
            <a:endParaRPr lang="de-DE" dirty="0"/>
          </a:p>
          <a:p>
            <a:endParaRPr lang="de-DE" sz="2400" dirty="0"/>
          </a:p>
          <a:p>
            <a:endParaRPr lang="de-DE" sz="2400" dirty="0"/>
          </a:p>
        </p:txBody>
      </p:sp>
    </p:spTree>
    <p:extLst>
      <p:ext uri="{BB962C8B-B14F-4D97-AF65-F5344CB8AC3E}">
        <p14:creationId xmlns:p14="http://schemas.microsoft.com/office/powerpoint/2010/main" val="31705825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Das Größte Risiko</a:t>
            </a:r>
            <a:endParaRPr lang="de-DE" dirty="0"/>
          </a:p>
        </p:txBody>
      </p:sp>
      <p:sp>
        <p:nvSpPr>
          <p:cNvPr id="3" name="Inhaltsplatzhalter 2"/>
          <p:cNvSpPr>
            <a:spLocks noGrp="1"/>
          </p:cNvSpPr>
          <p:nvPr>
            <p:ph idx="1"/>
          </p:nvPr>
        </p:nvSpPr>
        <p:spPr/>
        <p:txBody>
          <a:bodyPr/>
          <a:lstStyle/>
          <a:p>
            <a:r>
              <a:rPr lang="de-DE" dirty="0" smtClean="0"/>
              <a:t>Die Umwelt reagiert nicht…</a:t>
            </a:r>
          </a:p>
          <a:p>
            <a:pPr marL="800100" lvl="3" indent="-342900"/>
            <a:r>
              <a:rPr lang="de-DE" dirty="0"/>
              <a:t>Sie ist implementiert, tut aber nicht das was sie tun soll</a:t>
            </a:r>
            <a:r>
              <a:rPr lang="de-DE" dirty="0" smtClean="0"/>
              <a:t>!</a:t>
            </a:r>
          </a:p>
          <a:p>
            <a:r>
              <a:rPr lang="de-DE" dirty="0" smtClean="0"/>
              <a:t>Power </a:t>
            </a:r>
            <a:r>
              <a:rPr lang="de-DE" dirty="0" err="1" smtClean="0"/>
              <a:t>Ups</a:t>
            </a:r>
            <a:r>
              <a:rPr lang="de-DE" dirty="0" smtClean="0"/>
              <a:t> funktionieren nicht so wie geplant</a:t>
            </a:r>
          </a:p>
          <a:p>
            <a:pPr lvl="1"/>
            <a:r>
              <a:rPr lang="de-DE" sz="2000" dirty="0" smtClean="0"/>
              <a:t>Geschosse zu ungenau oder schlagen falsch auf!</a:t>
            </a:r>
            <a:endParaRPr lang="de-DE" sz="2000" dirty="0"/>
          </a:p>
          <a:p>
            <a:r>
              <a:rPr lang="de-DE" dirty="0" smtClean="0"/>
              <a:t>Check</a:t>
            </a:r>
            <a:r>
              <a:rPr lang="de-DE" dirty="0"/>
              <a:t>point wird nicht richtig </a:t>
            </a:r>
            <a:r>
              <a:rPr lang="de-DE" dirty="0" smtClean="0"/>
              <a:t>gewertet</a:t>
            </a:r>
          </a:p>
        </p:txBody>
      </p:sp>
    </p:spTree>
    <p:extLst>
      <p:ext uri="{BB962C8B-B14F-4D97-AF65-F5344CB8AC3E}">
        <p14:creationId xmlns:p14="http://schemas.microsoft.com/office/powerpoint/2010/main" val="348422680"/>
      </p:ext>
    </p:extLst>
  </p:cSld>
  <p:clrMapOvr>
    <a:masterClrMapping/>
  </p:clrMapOvr>
  <p:timing>
    <p:tnLst>
      <p:par>
        <p:cTn id="1" dur="indefinite" restart="never" nodeType="tmRoot"/>
      </p:par>
    </p:tnLst>
  </p:timing>
</p:sld>
</file>

<file path=ppt/theme/theme1.xml><?xml version="1.0" encoding="utf-8"?>
<a:theme xmlns:a="http://schemas.openxmlformats.org/drawingml/2006/main" name="Fulda Master">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Fulda Master" id="{74D752EF-3FAA-4935-ABB4-7B74A58079FF}" vid="{C97248B2-61E8-49D9-A36C-898FD5117E19}"/>
    </a:ext>
  </a:extLst>
</a:theme>
</file>

<file path=docProps/app.xml><?xml version="1.0" encoding="utf-8"?>
<Properties xmlns="http://schemas.openxmlformats.org/officeDocument/2006/extended-properties" xmlns:vt="http://schemas.openxmlformats.org/officeDocument/2006/docPropsVTypes">
  <Template>Fulda Master</Template>
  <TotalTime>0</TotalTime>
  <Words>328</Words>
  <Application>Microsoft Office PowerPoint</Application>
  <PresentationFormat>Breitbild</PresentationFormat>
  <Paragraphs>53</Paragraphs>
  <Slides>10</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10</vt:i4>
      </vt:variant>
    </vt:vector>
  </HeadingPairs>
  <TitlesOfParts>
    <vt:vector size="14" baseType="lpstr">
      <vt:lpstr>Arial</vt:lpstr>
      <vt:lpstr>Calibri</vt:lpstr>
      <vt:lpstr>Symbol</vt:lpstr>
      <vt:lpstr>Fulda Master</vt:lpstr>
      <vt:lpstr>GDV- Das Rennen – Till the DeaS</vt:lpstr>
      <vt:lpstr>Gliederung </vt:lpstr>
      <vt:lpstr>Kurzbeschreibung</vt:lpstr>
      <vt:lpstr>Bilder und Skizzen</vt:lpstr>
      <vt:lpstr>Aufgabenverteilung Nutzung von three.js</vt:lpstr>
      <vt:lpstr>Meilensteine</vt:lpstr>
      <vt:lpstr>Meilensteine</vt:lpstr>
      <vt:lpstr>Meilensteine</vt:lpstr>
      <vt:lpstr>Das Größte Risiko</vt:lpstr>
      <vt:lpstr>Das Größte Risiko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GDV- Das Projekt</dc:title>
  <dc:creator>fdai3973</dc:creator>
  <cp:lastModifiedBy>fdai3317</cp:lastModifiedBy>
  <cp:revision>25</cp:revision>
  <dcterms:created xsi:type="dcterms:W3CDTF">2015-06-09T06:24:15Z</dcterms:created>
  <dcterms:modified xsi:type="dcterms:W3CDTF">2015-06-24T10:02:54Z</dcterms:modified>
</cp:coreProperties>
</file>