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9884" autoAdjust="0"/>
  </p:normalViewPr>
  <p:slideViewPr>
    <p:cSldViewPr snapToGrid="0">
      <p:cViewPr>
        <p:scale>
          <a:sx n="100" d="100"/>
          <a:sy n="100"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Start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43297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19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34303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normale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609600" y="1340768"/>
            <a:ext cx="10972800" cy="1143000"/>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609600" y="2708921"/>
            <a:ext cx="10972800" cy="341724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51740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987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6055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8" name="Fußzeilenplatzhalter 4"/>
          <p:cNvSpPr>
            <a:spLocks noGrp="1"/>
          </p:cNvSpPr>
          <p:nvPr>
            <p:ph type="ftr" sz="quarter" idx="11"/>
          </p:nvPr>
        </p:nvSpPr>
        <p:spPr/>
        <p:txBody>
          <a:bodyPr/>
          <a:lstStyle>
            <a:lvl1pPr>
              <a:defRPr/>
            </a:lvl1pPr>
          </a:lstStyle>
          <a:p>
            <a:endParaRPr lang="de-DE"/>
          </a:p>
        </p:txBody>
      </p:sp>
      <p:sp>
        <p:nvSpPr>
          <p:cNvPr id="9"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90534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4" name="Fußzeilenplatzhalter 4"/>
          <p:cNvSpPr>
            <a:spLocks noGrp="1"/>
          </p:cNvSpPr>
          <p:nvPr>
            <p:ph type="ftr" sz="quarter" idx="11"/>
          </p:nvPr>
        </p:nvSpPr>
        <p:spPr/>
        <p:txBody>
          <a:bodyPr/>
          <a:lstStyle>
            <a:lvl1pPr>
              <a:defRPr/>
            </a:lvl1pPr>
          </a:lstStyle>
          <a:p>
            <a:endParaRPr lang="de-DE"/>
          </a:p>
        </p:txBody>
      </p:sp>
      <p:sp>
        <p:nvSpPr>
          <p:cNvPr id="5"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36089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3" name="Fußzeilenplatzhalter 4"/>
          <p:cNvSpPr>
            <a:spLocks noGrp="1"/>
          </p:cNvSpPr>
          <p:nvPr>
            <p:ph type="ftr" sz="quarter" idx="11"/>
          </p:nvPr>
        </p:nvSpPr>
        <p:spPr/>
        <p:txBody>
          <a:bodyPr/>
          <a:lstStyle>
            <a:lvl1pPr>
              <a:defRPr/>
            </a:lvl1pPr>
          </a:lstStyle>
          <a:p>
            <a:endParaRPr lang="de-DE"/>
          </a:p>
        </p:txBody>
      </p:sp>
      <p:sp>
        <p:nvSpPr>
          <p:cNvPr id="4"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45870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6486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16952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AA18DD3B-6366-410C-8003-B36A9F3BD685}"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docs.google.com/spreadsheets/d/1NB2DIBhw-jZrPKLD3XiMmnhnIcZqmbBb4svICytO2TA/edit?pli=1#gid=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Rennen</a:t>
            </a:r>
            <a:endParaRPr lang="de-DE" dirty="0"/>
          </a:p>
        </p:txBody>
      </p:sp>
      <p:sp>
        <p:nvSpPr>
          <p:cNvPr id="3" name="Untertitel 2"/>
          <p:cNvSpPr>
            <a:spLocks noGrp="1"/>
          </p:cNvSpPr>
          <p:nvPr>
            <p:ph type="subTitle" idx="1"/>
          </p:nvPr>
        </p:nvSpPr>
        <p:spPr/>
        <p:txBody>
          <a:bodyPr/>
          <a:lstStyle/>
          <a:p>
            <a:r>
              <a:rPr lang="de-DE" sz="2400" dirty="0" smtClean="0"/>
              <a:t>Gruppe:4</a:t>
            </a:r>
          </a:p>
          <a:p>
            <a:r>
              <a:rPr lang="de-DE" sz="2400" dirty="0" smtClean="0"/>
              <a:t>Ludwig Loth, Markus Wiegand, Nils Jahnel, Sven </a:t>
            </a:r>
            <a:r>
              <a:rPr lang="de-DE" sz="2400" dirty="0" err="1" smtClean="0"/>
              <a:t>Wernikowski</a:t>
            </a:r>
            <a:endParaRPr lang="de-DE" sz="2400" dirty="0"/>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fontScale="70000" lnSpcReduction="2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77500" lnSpcReduction="20000"/>
          </a:bodyPr>
          <a:lstStyle/>
          <a:p>
            <a:pPr algn="just"/>
            <a:r>
              <a:rPr lang="de-DE" dirty="0" smtClean="0"/>
              <a:t>Das </a:t>
            </a:r>
            <a:r>
              <a:rPr lang="de-DE" dirty="0"/>
              <a:t>Rennen- Till </a:t>
            </a:r>
            <a:r>
              <a:rPr lang="de-DE" dirty="0" err="1"/>
              <a:t>the</a:t>
            </a:r>
            <a:r>
              <a:rPr lang="de-DE" dirty="0"/>
              <a:t> </a:t>
            </a:r>
            <a:r>
              <a:rPr lang="de-DE" smtClean="0"/>
              <a:t>DeaS</a:t>
            </a:r>
            <a:endParaRPr lang="de-DE" dirty="0"/>
          </a:p>
          <a:p>
            <a:pPr algn="just"/>
            <a:r>
              <a:rPr lang="de-DE" dirty="0"/>
              <a:t>Bei diesem Spiel geht es bis zum Tod. Starte mit einer super coolen Karre mit fettem Sound und schlage die Gegner auf schier unmöglichen Strecken. Pass aber auf, fährst du zu riskant wird deine Karre das Ziel nie erreichen. Auf dich wartet eine Strecke voller Hindernisse und Ablenkungen. Weiche den Gefahren geschickt aus um deine Kontrahenten hinter dir zu lassen. Die Fahrbahn beinhaltet außerdem verschiedene Power-</a:t>
            </a:r>
            <a:r>
              <a:rPr lang="de-DE" dirty="0" err="1"/>
              <a:t>Ups</a:t>
            </a:r>
            <a:r>
              <a:rPr lang="de-DE" dirty="0"/>
              <a:t> , die deine Karre verstärken. Aber sei gewarnt, erreichen deine Gegner vor dir diese kleinen Schätze wird dir der Weg zum Ziel erschwert. Also </a:t>
            </a:r>
            <a:r>
              <a:rPr lang="de-DE" dirty="0" err="1"/>
              <a:t>steig</a:t>
            </a:r>
            <a:r>
              <a:rPr lang="de-DE" dirty="0"/>
              <a:t> ein, fahr los und meistere dieses Abenteuer um der König der Karren zu werden.</a:t>
            </a:r>
            <a:endParaRPr lang="de-DE" dirty="0"/>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7252">
            <a:off x="5053561" y="2965218"/>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nhaltsplatzhalt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rot="707878">
            <a:off x="7828708" y="1341339"/>
            <a:ext cx="4124740" cy="3313731"/>
          </a:xfrm>
        </p:spPr>
      </p:pic>
    </p:spTree>
    <p:extLst>
      <p:ext uri="{BB962C8B-B14F-4D97-AF65-F5344CB8AC3E}">
        <p14:creationId xmlns:p14="http://schemas.microsoft.com/office/powerpoint/2010/main" val="1165576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endParaRPr lang="de-DE"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docs.google.com/spreadsheets/d/1NB2DIBhw-jZrPKLD3XiMmnhnIcZqmbBb4svICytO2TA/edit?pli=1#gid=0</a:t>
            </a:r>
            <a:r>
              <a:rPr lang="de-DE" sz="1200" dirty="0" smtClean="0"/>
              <a:t> </a:t>
            </a:r>
            <a:endParaRPr lang="de-DE" sz="1200" dirty="0"/>
          </a:p>
          <a:p>
            <a:endParaRPr lang="de-DE" sz="1200" dirty="0"/>
          </a:p>
        </p:txBody>
      </p:sp>
      <p:pic>
        <p:nvPicPr>
          <p:cNvPr id="1028" name="Picture 4" descr="D:\Nils\Desktop\Programmierungsplan_Ne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3004034"/>
            <a:ext cx="9944100" cy="354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a:t>Unsere Strecke(n)</a:t>
            </a:r>
          </a:p>
          <a:p>
            <a:pPr lvl="1"/>
            <a:r>
              <a:rPr lang="de-DE" sz="2000" dirty="0" smtClean="0"/>
              <a:t>Grundfunktion gewährleistet…</a:t>
            </a:r>
          </a:p>
          <a:p>
            <a:pPr lvl="1"/>
            <a:r>
              <a:rPr lang="de-DE" sz="2000" dirty="0" smtClean="0"/>
              <a:t>Eine fertig Rennstrecke existent</a:t>
            </a:r>
          </a:p>
          <a:p>
            <a:pPr lvl="1"/>
            <a:r>
              <a:rPr lang="de-DE" sz="2000" dirty="0"/>
              <a:t>K</a:t>
            </a:r>
            <a:r>
              <a:rPr lang="de-DE" sz="2000" dirty="0" smtClean="0"/>
              <a:t>ollisionen berücksichtigt</a:t>
            </a:r>
          </a:p>
          <a:p>
            <a:pPr lvl="1"/>
            <a:endParaRPr lang="de-DE" sz="2000" dirty="0" smtClean="0"/>
          </a:p>
          <a:p>
            <a:r>
              <a:rPr lang="de-DE" sz="2000" dirty="0" smtClean="0"/>
              <a:t>Die Modelle</a:t>
            </a:r>
          </a:p>
          <a:p>
            <a:pPr lvl="1"/>
            <a:r>
              <a:rPr lang="de-DE" sz="2000" dirty="0" smtClean="0"/>
              <a:t>Offizielle Modelle für</a:t>
            </a:r>
            <a:r>
              <a:rPr lang="de-DE" sz="2000" dirty="0"/>
              <a:t> </a:t>
            </a:r>
            <a:r>
              <a:rPr lang="de-DE" sz="2000" dirty="0" smtClean="0"/>
              <a:t>das Auto und die Strecke an sich.</a:t>
            </a:r>
          </a:p>
          <a:p>
            <a:pPr lvl="1"/>
            <a:r>
              <a:rPr lang="de-DE" sz="2000" dirty="0" smtClean="0"/>
              <a:t>Erste Texturierung</a:t>
            </a:r>
          </a:p>
          <a:p>
            <a:pPr lvl="1"/>
            <a:r>
              <a:rPr lang="de-DE" sz="2000" dirty="0" smtClean="0"/>
              <a:t>Über </a:t>
            </a:r>
            <a:r>
              <a:rPr lang="de-DE" sz="2000" dirty="0"/>
              <a:t>Farbpalette das Aussehen des Autos </a:t>
            </a:r>
            <a:r>
              <a:rPr lang="de-DE" sz="2000" dirty="0" smtClean="0"/>
              <a:t>ändern</a:t>
            </a:r>
          </a:p>
          <a:p>
            <a:pPr lvl="1"/>
            <a:r>
              <a:rPr lang="de-DE" sz="2000" dirty="0" smtClean="0"/>
              <a:t>Über </a:t>
            </a:r>
            <a:r>
              <a:rPr lang="de-DE" sz="2000" dirty="0"/>
              <a:t>Modellpalette die Form des Autos ändern</a:t>
            </a:r>
          </a:p>
          <a:p>
            <a:pPr lvl="1"/>
            <a:endParaRPr lang="de-DE" sz="2000" dirty="0" smtClean="0"/>
          </a:p>
          <a:p>
            <a:endParaRPr lang="de-DE" sz="2000" dirty="0"/>
          </a:p>
        </p:txBody>
      </p:sp>
    </p:spTree>
    <p:extLst>
      <p:ext uri="{BB962C8B-B14F-4D97-AF65-F5344CB8AC3E}">
        <p14:creationId xmlns:p14="http://schemas.microsoft.com/office/powerpoint/2010/main" val="1770962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400" dirty="0"/>
              <a:t>Bonus: Ein </a:t>
            </a:r>
            <a:r>
              <a:rPr lang="de-DE" sz="2400" dirty="0" smtClean="0"/>
              <a:t>Auto-Editor</a:t>
            </a:r>
          </a:p>
          <a:p>
            <a:pPr lvl="1"/>
            <a:r>
              <a:rPr lang="de-DE" sz="2400" dirty="0" smtClean="0"/>
              <a:t>Wenn noch Zeit bleibt!</a:t>
            </a:r>
          </a:p>
          <a:p>
            <a:pPr lvl="2"/>
            <a:r>
              <a:rPr lang="de-DE" dirty="0" smtClean="0"/>
              <a:t>Vor dem eigentlichen Start des Rennens!</a:t>
            </a:r>
          </a:p>
          <a:p>
            <a:pPr lvl="2"/>
            <a:r>
              <a:rPr lang="de-DE" dirty="0" smtClean="0"/>
              <a:t>Multiplayer</a:t>
            </a:r>
          </a:p>
          <a:p>
            <a:pPr marL="914400" lvl="2" indent="0">
              <a:buNone/>
            </a:pPr>
            <a:endParaRPr lang="de-DE" dirty="0" smtClean="0"/>
          </a:p>
          <a:p>
            <a:pPr lvl="2"/>
            <a:r>
              <a:rPr lang="de-DE" dirty="0" smtClean="0"/>
              <a:t>Evtl. auch Auswahl der Strecke selbst.</a:t>
            </a:r>
          </a:p>
          <a:p>
            <a:pPr lvl="3"/>
            <a:r>
              <a:rPr lang="de-DE" sz="2400" dirty="0" smtClean="0"/>
              <a:t>(Voraussetzung: Unterschiedliche Streckenmodelle)</a:t>
            </a:r>
            <a:endParaRPr lang="de-DE" sz="2400" dirty="0"/>
          </a:p>
          <a:p>
            <a:endParaRPr lang="de-DE" sz="2400" dirty="0"/>
          </a:p>
          <a:p>
            <a:endParaRPr lang="de-DE" sz="2400" dirty="0"/>
          </a:p>
        </p:txBody>
      </p:sp>
    </p:spTree>
    <p:extLst>
      <p:ext uri="{BB962C8B-B14F-4D97-AF65-F5344CB8AC3E}">
        <p14:creationId xmlns:p14="http://schemas.microsoft.com/office/powerpoint/2010/main" val="3170582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sz="2400" dirty="0" smtClean="0"/>
              <a:t>Wir schaffen es nicht fertig zu werden.</a:t>
            </a:r>
          </a:p>
          <a:p>
            <a:r>
              <a:rPr lang="de-DE" sz="2400" dirty="0" smtClean="0"/>
              <a:t>Technik zu komplex</a:t>
            </a:r>
          </a:p>
          <a:p>
            <a:r>
              <a:rPr lang="de-DE" sz="2400" dirty="0" smtClean="0"/>
              <a:t>Meilensteine nicht kompatibel zu einander</a:t>
            </a:r>
          </a:p>
          <a:p>
            <a:endParaRPr lang="de-DE" sz="2400" dirty="0"/>
          </a:p>
          <a:p>
            <a:r>
              <a:rPr lang="de-DE" sz="2400" dirty="0" smtClean="0"/>
              <a:t>Klausur nicht bestanden!</a:t>
            </a:r>
          </a:p>
          <a:p>
            <a:endParaRPr lang="de-DE" dirty="0"/>
          </a:p>
        </p:txBody>
      </p:sp>
    </p:spTree>
    <p:extLst>
      <p:ext uri="{BB962C8B-B14F-4D97-AF65-F5344CB8AC3E}">
        <p14:creationId xmlns:p14="http://schemas.microsoft.com/office/powerpoint/2010/main" val="348422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ulda 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Fulda Master" id="{74D752EF-3FAA-4935-ABB4-7B74A58079FF}" vid="{C97248B2-61E8-49D9-A36C-898FD5117E19}"/>
    </a:ext>
  </a:extLst>
</a:theme>
</file>

<file path=docProps/app.xml><?xml version="1.0" encoding="utf-8"?>
<Properties xmlns="http://schemas.openxmlformats.org/officeDocument/2006/extended-properties" xmlns:vt="http://schemas.openxmlformats.org/officeDocument/2006/docPropsVTypes">
  <Template>Fulda Master</Template>
  <TotalTime>0</TotalTime>
  <Words>252</Words>
  <Application>Microsoft Office PowerPoint</Application>
  <PresentationFormat>Benutzerdefiniert</PresentationFormat>
  <Paragraphs>41</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Fulda Master</vt:lpstr>
      <vt:lpstr>GDV- Das Rennen</vt:lpstr>
      <vt:lpstr>Gliederung </vt:lpstr>
      <vt:lpstr>Kurzbeschreibung</vt:lpstr>
      <vt:lpstr>Bilder und Skizzen</vt:lpstr>
      <vt:lpstr>Aufgabenverteilung</vt:lpstr>
      <vt:lpstr>Meilensteine</vt:lpstr>
      <vt:lpstr>Meilensteine</vt:lpstr>
      <vt:lpstr>Das Größte Risiko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Nils</cp:lastModifiedBy>
  <cp:revision>20</cp:revision>
  <dcterms:created xsi:type="dcterms:W3CDTF">2015-06-09T06:24:15Z</dcterms:created>
  <dcterms:modified xsi:type="dcterms:W3CDTF">2015-06-23T07:52:53Z</dcterms:modified>
</cp:coreProperties>
</file>