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7" r:id="rId3"/>
    <p:sldId id="258" r:id="rId4"/>
    <p:sldId id="267" r:id="rId5"/>
    <p:sldId id="268" r:id="rId6"/>
    <p:sldId id="297" r:id="rId7"/>
    <p:sldId id="271" r:id="rId8"/>
    <p:sldId id="270" r:id="rId9"/>
    <p:sldId id="298" r:id="rId10"/>
    <p:sldId id="303" r:id="rId11"/>
    <p:sldId id="304" r:id="rId12"/>
    <p:sldId id="302" r:id="rId13"/>
    <p:sldId id="273" r:id="rId14"/>
    <p:sldId id="274" r:id="rId15"/>
    <p:sldId id="299" r:id="rId16"/>
    <p:sldId id="275" r:id="rId17"/>
    <p:sldId id="276" r:id="rId18"/>
    <p:sldId id="277" r:id="rId19"/>
    <p:sldId id="278" r:id="rId20"/>
    <p:sldId id="279" r:id="rId21"/>
    <p:sldId id="300" r:id="rId22"/>
    <p:sldId id="280" r:id="rId23"/>
    <p:sldId id="281" r:id="rId24"/>
    <p:sldId id="282" r:id="rId25"/>
    <p:sldId id="284" r:id="rId26"/>
    <p:sldId id="283" r:id="rId27"/>
    <p:sldId id="285" r:id="rId28"/>
    <p:sldId id="301" r:id="rId29"/>
    <p:sldId id="260" r:id="rId30"/>
    <p:sldId id="286" r:id="rId31"/>
    <p:sldId id="287" r:id="rId32"/>
    <p:sldId id="288" r:id="rId33"/>
    <p:sldId id="289" r:id="rId34"/>
    <p:sldId id="290" r:id="rId35"/>
    <p:sldId id="291" r:id="rId36"/>
    <p:sldId id="292" r:id="rId37"/>
    <p:sldId id="293" r:id="rId38"/>
    <p:sldId id="294" r:id="rId39"/>
    <p:sldId id="295" r:id="rId40"/>
    <p:sldId id="296" r:id="rId41"/>
    <p:sldId id="272"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9884" autoAdjust="0"/>
  </p:normalViewPr>
  <p:slideViewPr>
    <p:cSldViewPr snapToGrid="0">
      <p:cViewPr>
        <p:scale>
          <a:sx n="70" d="100"/>
          <a:sy n="70" d="100"/>
        </p:scale>
        <p:origin x="-1098" y="-4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94DDCF-9B4A-4AB3-A6AF-CD280108E8A8}" type="datetimeFigureOut">
              <a:rPr lang="de-DE" smtClean="0"/>
              <a:t>02.10.2015</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E00E5-3331-435E-85D3-29A0B4942A98}" type="slidenum">
              <a:rPr lang="de-DE" smtClean="0"/>
              <a:t>‹Nr.›</a:t>
            </a:fld>
            <a:endParaRPr lang="de-DE"/>
          </a:p>
        </p:txBody>
      </p:sp>
    </p:spTree>
    <p:extLst>
      <p:ext uri="{BB962C8B-B14F-4D97-AF65-F5344CB8AC3E}">
        <p14:creationId xmlns:p14="http://schemas.microsoft.com/office/powerpoint/2010/main" val="139193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Start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5" name="Datumsplatzhalter 3"/>
          <p:cNvSpPr>
            <a:spLocks noGrp="1"/>
          </p:cNvSpPr>
          <p:nvPr>
            <p:ph type="dt" sz="half" idx="10"/>
          </p:nvPr>
        </p:nvSpPr>
        <p:spPr/>
        <p:txBody>
          <a:bodyPr/>
          <a:lstStyle>
            <a:lvl1pPr>
              <a:defRPr/>
            </a:lvl1pPr>
          </a:lstStyle>
          <a:p>
            <a:r>
              <a:rPr lang="de-DE" smtClean="0"/>
              <a:t>02.10.2015</a:t>
            </a:r>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43297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r>
              <a:rPr lang="de-DE" smtClean="0"/>
              <a:t>02.10.2015</a:t>
            </a:r>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19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r>
              <a:rPr lang="de-DE" smtClean="0"/>
              <a:t>02.10.2015</a:t>
            </a:r>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3430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normale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609600" y="1340768"/>
            <a:ext cx="10972800" cy="1143000"/>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609600" y="2708921"/>
            <a:ext cx="10972800" cy="341724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r>
              <a:rPr lang="de-DE" smtClean="0"/>
              <a:t>02.10.2015</a:t>
            </a:r>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51740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r>
              <a:rPr lang="de-DE" smtClean="0"/>
              <a:t>02.10.2015</a:t>
            </a:r>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987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r>
              <a:rPr lang="de-DE" smtClean="0"/>
              <a:t>02.10.2015</a:t>
            </a:r>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6055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r>
              <a:rPr lang="de-DE" smtClean="0"/>
              <a:t>02.10.2015</a:t>
            </a:r>
            <a:endParaRPr lang="de-DE"/>
          </a:p>
        </p:txBody>
      </p:sp>
      <p:sp>
        <p:nvSpPr>
          <p:cNvPr id="8" name="Fußzeilenplatzhalter 4"/>
          <p:cNvSpPr>
            <a:spLocks noGrp="1"/>
          </p:cNvSpPr>
          <p:nvPr>
            <p:ph type="ftr" sz="quarter" idx="11"/>
          </p:nvPr>
        </p:nvSpPr>
        <p:spPr/>
        <p:txBody>
          <a:bodyPr/>
          <a:lstStyle>
            <a:lvl1pPr>
              <a:defRPr/>
            </a:lvl1pPr>
          </a:lstStyle>
          <a:p>
            <a:endParaRPr lang="de-DE"/>
          </a:p>
        </p:txBody>
      </p:sp>
      <p:sp>
        <p:nvSpPr>
          <p:cNvPr id="9"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90534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r>
              <a:rPr lang="de-DE" smtClean="0"/>
              <a:t>02.10.2015</a:t>
            </a:r>
            <a:endParaRPr lang="de-DE"/>
          </a:p>
        </p:txBody>
      </p:sp>
      <p:sp>
        <p:nvSpPr>
          <p:cNvPr id="4" name="Fußzeilenplatzhalter 4"/>
          <p:cNvSpPr>
            <a:spLocks noGrp="1"/>
          </p:cNvSpPr>
          <p:nvPr>
            <p:ph type="ftr" sz="quarter" idx="11"/>
          </p:nvPr>
        </p:nvSpPr>
        <p:spPr/>
        <p:txBody>
          <a:bodyPr/>
          <a:lstStyle>
            <a:lvl1pPr>
              <a:defRPr/>
            </a:lvl1pPr>
          </a:lstStyle>
          <a:p>
            <a:endParaRPr lang="de-DE"/>
          </a:p>
        </p:txBody>
      </p:sp>
      <p:sp>
        <p:nvSpPr>
          <p:cNvPr id="5"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36089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r>
              <a:rPr lang="de-DE" smtClean="0"/>
              <a:t>02.10.2015</a:t>
            </a:r>
            <a:endParaRPr lang="de-DE"/>
          </a:p>
        </p:txBody>
      </p:sp>
      <p:sp>
        <p:nvSpPr>
          <p:cNvPr id="3" name="Fußzeilenplatzhalter 4"/>
          <p:cNvSpPr>
            <a:spLocks noGrp="1"/>
          </p:cNvSpPr>
          <p:nvPr>
            <p:ph type="ftr" sz="quarter" idx="11"/>
          </p:nvPr>
        </p:nvSpPr>
        <p:spPr/>
        <p:txBody>
          <a:bodyPr/>
          <a:lstStyle>
            <a:lvl1pPr>
              <a:defRPr/>
            </a:lvl1pPr>
          </a:lstStyle>
          <a:p>
            <a:endParaRPr lang="de-DE"/>
          </a:p>
        </p:txBody>
      </p:sp>
      <p:sp>
        <p:nvSpPr>
          <p:cNvPr id="4"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45870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r>
              <a:rPr lang="de-DE" smtClean="0"/>
              <a:t>02.10.2015</a:t>
            </a:r>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6486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r>
              <a:rPr lang="de-DE" smtClean="0"/>
              <a:t>02.10.2015</a:t>
            </a:r>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16952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r>
              <a:rPr lang="de-DE" smtClean="0"/>
              <a:t>02.10.2015</a:t>
            </a:r>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AA18DD3B-6366-410C-8003-B36A9F3BD685}"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google.com/spreadsheets/d/1NB2DIBhw-jZrPKLD3XiMmnhnIcZqmbBb4svICytO2TA/edit?pli=1#gid=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raceofdeas.dollinvans.bplaced.d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google.com/spreadsheets/d/1NB2DIBhw-jZrPKLD3XiMmnhnIcZqmbBb4svICytO2TA/edit?pli=1#gid=0"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zachbussey.com/wp-content/uploads/2010/12/Tron-Light-Bike-Race.jpg" TargetMode="External"/><Relationship Id="rId2" Type="http://schemas.openxmlformats.org/officeDocument/2006/relationships/hyperlink" Target="http://img.netupd8.com/supertuxkart-0.8-gnu-tux.png" TargetMode="External"/><Relationship Id="rId1" Type="http://schemas.openxmlformats.org/officeDocument/2006/relationships/slideLayout" Target="../slideLayouts/slideLayout2.xml"/><Relationship Id="rId4" Type="http://schemas.openxmlformats.org/officeDocument/2006/relationships/hyperlink" Target="http://mediang.gameswelt.net/public/images/201208/678ff77a1d8922d6941766113bdd1a3b.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Rennen – Till </a:t>
            </a:r>
            <a:r>
              <a:rPr lang="de-DE" dirty="0" err="1" smtClean="0"/>
              <a:t>the</a:t>
            </a:r>
            <a:r>
              <a:rPr lang="de-DE" dirty="0" smtClean="0"/>
              <a:t> </a:t>
            </a:r>
            <a:r>
              <a:rPr lang="de-DE" dirty="0" err="1" smtClean="0"/>
              <a:t>DeaS</a:t>
            </a:r>
            <a:r>
              <a:rPr lang="de-DE" dirty="0" smtClean="0"/>
              <a:t/>
            </a:r>
            <a:br>
              <a:rPr lang="de-DE" dirty="0" smtClean="0"/>
            </a:br>
            <a:r>
              <a:rPr lang="de-DE" sz="3200" dirty="0" smtClean="0"/>
              <a:t>Finale Präsentation</a:t>
            </a:r>
            <a:endParaRPr lang="de-DE" sz="3200" dirty="0"/>
          </a:p>
        </p:txBody>
      </p:sp>
      <p:sp>
        <p:nvSpPr>
          <p:cNvPr id="3" name="Untertitel 2"/>
          <p:cNvSpPr>
            <a:spLocks noGrp="1"/>
          </p:cNvSpPr>
          <p:nvPr>
            <p:ph type="subTitle" idx="1"/>
          </p:nvPr>
        </p:nvSpPr>
        <p:spPr/>
        <p:txBody>
          <a:bodyPr/>
          <a:lstStyle/>
          <a:p>
            <a:r>
              <a:rPr lang="de-DE" sz="2400" dirty="0" smtClean="0">
                <a:solidFill>
                  <a:schemeClr val="bg1"/>
                </a:solidFill>
              </a:rPr>
              <a:t>Gruppe: 4</a:t>
            </a:r>
          </a:p>
          <a:p>
            <a:r>
              <a:rPr lang="de-DE" sz="2400" dirty="0" smtClean="0">
                <a:solidFill>
                  <a:schemeClr val="bg1"/>
                </a:solidFill>
              </a:rPr>
              <a:t>Ludwig Loth, Markus Wiegand, Nils Jahnel, Sven </a:t>
            </a:r>
            <a:r>
              <a:rPr lang="de-DE" sz="2400" dirty="0" err="1" smtClean="0">
                <a:solidFill>
                  <a:schemeClr val="bg1"/>
                </a:solidFill>
              </a:rPr>
              <a:t>Wernikowski</a:t>
            </a:r>
            <a:endParaRPr lang="de-DE" sz="2400" dirty="0">
              <a:solidFill>
                <a:schemeClr val="bg1"/>
              </a:solidFill>
            </a:endParaRPr>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Gameplay</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Konzept</a:t>
            </a:r>
            <a:endParaRPr lang="de-DE" dirty="0" smtClean="0"/>
          </a:p>
          <a:p>
            <a:pPr lvl="1" algn="just"/>
            <a:r>
              <a:rPr lang="de-DE" dirty="0" smtClean="0"/>
              <a:t>Rennen gegen AI / KI</a:t>
            </a:r>
            <a:endParaRPr lang="de-DE" dirty="0" smtClean="0"/>
          </a:p>
        </p:txBody>
      </p:sp>
      <p:sp>
        <p:nvSpPr>
          <p:cNvPr id="4" name="Inhaltsplatzhalter 2"/>
          <p:cNvSpPr txBox="1">
            <a:spLocks/>
          </p:cNvSpPr>
          <p:nvPr/>
        </p:nvSpPr>
        <p:spPr bwMode="auto">
          <a:xfrm>
            <a:off x="7806519" y="2711197"/>
            <a:ext cx="4012441" cy="306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Erläuterung</a:t>
            </a:r>
          </a:p>
          <a:p>
            <a:pPr lvl="1" algn="just"/>
            <a:r>
              <a:rPr lang="de-DE" sz="2000" dirty="0" smtClean="0"/>
              <a:t>Singleplayer gegen vom Computer gesteuerte Gegner</a:t>
            </a:r>
          </a:p>
          <a:p>
            <a:pPr lvl="1" algn="just"/>
            <a:endParaRPr lang="de-DE" sz="20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3832785"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5" y="6387149"/>
            <a:ext cx="4353632" cy="369332"/>
          </a:xfrm>
          <a:prstGeom prst="rect">
            <a:avLst/>
          </a:prstGeom>
          <a:noFill/>
        </p:spPr>
        <p:txBody>
          <a:bodyPr wrap="square" rtlCol="0">
            <a:spAutoFit/>
          </a:bodyPr>
          <a:lstStyle/>
          <a:p>
            <a:r>
              <a:rPr lang="de-DE" dirty="0" smtClean="0"/>
              <a:t>Screenshot – </a:t>
            </a:r>
            <a:r>
              <a:rPr lang="de-DE" dirty="0" err="1" smtClean="0"/>
              <a:t>Race</a:t>
            </a:r>
            <a:r>
              <a:rPr lang="de-DE" dirty="0" smtClean="0"/>
              <a:t> </a:t>
            </a:r>
            <a:r>
              <a:rPr lang="de-DE" dirty="0" err="1" smtClean="0"/>
              <a:t>Of</a:t>
            </a:r>
            <a:r>
              <a:rPr lang="de-DE" dirty="0" smtClean="0"/>
              <a:t> </a:t>
            </a:r>
            <a:r>
              <a:rPr lang="de-DE" dirty="0" err="1" smtClean="0"/>
              <a:t>DeaS</a:t>
            </a:r>
            <a:r>
              <a:rPr lang="de-DE" dirty="0" smtClean="0"/>
              <a:t> (Prototyp)</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10</a:t>
            </a:fld>
            <a:endParaRPr lang="de-DE"/>
          </a:p>
        </p:txBody>
      </p:sp>
    </p:spTree>
    <p:extLst>
      <p:ext uri="{BB962C8B-B14F-4D97-AF65-F5344CB8AC3E}">
        <p14:creationId xmlns:p14="http://schemas.microsoft.com/office/powerpoint/2010/main" val="1805065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Gameplay</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Problem</a:t>
            </a:r>
            <a:endParaRPr lang="de-DE" dirty="0" smtClean="0"/>
          </a:p>
          <a:p>
            <a:pPr lvl="1" algn="just"/>
            <a:r>
              <a:rPr lang="de-DE" dirty="0" smtClean="0"/>
              <a:t>Eine richtige AI / KI</a:t>
            </a:r>
            <a:endParaRPr lang="de-DE" dirty="0" smtClean="0"/>
          </a:p>
        </p:txBody>
      </p:sp>
      <p:sp>
        <p:nvSpPr>
          <p:cNvPr id="4" name="Inhaltsplatzhalter 2"/>
          <p:cNvSpPr txBox="1">
            <a:spLocks/>
          </p:cNvSpPr>
          <p:nvPr/>
        </p:nvSpPr>
        <p:spPr bwMode="auto">
          <a:xfrm>
            <a:off x="7806519" y="2711197"/>
            <a:ext cx="4012441" cy="306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1. Versuch: AI / KI einfach Pfaden folgen lassen</a:t>
            </a:r>
          </a:p>
          <a:p>
            <a:pPr lvl="1" algn="just"/>
            <a:r>
              <a:rPr lang="de-DE" sz="2000" dirty="0" smtClean="0"/>
              <a:t>Zu langweilig!</a:t>
            </a:r>
          </a:p>
          <a:p>
            <a:pPr lvl="1" algn="just"/>
            <a:endParaRPr lang="de-DE" sz="2000" dirty="0"/>
          </a:p>
          <a:p>
            <a:pPr lvl="1" algn="just"/>
            <a:r>
              <a:rPr lang="de-DE" sz="2000" dirty="0" smtClean="0"/>
              <a:t>2. Versuch: Multiplayer</a:t>
            </a:r>
          </a:p>
          <a:p>
            <a:pPr lvl="2" algn="just"/>
            <a:r>
              <a:rPr lang="de-DE" sz="1600" dirty="0" smtClean="0"/>
              <a:t>Nachteil: Kein Singleplayer mehr</a:t>
            </a:r>
          </a:p>
          <a:p>
            <a:pPr lvl="2" algn="just"/>
            <a:r>
              <a:rPr lang="de-DE" sz="1600" dirty="0" smtClean="0"/>
              <a:t>Kein Menü aufgrund von Zeit.</a:t>
            </a:r>
          </a:p>
          <a:p>
            <a:pPr lvl="1" algn="just"/>
            <a:endParaRPr lang="de-DE" sz="20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720738" y="3698545"/>
            <a:ext cx="3832785"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5" y="6387149"/>
            <a:ext cx="4353632" cy="369332"/>
          </a:xfrm>
          <a:prstGeom prst="rect">
            <a:avLst/>
          </a:prstGeom>
          <a:noFill/>
        </p:spPr>
        <p:txBody>
          <a:bodyPr wrap="square" rtlCol="0">
            <a:spAutoFit/>
          </a:bodyPr>
          <a:lstStyle/>
          <a:p>
            <a:r>
              <a:rPr lang="de-DE" dirty="0" smtClean="0"/>
              <a:t>Screenshot – </a:t>
            </a:r>
            <a:r>
              <a:rPr lang="de-DE" dirty="0" err="1" smtClean="0"/>
              <a:t>Race</a:t>
            </a:r>
            <a:r>
              <a:rPr lang="de-DE" dirty="0" smtClean="0"/>
              <a:t> </a:t>
            </a:r>
            <a:r>
              <a:rPr lang="de-DE" dirty="0" err="1" smtClean="0"/>
              <a:t>Of</a:t>
            </a:r>
            <a:r>
              <a:rPr lang="de-DE" dirty="0" smtClean="0"/>
              <a:t> </a:t>
            </a:r>
            <a:r>
              <a:rPr lang="de-DE" dirty="0" err="1" smtClean="0"/>
              <a:t>DeaS</a:t>
            </a:r>
            <a:r>
              <a:rPr lang="de-DE" dirty="0" smtClean="0"/>
              <a:t> (Finale Version)</a:t>
            </a:r>
            <a:endParaRPr lang="de-DE" dirty="0"/>
          </a:p>
        </p:txBody>
      </p:sp>
      <p:sp>
        <p:nvSpPr>
          <p:cNvPr id="5" name="Datumsplatzhalter 4"/>
          <p:cNvSpPr>
            <a:spLocks noGrp="1"/>
          </p:cNvSpPr>
          <p:nvPr>
            <p:ph type="dt" sz="half" idx="10"/>
          </p:nvPr>
        </p:nvSpPr>
        <p:spPr/>
        <p:txBody>
          <a:bodyPr/>
          <a:lstStyle/>
          <a:p>
            <a:r>
              <a:rPr lang="de-DE" dirty="0" smtClean="0"/>
              <a:t>02.10.2015</a:t>
            </a:r>
            <a:endParaRPr lang="de-DE" dirty="0"/>
          </a:p>
        </p:txBody>
      </p:sp>
      <p:sp>
        <p:nvSpPr>
          <p:cNvPr id="7" name="Foliennummernplatzhalter 6"/>
          <p:cNvSpPr>
            <a:spLocks noGrp="1"/>
          </p:cNvSpPr>
          <p:nvPr>
            <p:ph type="sldNum" sz="quarter" idx="12"/>
          </p:nvPr>
        </p:nvSpPr>
        <p:spPr/>
        <p:txBody>
          <a:bodyPr/>
          <a:lstStyle/>
          <a:p>
            <a:fld id="{AA18DD3B-6366-410C-8003-B36A9F3BD685}" type="slidenum">
              <a:rPr lang="de-DE" smtClean="0"/>
              <a:t>11</a:t>
            </a:fld>
            <a:endParaRPr lang="de-DE"/>
          </a:p>
        </p:txBody>
      </p:sp>
    </p:spTree>
    <p:extLst>
      <p:ext uri="{BB962C8B-B14F-4D97-AF65-F5344CB8AC3E}">
        <p14:creationId xmlns:p14="http://schemas.microsoft.com/office/powerpoint/2010/main" val="3327254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Modelle</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Probleme</a:t>
            </a:r>
            <a:endParaRPr lang="de-DE" dirty="0" smtClean="0"/>
          </a:p>
          <a:p>
            <a:pPr lvl="1" algn="just"/>
            <a:r>
              <a:rPr lang="de-DE" dirty="0" smtClean="0"/>
              <a:t>JSON Modelle Import nicht sichtbar</a:t>
            </a:r>
            <a:endParaRPr lang="de-DE" dirty="0" smtClean="0"/>
          </a:p>
        </p:txBody>
      </p:sp>
      <p:sp>
        <p:nvSpPr>
          <p:cNvPr id="4" name="Inhaltsplatzhalter 2"/>
          <p:cNvSpPr txBox="1">
            <a:spLocks/>
          </p:cNvSpPr>
          <p:nvPr/>
        </p:nvSpPr>
        <p:spPr bwMode="auto">
          <a:xfrm>
            <a:off x="7806519" y="2711197"/>
            <a:ext cx="4012441" cy="306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Problemstellung</a:t>
            </a:r>
            <a:endParaRPr lang="de-DE" sz="1200" dirty="0"/>
          </a:p>
          <a:p>
            <a:pPr lvl="1" algn="just"/>
            <a:r>
              <a:rPr lang="de-DE" sz="2000" dirty="0" smtClean="0"/>
              <a:t>Nach langem Forschen, zur Erkenntnis: der Browser blockiert die </a:t>
            </a:r>
            <a:r>
              <a:rPr lang="de-DE" sz="2000" dirty="0"/>
              <a:t>V</a:t>
            </a:r>
            <a:r>
              <a:rPr lang="de-DE" sz="2000" dirty="0" smtClean="0"/>
              <a:t>erwendung von fremden Objekten.</a:t>
            </a:r>
          </a:p>
          <a:p>
            <a:pPr lvl="1" algn="just"/>
            <a:endParaRPr lang="de-DE" sz="2000" dirty="0"/>
          </a:p>
          <a:p>
            <a:pPr lvl="1" algn="just"/>
            <a:r>
              <a:rPr lang="de-DE" sz="2000" dirty="0" smtClean="0"/>
              <a:t>Leider keine Lösung gefunden um das zu beheben.</a:t>
            </a:r>
          </a:p>
          <a:p>
            <a:pPr lvl="1" algn="just"/>
            <a:endParaRPr lang="de-DE" sz="2000" dirty="0"/>
          </a:p>
          <a:p>
            <a:pPr lvl="1" algn="just"/>
            <a:r>
              <a:rPr lang="de-DE" sz="2000" dirty="0" smtClean="0"/>
              <a:t>Dennoch spielbar über „Online-Link“ (siehe Folie 3)</a:t>
            </a:r>
            <a:endParaRPr lang="de-DE" sz="20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877972" y="3698545"/>
            <a:ext cx="3489311"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877972" y="6387149"/>
            <a:ext cx="3330049" cy="369332"/>
          </a:xfrm>
          <a:prstGeom prst="rect">
            <a:avLst/>
          </a:prstGeom>
          <a:noFill/>
        </p:spPr>
        <p:txBody>
          <a:bodyPr wrap="square" rtlCol="0">
            <a:spAutoFit/>
          </a:bodyPr>
          <a:lstStyle/>
          <a:p>
            <a:r>
              <a:rPr lang="de-DE" dirty="0" smtClean="0"/>
              <a:t>Screenshot – Lokal geöffnet</a:t>
            </a:r>
            <a:endParaRPr lang="de-DE" dirty="0"/>
          </a:p>
        </p:txBody>
      </p:sp>
      <p:pic>
        <p:nvPicPr>
          <p:cNvPr id="7"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4546984" y="3698545"/>
            <a:ext cx="3338036" cy="2682092"/>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4476470" y="6387149"/>
            <a:ext cx="3330049" cy="369332"/>
          </a:xfrm>
          <a:prstGeom prst="rect">
            <a:avLst/>
          </a:prstGeom>
          <a:noFill/>
        </p:spPr>
        <p:txBody>
          <a:bodyPr wrap="square" rtlCol="0">
            <a:spAutoFit/>
          </a:bodyPr>
          <a:lstStyle/>
          <a:p>
            <a:r>
              <a:rPr lang="de-DE" dirty="0" smtClean="0"/>
              <a:t>Screenshot – Online</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9" name="Foliennummernplatzhalter 8"/>
          <p:cNvSpPr>
            <a:spLocks noGrp="1"/>
          </p:cNvSpPr>
          <p:nvPr>
            <p:ph type="sldNum" sz="quarter" idx="12"/>
          </p:nvPr>
        </p:nvSpPr>
        <p:spPr/>
        <p:txBody>
          <a:bodyPr/>
          <a:lstStyle/>
          <a:p>
            <a:fld id="{AA18DD3B-6366-410C-8003-B36A9F3BD685}" type="slidenum">
              <a:rPr lang="de-DE" smtClean="0"/>
              <a:t>12</a:t>
            </a:fld>
            <a:endParaRPr lang="de-DE"/>
          </a:p>
        </p:txBody>
      </p:sp>
    </p:spTree>
    <p:extLst>
      <p:ext uri="{BB962C8B-B14F-4D97-AF65-F5344CB8AC3E}">
        <p14:creationId xmlns:p14="http://schemas.microsoft.com/office/powerpoint/2010/main" val="912970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Power </a:t>
            </a:r>
            <a:r>
              <a:rPr lang="de-DE" sz="3200" dirty="0" err="1" smtClean="0"/>
              <a:t>Ups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Erste Pläne</a:t>
            </a:r>
          </a:p>
          <a:p>
            <a:pPr lvl="1" algn="just"/>
            <a:r>
              <a:rPr lang="de-DE" dirty="0" smtClean="0"/>
              <a:t>Kampf Power </a:t>
            </a:r>
            <a:r>
              <a:rPr lang="de-DE" dirty="0" err="1" smtClean="0"/>
              <a:t>Ups</a:t>
            </a:r>
            <a:endParaRPr lang="de-DE" dirty="0" smtClean="0"/>
          </a:p>
        </p:txBody>
      </p:sp>
      <p:sp>
        <p:nvSpPr>
          <p:cNvPr id="4" name="Inhaltsplatzhalter 2"/>
          <p:cNvSpPr txBox="1">
            <a:spLocks/>
          </p:cNvSpPr>
          <p:nvPr/>
        </p:nvSpPr>
        <p:spPr bwMode="auto">
          <a:xfrm>
            <a:off x="7806519" y="2711197"/>
            <a:ext cx="4012441" cy="237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Probleme</a:t>
            </a:r>
          </a:p>
          <a:p>
            <a:pPr lvl="1" algn="just"/>
            <a:r>
              <a:rPr lang="de-DE" sz="2000" dirty="0" err="1" smtClean="0"/>
              <a:t>Collisions</a:t>
            </a:r>
            <a:r>
              <a:rPr lang="de-DE" sz="2000" dirty="0"/>
              <a:t> </a:t>
            </a:r>
            <a:r>
              <a:rPr lang="de-DE" sz="2000" dirty="0" err="1" smtClean="0"/>
              <a:t>Detection</a:t>
            </a:r>
            <a:endParaRPr lang="de-DE" sz="2000" dirty="0" smtClean="0"/>
          </a:p>
          <a:p>
            <a:pPr lvl="2" algn="just"/>
            <a:r>
              <a:rPr lang="de-DE" sz="1600" dirty="0" smtClean="0"/>
              <a:t>Geschoss fliegt durch Fahrzeug durch ohne zu reagieren</a:t>
            </a:r>
            <a:endParaRPr lang="de-DE" sz="1600" dirty="0" smtClean="0"/>
          </a:p>
          <a:p>
            <a:pPr lvl="1" algn="just"/>
            <a:r>
              <a:rPr lang="de-DE" sz="2000" dirty="0" smtClean="0"/>
              <a:t>Aktivierung</a:t>
            </a:r>
          </a:p>
          <a:p>
            <a:pPr lvl="2" algn="just"/>
            <a:r>
              <a:rPr lang="de-DE" sz="1600" dirty="0" smtClean="0"/>
              <a:t>Fahrzeug sammelt ein, aber nichts geschieht</a:t>
            </a:r>
            <a:endParaRPr lang="de-DE"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5251" y="3794078"/>
            <a:ext cx="3832785" cy="2593071"/>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2920617" cy="369332"/>
          </a:xfrm>
          <a:prstGeom prst="rect">
            <a:avLst/>
          </a:prstGeom>
          <a:noFill/>
        </p:spPr>
        <p:txBody>
          <a:bodyPr wrap="square" rtlCol="0">
            <a:spAutoFit/>
          </a:bodyPr>
          <a:lstStyle/>
          <a:p>
            <a:r>
              <a:rPr lang="de-DE" dirty="0" smtClean="0"/>
              <a:t>Screenshot - </a:t>
            </a:r>
            <a:r>
              <a:rPr lang="de-DE" dirty="0" err="1" smtClean="0"/>
              <a:t>LittleBigPlanet</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13</a:t>
            </a:fld>
            <a:endParaRPr lang="de-DE"/>
          </a:p>
        </p:txBody>
      </p:sp>
    </p:spTree>
    <p:extLst>
      <p:ext uri="{BB962C8B-B14F-4D97-AF65-F5344CB8AC3E}">
        <p14:creationId xmlns:p14="http://schemas.microsoft.com/office/powerpoint/2010/main" val="104137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Power </a:t>
            </a:r>
            <a:r>
              <a:rPr lang="de-DE" sz="3200" dirty="0" err="1" smtClean="0"/>
              <a:t>Ups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Nur ein </a:t>
            </a:r>
            <a:r>
              <a:rPr lang="de-DE" dirty="0" smtClean="0"/>
              <a:t>zwei Sammelbare Power </a:t>
            </a:r>
            <a:r>
              <a:rPr lang="de-DE" dirty="0" err="1" smtClean="0"/>
              <a:t>Ups</a:t>
            </a:r>
            <a:endParaRPr lang="de-DE" dirty="0" smtClean="0"/>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Wegen neuem </a:t>
            </a:r>
            <a:r>
              <a:rPr lang="de-DE" sz="2000" dirty="0" smtClean="0"/>
              <a:t>Konzept</a:t>
            </a:r>
          </a:p>
          <a:p>
            <a:pPr lvl="1" algn="just"/>
            <a:r>
              <a:rPr lang="de-DE" sz="2000" dirty="0" smtClean="0"/>
              <a:t>Nur zwei Power </a:t>
            </a:r>
            <a:r>
              <a:rPr lang="de-DE" sz="2000" dirty="0" err="1" smtClean="0"/>
              <a:t>Ups</a:t>
            </a:r>
            <a:endParaRPr lang="de-DE" sz="1200" dirty="0"/>
          </a:p>
          <a:p>
            <a:pPr lvl="2" algn="just"/>
            <a:r>
              <a:rPr lang="de-DE" sz="1600" dirty="0" smtClean="0"/>
              <a:t>Speed &amp; </a:t>
            </a:r>
            <a:r>
              <a:rPr lang="de-DE" sz="1600" dirty="0" err="1" smtClean="0"/>
              <a:t>Healing</a:t>
            </a:r>
            <a:endParaRPr lang="de-DE" sz="16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862313" cy="369332"/>
          </a:xfrm>
          <a:prstGeom prst="rect">
            <a:avLst/>
          </a:prstGeom>
          <a:noFill/>
        </p:spPr>
        <p:txBody>
          <a:bodyPr wrap="square" rtlCol="0">
            <a:spAutoFit/>
          </a:bodyPr>
          <a:lstStyle/>
          <a:p>
            <a:r>
              <a:rPr lang="de-DE" dirty="0" err="1" smtClean="0"/>
              <a:t>Gif</a:t>
            </a:r>
            <a:r>
              <a:rPr lang="de-DE" dirty="0" smtClean="0"/>
              <a:t> Bild – Speed-Power </a:t>
            </a:r>
            <a:r>
              <a:rPr lang="de-DE" dirty="0" err="1" smtClean="0"/>
              <a:t>Up</a:t>
            </a:r>
            <a:r>
              <a:rPr lang="de-DE" dirty="0" smtClean="0"/>
              <a:t> in Aktion</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14</a:t>
            </a:fld>
            <a:endParaRPr lang="de-DE"/>
          </a:p>
        </p:txBody>
      </p:sp>
    </p:spTree>
    <p:extLst>
      <p:ext uri="{BB962C8B-B14F-4D97-AF65-F5344CB8AC3E}">
        <p14:creationId xmlns:p14="http://schemas.microsoft.com/office/powerpoint/2010/main" val="4272078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Power </a:t>
            </a:r>
            <a:r>
              <a:rPr lang="de-DE" sz="3200" dirty="0" err="1" smtClean="0"/>
              <a:t>Ups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Geschoss dauerhaft aktiv</a:t>
            </a:r>
            <a:endParaRPr lang="de-DE" dirty="0" smtClean="0"/>
          </a:p>
        </p:txBody>
      </p:sp>
      <p:sp>
        <p:nvSpPr>
          <p:cNvPr id="4" name="Inhaltsplatzhalter 2"/>
          <p:cNvSpPr txBox="1">
            <a:spLocks/>
          </p:cNvSpPr>
          <p:nvPr/>
        </p:nvSpPr>
        <p:spPr bwMode="auto">
          <a:xfrm>
            <a:off x="7806519" y="2711197"/>
            <a:ext cx="4012441" cy="351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Anmerkung</a:t>
            </a:r>
            <a:endParaRPr lang="de-DE" sz="2400" dirty="0" smtClean="0"/>
          </a:p>
          <a:p>
            <a:pPr lvl="1" algn="just"/>
            <a:r>
              <a:rPr lang="de-DE" sz="2000" dirty="0" smtClean="0"/>
              <a:t>Um das Geschoss vollständig abzufeuern, muss die „Feuern“-Taste dauerhaft gedrückt werden.</a:t>
            </a:r>
          </a:p>
          <a:p>
            <a:pPr lvl="1" algn="just"/>
            <a:r>
              <a:rPr lang="de-DE" sz="2000" dirty="0" smtClean="0"/>
              <a:t>Eine selbstständige Flugbahn lies sich nicht umsetzen</a:t>
            </a:r>
          </a:p>
          <a:p>
            <a:pPr lvl="2" algn="just"/>
            <a:r>
              <a:rPr lang="de-DE" sz="1600" dirty="0" smtClean="0"/>
              <a:t>Zu viele Code-Interne Komplikationen</a:t>
            </a:r>
          </a:p>
          <a:p>
            <a:pPr lvl="2" algn="just"/>
            <a:r>
              <a:rPr lang="de-DE" sz="1600" dirty="0" err="1" smtClean="0"/>
              <a:t>Bsp</a:t>
            </a:r>
            <a:r>
              <a:rPr lang="de-DE" sz="1600" dirty="0" smtClean="0"/>
              <a:t>: Geschoss fliegt gar nicht oder trifft einen selbst.</a:t>
            </a:r>
            <a:endParaRPr lang="de-DE" sz="16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862313" cy="369332"/>
          </a:xfrm>
          <a:prstGeom prst="rect">
            <a:avLst/>
          </a:prstGeom>
          <a:noFill/>
        </p:spPr>
        <p:txBody>
          <a:bodyPr wrap="square" rtlCol="0">
            <a:spAutoFit/>
          </a:bodyPr>
          <a:lstStyle/>
          <a:p>
            <a:r>
              <a:rPr lang="de-DE" dirty="0" err="1" smtClean="0"/>
              <a:t>Gif</a:t>
            </a:r>
            <a:r>
              <a:rPr lang="de-DE" dirty="0" smtClean="0"/>
              <a:t> Bild – </a:t>
            </a:r>
            <a:r>
              <a:rPr lang="de-DE" dirty="0" smtClean="0"/>
              <a:t>Geschoss wird abgefeuert</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15</a:t>
            </a:fld>
            <a:endParaRPr lang="de-DE"/>
          </a:p>
        </p:txBody>
      </p:sp>
    </p:spTree>
    <p:extLst>
      <p:ext uri="{BB962C8B-B14F-4D97-AF65-F5344CB8AC3E}">
        <p14:creationId xmlns:p14="http://schemas.microsoft.com/office/powerpoint/2010/main" val="3485084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smtClean="0"/>
              <a:t>Keine „soliden“ Wände</a:t>
            </a:r>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Fahrzeug fährt durch die „offensichtliche“ Grenze.</a:t>
            </a:r>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862313" cy="369332"/>
          </a:xfrm>
          <a:prstGeom prst="rect">
            <a:avLst/>
          </a:prstGeom>
          <a:noFill/>
        </p:spPr>
        <p:txBody>
          <a:bodyPr wrap="square" rtlCol="0">
            <a:spAutoFit/>
          </a:bodyPr>
          <a:lstStyle/>
          <a:p>
            <a:r>
              <a:rPr lang="de-DE" dirty="0" err="1" smtClean="0"/>
              <a:t>Gif</a:t>
            </a:r>
            <a:r>
              <a:rPr lang="de-DE" dirty="0" smtClean="0"/>
              <a:t> Bild – „Fahrzeug“ fährt durch Wand</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16</a:t>
            </a:fld>
            <a:endParaRPr lang="de-DE"/>
          </a:p>
        </p:txBody>
      </p:sp>
    </p:spTree>
    <p:extLst>
      <p:ext uri="{BB962C8B-B14F-4D97-AF65-F5344CB8AC3E}">
        <p14:creationId xmlns:p14="http://schemas.microsoft.com/office/powerpoint/2010/main" val="748917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„Gummi“-Wand</a:t>
            </a:r>
          </a:p>
        </p:txBody>
      </p:sp>
      <p:sp>
        <p:nvSpPr>
          <p:cNvPr id="4" name="Inhaltsplatzhalter 2"/>
          <p:cNvSpPr txBox="1">
            <a:spLocks/>
          </p:cNvSpPr>
          <p:nvPr/>
        </p:nvSpPr>
        <p:spPr bwMode="auto">
          <a:xfrm>
            <a:off x="7806519" y="2711197"/>
            <a:ext cx="4012441" cy="366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Wand lässt Fahrzeug zurückfedern</a:t>
            </a:r>
          </a:p>
          <a:p>
            <a:pPr lvl="1" algn="just"/>
            <a:endParaRPr lang="de-DE" sz="1400" dirty="0"/>
          </a:p>
          <a:p>
            <a:pPr lvl="1" algn="just"/>
            <a:endParaRPr lang="de-DE" sz="14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err="1" smtClean="0"/>
              <a:t>Gif</a:t>
            </a:r>
            <a:r>
              <a:rPr lang="de-DE" dirty="0" smtClean="0"/>
              <a:t> Bild – „Fahrzeug“ wird </a:t>
            </a:r>
            <a:r>
              <a:rPr lang="de-DE" dirty="0" smtClean="0"/>
              <a:t>zurückgeworfen (Prototyp)</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17</a:t>
            </a:fld>
            <a:endParaRPr lang="de-DE"/>
          </a:p>
        </p:txBody>
      </p:sp>
    </p:spTree>
    <p:extLst>
      <p:ext uri="{BB962C8B-B14F-4D97-AF65-F5344CB8AC3E}">
        <p14:creationId xmlns:p14="http://schemas.microsoft.com/office/powerpoint/2010/main" val="2587824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Neue Probleme</a:t>
            </a:r>
          </a:p>
          <a:p>
            <a:pPr lvl="1" algn="just"/>
            <a:r>
              <a:rPr lang="de-DE" dirty="0" smtClean="0"/>
              <a:t>Grafikfehler &amp; „Ghost-Effekt“</a:t>
            </a:r>
          </a:p>
        </p:txBody>
      </p:sp>
      <p:sp>
        <p:nvSpPr>
          <p:cNvPr id="4" name="Inhaltsplatzhalter 2"/>
          <p:cNvSpPr txBox="1">
            <a:spLocks/>
          </p:cNvSpPr>
          <p:nvPr/>
        </p:nvSpPr>
        <p:spPr bwMode="auto">
          <a:xfrm>
            <a:off x="7806519" y="2711197"/>
            <a:ext cx="4012441" cy="366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Bugs</a:t>
            </a:r>
          </a:p>
          <a:p>
            <a:pPr lvl="1" algn="just"/>
            <a:r>
              <a:rPr lang="de-DE" sz="1600" dirty="0"/>
              <a:t>Neuer Bug: Bei zu starkem zurückfedern kann Spieler doch durch die Wand fahren</a:t>
            </a:r>
          </a:p>
          <a:p>
            <a:pPr lvl="1" algn="just"/>
            <a:endParaRPr lang="de-DE" sz="1600" dirty="0"/>
          </a:p>
          <a:p>
            <a:pPr lvl="1" algn="just"/>
            <a:r>
              <a:rPr lang="de-DE" sz="1600" dirty="0"/>
              <a:t>Neuer Bug: Bei starker Beschleunigung, dringt das Fahrzeug ins Material der Wand ein</a:t>
            </a:r>
          </a:p>
          <a:p>
            <a:pPr lvl="1" algn="just"/>
            <a:endParaRPr lang="de-DE" sz="1600" dirty="0"/>
          </a:p>
          <a:p>
            <a:pPr lvl="1" algn="just"/>
            <a:r>
              <a:rPr lang="de-DE" sz="1600" dirty="0"/>
              <a:t>Beide Bugs noch nicht behoben, wegen Zeitmangel und inkompatiblem Code</a:t>
            </a:r>
          </a:p>
          <a:p>
            <a:pPr lvl="1" algn="just"/>
            <a:endParaRPr lang="de-DE" sz="1400" dirty="0"/>
          </a:p>
          <a:p>
            <a:pPr lvl="1" algn="just"/>
            <a:endParaRPr lang="de-DE" sz="14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err="1" smtClean="0"/>
              <a:t>Gif</a:t>
            </a:r>
            <a:r>
              <a:rPr lang="de-DE" dirty="0" smtClean="0"/>
              <a:t> Bild – Dennoch durch die Wand &amp; Material Grafik Fehler</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18</a:t>
            </a:fld>
            <a:endParaRPr lang="de-DE"/>
          </a:p>
        </p:txBody>
      </p:sp>
    </p:spTree>
    <p:extLst>
      <p:ext uri="{BB962C8B-B14F-4D97-AF65-F5344CB8AC3E}">
        <p14:creationId xmlns:p14="http://schemas.microsoft.com/office/powerpoint/2010/main" val="2601844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Checkpoints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smtClean="0"/>
              <a:t>Checkpoints für Start/Ziel </a:t>
            </a:r>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Checkpoints reagieren zwar auf Kontakt, werden aber nicht gewertet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smtClean="0"/>
              <a:t>Screenshot – Prototyp Checkpoint zum Testen</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19</a:t>
            </a:fld>
            <a:endParaRPr lang="de-DE"/>
          </a:p>
        </p:txBody>
      </p:sp>
    </p:spTree>
    <p:extLst>
      <p:ext uri="{BB962C8B-B14F-4D97-AF65-F5344CB8AC3E}">
        <p14:creationId xmlns:p14="http://schemas.microsoft.com/office/powerpoint/2010/main" val="850133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a:xfrm>
            <a:off x="609600" y="2347731"/>
            <a:ext cx="2870579" cy="3417243"/>
          </a:xfrm>
        </p:spPr>
        <p:txBody>
          <a:bodyPr>
            <a:noAutofit/>
          </a:bodyPr>
          <a:lstStyle/>
          <a:p>
            <a:pPr>
              <a:lnSpc>
                <a:spcPct val="150000"/>
              </a:lnSpc>
            </a:pPr>
            <a:r>
              <a:rPr lang="de-DE" sz="1800" dirty="0" smtClean="0"/>
              <a:t>Das Spiel</a:t>
            </a:r>
          </a:p>
          <a:p>
            <a:pPr>
              <a:lnSpc>
                <a:spcPct val="150000"/>
              </a:lnSpc>
            </a:pPr>
            <a:r>
              <a:rPr lang="de-DE" sz="1800" dirty="0" smtClean="0"/>
              <a:t>Code </a:t>
            </a:r>
            <a:r>
              <a:rPr lang="de-DE" sz="1800" dirty="0" smtClean="0"/>
              <a:t>&amp; </a:t>
            </a:r>
            <a:r>
              <a:rPr lang="de-DE" sz="1800" dirty="0" smtClean="0"/>
              <a:t>Erläuterung</a:t>
            </a:r>
          </a:p>
          <a:p>
            <a:pPr>
              <a:lnSpc>
                <a:spcPct val="150000"/>
              </a:lnSpc>
            </a:pPr>
            <a:r>
              <a:rPr lang="de-DE" sz="2000" dirty="0"/>
              <a:t>Herausforderungen</a:t>
            </a:r>
          </a:p>
          <a:p>
            <a:pPr lvl="1">
              <a:lnSpc>
                <a:spcPct val="150000"/>
              </a:lnSpc>
            </a:pPr>
            <a:r>
              <a:rPr lang="de-DE" sz="1800" dirty="0" smtClean="0"/>
              <a:t>Umwelt</a:t>
            </a:r>
          </a:p>
          <a:p>
            <a:pPr lvl="1">
              <a:lnSpc>
                <a:spcPct val="150000"/>
              </a:lnSpc>
            </a:pPr>
            <a:r>
              <a:rPr lang="de-DE" sz="1800" dirty="0" err="1" smtClean="0"/>
              <a:t>Gameplay</a:t>
            </a:r>
            <a:endParaRPr lang="de-DE" sz="1800" dirty="0"/>
          </a:p>
          <a:p>
            <a:pPr lvl="1">
              <a:lnSpc>
                <a:spcPct val="150000"/>
              </a:lnSpc>
            </a:pPr>
            <a:r>
              <a:rPr lang="de-DE" sz="1800" dirty="0"/>
              <a:t>Modelle</a:t>
            </a:r>
          </a:p>
          <a:p>
            <a:pPr lvl="1">
              <a:lnSpc>
                <a:spcPct val="150000"/>
              </a:lnSpc>
            </a:pPr>
            <a:r>
              <a:rPr lang="de-DE" sz="1800" dirty="0"/>
              <a:t>Power </a:t>
            </a:r>
            <a:r>
              <a:rPr lang="de-DE" sz="1800" dirty="0" err="1"/>
              <a:t>Ups</a:t>
            </a:r>
            <a:endParaRPr lang="de-DE" sz="1800" dirty="0"/>
          </a:p>
          <a:p>
            <a:pPr marL="0" indent="0">
              <a:lnSpc>
                <a:spcPct val="150000"/>
              </a:lnSpc>
              <a:buNone/>
            </a:pPr>
            <a:endParaRPr lang="de-DE" sz="1800" dirty="0" smtClean="0"/>
          </a:p>
        </p:txBody>
      </p:sp>
      <p:sp>
        <p:nvSpPr>
          <p:cNvPr id="4" name="Inhaltsplatzhalter 2"/>
          <p:cNvSpPr txBox="1">
            <a:spLocks/>
          </p:cNvSpPr>
          <p:nvPr/>
        </p:nvSpPr>
        <p:spPr bwMode="auto">
          <a:xfrm>
            <a:off x="6926239" y="2348055"/>
            <a:ext cx="4236915" cy="341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de-DE" sz="1800" dirty="0" smtClean="0"/>
              <a:t>Unser Zeitplan &amp; Aufgabenverteilung</a:t>
            </a:r>
          </a:p>
          <a:p>
            <a:pPr>
              <a:lnSpc>
                <a:spcPct val="150000"/>
              </a:lnSpc>
            </a:pPr>
            <a:r>
              <a:rPr lang="de-DE" sz="1800" dirty="0" err="1" smtClean="0"/>
              <a:t>Lesson</a:t>
            </a:r>
            <a:r>
              <a:rPr lang="de-DE" sz="1800" dirty="0" smtClean="0"/>
              <a:t> </a:t>
            </a:r>
            <a:r>
              <a:rPr lang="de-DE" sz="1800" dirty="0" err="1" smtClean="0"/>
              <a:t>Learned</a:t>
            </a:r>
            <a:endParaRPr lang="de-DE" sz="1800" dirty="0" smtClean="0"/>
          </a:p>
          <a:p>
            <a:pPr>
              <a:lnSpc>
                <a:spcPct val="150000"/>
              </a:lnSpc>
            </a:pPr>
            <a:r>
              <a:rPr lang="de-DE" sz="1800" dirty="0" smtClean="0"/>
              <a:t>Anhang</a:t>
            </a:r>
            <a:endParaRPr lang="de-DE" sz="1800" dirty="0"/>
          </a:p>
        </p:txBody>
      </p:sp>
      <p:sp>
        <p:nvSpPr>
          <p:cNvPr id="5" name="Inhaltsplatzhalter 2"/>
          <p:cNvSpPr txBox="1">
            <a:spLocks/>
          </p:cNvSpPr>
          <p:nvPr/>
        </p:nvSpPr>
        <p:spPr bwMode="auto">
          <a:xfrm>
            <a:off x="3414215" y="2347732"/>
            <a:ext cx="3512024" cy="341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de-DE" sz="2000" dirty="0"/>
              <a:t>Herausforderungen</a:t>
            </a:r>
          </a:p>
          <a:p>
            <a:pPr lvl="1">
              <a:lnSpc>
                <a:spcPct val="150000"/>
              </a:lnSpc>
            </a:pPr>
            <a:r>
              <a:rPr lang="de-DE" sz="1800" dirty="0" err="1"/>
              <a:t>Collision</a:t>
            </a:r>
            <a:r>
              <a:rPr lang="de-DE" sz="1800" dirty="0"/>
              <a:t> </a:t>
            </a:r>
            <a:r>
              <a:rPr lang="de-DE" sz="1800" dirty="0" err="1"/>
              <a:t>Detection</a:t>
            </a:r>
            <a:endParaRPr lang="de-DE" sz="1800" dirty="0"/>
          </a:p>
          <a:p>
            <a:pPr lvl="1">
              <a:lnSpc>
                <a:spcPct val="150000"/>
              </a:lnSpc>
            </a:pPr>
            <a:r>
              <a:rPr lang="de-DE" sz="1800" dirty="0" smtClean="0"/>
              <a:t>Checkpoints</a:t>
            </a:r>
            <a:endParaRPr lang="de-DE" sz="1800" dirty="0"/>
          </a:p>
          <a:p>
            <a:pPr lvl="1">
              <a:lnSpc>
                <a:spcPct val="150000"/>
              </a:lnSpc>
            </a:pPr>
            <a:r>
              <a:rPr lang="de-DE" sz="1800" dirty="0" err="1"/>
              <a:t>Respawn</a:t>
            </a:r>
            <a:endParaRPr lang="de-DE" sz="1800" dirty="0"/>
          </a:p>
          <a:p>
            <a:pPr lvl="1">
              <a:lnSpc>
                <a:spcPct val="150000"/>
              </a:lnSpc>
            </a:pPr>
            <a:r>
              <a:rPr lang="de-DE" sz="1800" dirty="0" err="1"/>
              <a:t>Damage</a:t>
            </a:r>
            <a:r>
              <a:rPr lang="de-DE" sz="1800" dirty="0"/>
              <a:t> </a:t>
            </a:r>
            <a:r>
              <a:rPr lang="de-DE" sz="1800" dirty="0" err="1"/>
              <a:t>Calculation</a:t>
            </a:r>
            <a:endParaRPr lang="de-DE" sz="1800" dirty="0"/>
          </a:p>
          <a:p>
            <a:pPr lvl="1">
              <a:lnSpc>
                <a:spcPct val="150000"/>
              </a:lnSpc>
            </a:pPr>
            <a:r>
              <a:rPr lang="de-DE" sz="1800" dirty="0"/>
              <a:t>Kamera</a:t>
            </a:r>
          </a:p>
          <a:p>
            <a:pPr marL="457200" lvl="1" indent="0">
              <a:lnSpc>
                <a:spcPct val="150000"/>
              </a:lnSpc>
              <a:buNone/>
            </a:pPr>
            <a:endParaRPr lang="de-DE" sz="1800" dirty="0" smtClean="0"/>
          </a:p>
        </p:txBody>
      </p:sp>
      <p:sp>
        <p:nvSpPr>
          <p:cNvPr id="6" name="Datumsplatzhalter 5"/>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a:t>
            </a:fld>
            <a:endParaRPr lang="de-DE"/>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Checkpoints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Lösung</a:t>
            </a:r>
            <a:endParaRPr lang="de-DE" dirty="0" smtClean="0"/>
          </a:p>
          <a:p>
            <a:pPr lvl="1" algn="just"/>
            <a:r>
              <a:rPr lang="de-DE" dirty="0" smtClean="0"/>
              <a:t>Checkpoints als „durchfahrbare Wand“</a:t>
            </a:r>
            <a:endParaRPr lang="de-DE" dirty="0" smtClean="0"/>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Die </a:t>
            </a:r>
            <a:r>
              <a:rPr lang="de-DE" sz="2000" dirty="0" err="1" smtClean="0"/>
              <a:t>Collsion</a:t>
            </a:r>
            <a:r>
              <a:rPr lang="de-DE" sz="2000" dirty="0" smtClean="0"/>
              <a:t> </a:t>
            </a:r>
            <a:r>
              <a:rPr lang="de-DE" sz="2000" dirty="0" err="1" smtClean="0"/>
              <a:t>Detection</a:t>
            </a:r>
            <a:r>
              <a:rPr lang="de-DE" sz="2000" dirty="0" smtClean="0"/>
              <a:t> registriert die Berührung mit Checkpoint Wall</a:t>
            </a:r>
          </a:p>
          <a:p>
            <a:pPr lvl="1" algn="just"/>
            <a:r>
              <a:rPr lang="de-DE" sz="2000" dirty="0" smtClean="0"/>
              <a:t>Es existiert immer nur EIN aktiver Checkpoint</a:t>
            </a:r>
          </a:p>
          <a:p>
            <a:pPr lvl="1" algn="just"/>
            <a:r>
              <a:rPr lang="de-DE" sz="2000" dirty="0" smtClean="0"/>
              <a:t>Nach erreichen des Checkpoints, wird nächster als Ziel definiert!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smtClean="0"/>
              <a:t>Screenshot – Vogelperspektive des fertigen Levels</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20</a:t>
            </a:fld>
            <a:endParaRPr lang="de-DE"/>
          </a:p>
        </p:txBody>
      </p:sp>
    </p:spTree>
    <p:extLst>
      <p:ext uri="{BB962C8B-B14F-4D97-AF65-F5344CB8AC3E}">
        <p14:creationId xmlns:p14="http://schemas.microsoft.com/office/powerpoint/2010/main" val="1767145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Checkpoints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Bonus</a:t>
            </a:r>
            <a:endParaRPr lang="de-DE" dirty="0" smtClean="0"/>
          </a:p>
          <a:p>
            <a:pPr lvl="1" algn="just"/>
            <a:r>
              <a:rPr lang="de-DE" dirty="0" smtClean="0"/>
              <a:t>Multiplayer</a:t>
            </a:r>
            <a:endParaRPr lang="de-DE" dirty="0" smtClean="0"/>
          </a:p>
        </p:txBody>
      </p:sp>
      <p:sp>
        <p:nvSpPr>
          <p:cNvPr id="4" name="Inhaltsplatzhalter 2"/>
          <p:cNvSpPr txBox="1">
            <a:spLocks/>
          </p:cNvSpPr>
          <p:nvPr/>
        </p:nvSpPr>
        <p:spPr bwMode="auto">
          <a:xfrm>
            <a:off x="7806519" y="2711196"/>
            <a:ext cx="4012441" cy="243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Anmerkung</a:t>
            </a:r>
            <a:endParaRPr lang="de-DE" sz="2400" dirty="0" smtClean="0"/>
          </a:p>
          <a:p>
            <a:pPr lvl="1" algn="just"/>
            <a:r>
              <a:rPr lang="de-DE" sz="2000" dirty="0" smtClean="0"/>
              <a:t>Durch den Multiplayer Modus gibt es keinen Singleplayer mehr!</a:t>
            </a:r>
          </a:p>
          <a:p>
            <a:pPr lvl="1" algn="just"/>
            <a:r>
              <a:rPr lang="de-DE" sz="2000" dirty="0" smtClean="0"/>
              <a:t>Checkpoints arbeiten dennoch 100% richtig!</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6905764" cy="369332"/>
          </a:xfrm>
          <a:prstGeom prst="rect">
            <a:avLst/>
          </a:prstGeom>
          <a:noFill/>
        </p:spPr>
        <p:txBody>
          <a:bodyPr wrap="square" rtlCol="0">
            <a:spAutoFit/>
          </a:bodyPr>
          <a:lstStyle/>
          <a:p>
            <a:r>
              <a:rPr lang="de-DE" dirty="0" err="1" smtClean="0"/>
              <a:t>Gif</a:t>
            </a:r>
            <a:r>
              <a:rPr lang="de-DE" dirty="0" smtClean="0"/>
              <a:t> Bild – Checkpoint wird für Spieler 1 aktiviert und weiter gestellt</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21</a:t>
            </a:fld>
            <a:endParaRPr lang="de-DE"/>
          </a:p>
        </p:txBody>
      </p:sp>
    </p:spTree>
    <p:extLst>
      <p:ext uri="{BB962C8B-B14F-4D97-AF65-F5344CB8AC3E}">
        <p14:creationId xmlns:p14="http://schemas.microsoft.com/office/powerpoint/2010/main" val="1683831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Respawn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Was getan werden soll…</a:t>
            </a:r>
          </a:p>
          <a:p>
            <a:pPr lvl="1" algn="just"/>
            <a:r>
              <a:rPr lang="de-DE" dirty="0" smtClean="0"/>
              <a:t>Auf Knopfdruck bzw. bei Zerstörung</a:t>
            </a:r>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Der </a:t>
            </a:r>
            <a:r>
              <a:rPr lang="de-DE" sz="2000" dirty="0" err="1" smtClean="0"/>
              <a:t>Respawn</a:t>
            </a:r>
            <a:r>
              <a:rPr lang="de-DE" sz="2000" dirty="0" smtClean="0"/>
              <a:t> funktioniert nicht oder nur halb.</a:t>
            </a:r>
          </a:p>
          <a:p>
            <a:pPr lvl="1" algn="just"/>
            <a:r>
              <a:rPr lang="de-DE" sz="2000" dirty="0" err="1" smtClean="0"/>
              <a:t>Respawn</a:t>
            </a:r>
            <a:r>
              <a:rPr lang="de-DE" sz="2000" dirty="0" smtClean="0"/>
              <a:t> auf falscher Position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a:t>
            </a:r>
            <a:r>
              <a:rPr lang="de-DE" dirty="0" smtClean="0"/>
              <a:t> 1 führt </a:t>
            </a:r>
            <a:r>
              <a:rPr lang="de-DE" dirty="0" smtClean="0"/>
              <a:t>einen </a:t>
            </a:r>
            <a:r>
              <a:rPr lang="de-DE" dirty="0" err="1" smtClean="0"/>
              <a:t>Respawn</a:t>
            </a:r>
            <a:r>
              <a:rPr lang="de-DE" dirty="0" smtClean="0"/>
              <a:t> aus</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22</a:t>
            </a:fld>
            <a:endParaRPr lang="de-DE"/>
          </a:p>
        </p:txBody>
      </p:sp>
    </p:spTree>
    <p:extLst>
      <p:ext uri="{BB962C8B-B14F-4D97-AF65-F5344CB8AC3E}">
        <p14:creationId xmlns:p14="http://schemas.microsoft.com/office/powerpoint/2010/main" val="2615663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Respawn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Endfunktion</a:t>
            </a:r>
          </a:p>
          <a:p>
            <a:pPr lvl="1" algn="just"/>
            <a:r>
              <a:rPr lang="de-DE" dirty="0" smtClean="0"/>
              <a:t>Einsatzfähig</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Bei </a:t>
            </a:r>
            <a:r>
              <a:rPr lang="de-DE" sz="2000" dirty="0" err="1" smtClean="0"/>
              <a:t>betätigung</a:t>
            </a:r>
            <a:r>
              <a:rPr lang="de-DE" sz="2000" dirty="0" smtClean="0"/>
              <a:t> von „R“ wird </a:t>
            </a:r>
            <a:r>
              <a:rPr lang="de-DE" sz="2000" dirty="0" err="1" smtClean="0"/>
              <a:t>respawnt</a:t>
            </a:r>
            <a:endParaRPr lang="de-DE" sz="2000" dirty="0"/>
          </a:p>
          <a:p>
            <a:pPr lvl="1" algn="just"/>
            <a:endParaRPr lang="de-DE" sz="2000" dirty="0" smtClean="0"/>
          </a:p>
          <a:p>
            <a:pPr lvl="1" algn="just"/>
            <a:r>
              <a:rPr lang="de-DE" sz="2000" dirty="0" smtClean="0"/>
              <a:t>Immer auf den letzten Checkpoint!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8175005" cy="369332"/>
          </a:xfrm>
          <a:prstGeom prst="rect">
            <a:avLst/>
          </a:prstGeom>
          <a:noFill/>
        </p:spPr>
        <p:txBody>
          <a:bodyPr wrap="square" rtlCol="0">
            <a:spAutoFit/>
          </a:bodyPr>
          <a:lstStyle/>
          <a:p>
            <a:r>
              <a:rPr lang="de-DE" dirty="0" err="1" smtClean="0"/>
              <a:t>Gif</a:t>
            </a:r>
            <a:r>
              <a:rPr lang="de-DE" dirty="0" smtClean="0"/>
              <a:t> – </a:t>
            </a:r>
            <a:r>
              <a:rPr lang="de-DE" dirty="0" smtClean="0"/>
              <a:t>Spieler 2 </a:t>
            </a:r>
            <a:r>
              <a:rPr lang="de-DE" dirty="0" smtClean="0"/>
              <a:t>führt einen </a:t>
            </a:r>
            <a:r>
              <a:rPr lang="de-DE" dirty="0" err="1" smtClean="0"/>
              <a:t>Respawn</a:t>
            </a:r>
            <a:r>
              <a:rPr lang="de-DE" dirty="0" smtClean="0"/>
              <a:t> </a:t>
            </a:r>
            <a:r>
              <a:rPr lang="de-DE" dirty="0" smtClean="0"/>
              <a:t>aus, nachdem er einen Checkpoint passiert hat!</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23</a:t>
            </a:fld>
            <a:endParaRPr lang="de-DE"/>
          </a:p>
        </p:txBody>
      </p:sp>
    </p:spTree>
    <p:extLst>
      <p:ext uri="{BB962C8B-B14F-4D97-AF65-F5344CB8AC3E}">
        <p14:creationId xmlns:p14="http://schemas.microsoft.com/office/powerpoint/2010/main" val="3641270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Damage</a:t>
            </a:r>
            <a:r>
              <a:rPr lang="de-DE" sz="3200" dirty="0" smtClean="0"/>
              <a:t> </a:t>
            </a:r>
            <a:r>
              <a:rPr lang="de-DE" sz="3200" dirty="0" err="1" smtClean="0"/>
              <a:t>Calculation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err="1" smtClean="0"/>
              <a:t>Damage</a:t>
            </a:r>
            <a:r>
              <a:rPr lang="de-DE" dirty="0" smtClean="0"/>
              <a:t> wenn es richtig ist</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err="1" smtClean="0"/>
              <a:t>Damage</a:t>
            </a:r>
            <a:r>
              <a:rPr lang="de-DE" sz="2000" dirty="0" smtClean="0"/>
              <a:t> bei Zusammenstoß mit der Wand wird nicht registriert</a:t>
            </a:r>
          </a:p>
          <a:p>
            <a:pPr lvl="1" algn="just"/>
            <a:r>
              <a:rPr lang="de-DE" sz="2000" dirty="0" err="1" smtClean="0"/>
              <a:t>Damage</a:t>
            </a:r>
            <a:r>
              <a:rPr lang="de-DE" sz="2000" dirty="0" smtClean="0"/>
              <a:t> zu hoch oder zu niedrig</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erhält </a:t>
            </a:r>
            <a:r>
              <a:rPr lang="de-DE" dirty="0" err="1" smtClean="0"/>
              <a:t>Damage</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24</a:t>
            </a:fld>
            <a:endParaRPr lang="de-DE"/>
          </a:p>
        </p:txBody>
      </p:sp>
    </p:spTree>
    <p:extLst>
      <p:ext uri="{BB962C8B-B14F-4D97-AF65-F5344CB8AC3E}">
        <p14:creationId xmlns:p14="http://schemas.microsoft.com/office/powerpoint/2010/main" val="2721563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Damage</a:t>
            </a:r>
            <a:r>
              <a:rPr lang="de-DE" sz="3200" dirty="0" smtClean="0"/>
              <a:t> </a:t>
            </a:r>
            <a:r>
              <a:rPr lang="de-DE" sz="3200" dirty="0" err="1" smtClean="0"/>
              <a:t>Calculation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Lösungen &amp; Ansätze</a:t>
            </a:r>
          </a:p>
          <a:p>
            <a:pPr lvl="1" algn="just"/>
            <a:r>
              <a:rPr lang="de-DE" dirty="0" err="1" smtClean="0"/>
              <a:t>Damage</a:t>
            </a:r>
            <a:r>
              <a:rPr lang="de-DE" dirty="0" smtClean="0"/>
              <a:t> wird verteilt</a:t>
            </a:r>
          </a:p>
        </p:txBody>
      </p:sp>
      <p:sp>
        <p:nvSpPr>
          <p:cNvPr id="4" name="Inhaltsplatzhalter 2"/>
          <p:cNvSpPr txBox="1">
            <a:spLocks/>
          </p:cNvSpPr>
          <p:nvPr/>
        </p:nvSpPr>
        <p:spPr bwMode="auto">
          <a:xfrm>
            <a:off x="7806519" y="2711196"/>
            <a:ext cx="4012441" cy="386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000" dirty="0" smtClean="0"/>
              <a:t>Lösung</a:t>
            </a:r>
          </a:p>
          <a:p>
            <a:pPr lvl="1" algn="just"/>
            <a:r>
              <a:rPr lang="de-DE" sz="1800" dirty="0" err="1" smtClean="0"/>
              <a:t>Damage</a:t>
            </a:r>
            <a:r>
              <a:rPr lang="de-DE" sz="1800" dirty="0" smtClean="0"/>
              <a:t> wird zwar gegeben, aber </a:t>
            </a:r>
            <a:r>
              <a:rPr lang="de-DE" sz="1800" dirty="0" smtClean="0"/>
              <a:t>leider immer noch zu stark</a:t>
            </a:r>
            <a:endParaRPr lang="de-DE" sz="1800" dirty="0"/>
          </a:p>
          <a:p>
            <a:pPr lvl="1" algn="just"/>
            <a:r>
              <a:rPr lang="de-DE" sz="1800" dirty="0" smtClean="0"/>
              <a:t>Trotz </a:t>
            </a:r>
            <a:r>
              <a:rPr lang="de-DE" sz="1800" dirty="0" err="1" smtClean="0"/>
              <a:t>reduzierung</a:t>
            </a:r>
            <a:r>
              <a:rPr lang="de-DE" sz="1800" dirty="0" smtClean="0"/>
              <a:t> immer noch viel zu hoch.</a:t>
            </a:r>
            <a:endParaRPr lang="de-DE" sz="1800" dirty="0"/>
          </a:p>
          <a:p>
            <a:pPr lvl="1" algn="just"/>
            <a:r>
              <a:rPr lang="de-DE" sz="1800" dirty="0" smtClean="0"/>
              <a:t>Aufgrund des Online-Zwangs für Modelle und den dadurch entstehenden </a:t>
            </a:r>
            <a:r>
              <a:rPr lang="de-DE" sz="1800" dirty="0" err="1" smtClean="0"/>
              <a:t>Laggs</a:t>
            </a:r>
            <a:r>
              <a:rPr lang="de-DE" sz="1800" dirty="0" smtClean="0"/>
              <a:t> zu viel Schaden vergeben</a:t>
            </a:r>
            <a:endParaRPr lang="de-DE" sz="300" dirty="0"/>
          </a:p>
          <a:p>
            <a:pPr lvl="2" algn="just"/>
            <a:r>
              <a:rPr lang="de-DE" sz="1400" dirty="0" smtClean="0"/>
              <a:t>Die </a:t>
            </a:r>
            <a:r>
              <a:rPr lang="de-DE" sz="1400" dirty="0" err="1" smtClean="0"/>
              <a:t>Collsions</a:t>
            </a:r>
            <a:r>
              <a:rPr lang="de-DE" sz="1400" dirty="0" smtClean="0"/>
              <a:t> </a:t>
            </a:r>
            <a:r>
              <a:rPr lang="de-DE" sz="1400" dirty="0" err="1" smtClean="0"/>
              <a:t>Detection</a:t>
            </a:r>
            <a:r>
              <a:rPr lang="de-DE" sz="1400" dirty="0" smtClean="0"/>
              <a:t> ist der Grund dafür. </a:t>
            </a:r>
          </a:p>
          <a:p>
            <a:pPr lvl="2" algn="just"/>
            <a:r>
              <a:rPr lang="de-DE" sz="1400" dirty="0" smtClean="0"/>
              <a:t>Problem dadurch leider noch nicht behoben.</a:t>
            </a:r>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erhält </a:t>
            </a:r>
            <a:r>
              <a:rPr lang="de-DE" dirty="0" err="1" smtClean="0"/>
              <a:t>Damage</a:t>
            </a:r>
            <a:r>
              <a:rPr lang="de-DE" dirty="0" smtClean="0"/>
              <a:t> und ändert die Farbe</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25</a:t>
            </a:fld>
            <a:endParaRPr lang="de-DE"/>
          </a:p>
        </p:txBody>
      </p:sp>
    </p:spTree>
    <p:extLst>
      <p:ext uri="{BB962C8B-B14F-4D97-AF65-F5344CB8AC3E}">
        <p14:creationId xmlns:p14="http://schemas.microsoft.com/office/powerpoint/2010/main" val="888652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Kamera</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Problematik</a:t>
            </a:r>
          </a:p>
          <a:p>
            <a:pPr lvl="1" algn="just"/>
            <a:r>
              <a:rPr lang="de-DE" dirty="0" smtClean="0"/>
              <a:t>3rd Person Kamera hinter dem Wagen</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Kamera ist nicht richtig eingestellt</a:t>
            </a:r>
          </a:p>
          <a:p>
            <a:pPr lvl="1" algn="just"/>
            <a:endParaRPr lang="de-DE" sz="2000" dirty="0"/>
          </a:p>
          <a:p>
            <a:pPr lvl="1" algn="just"/>
            <a:r>
              <a:rPr lang="de-DE" sz="2000" dirty="0" smtClean="0"/>
              <a:t>Kamera folgt nicht dem Wagen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smtClean="0"/>
              <a:t>Screenshot – 3rd Person Kamera View</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26</a:t>
            </a:fld>
            <a:endParaRPr lang="de-DE"/>
          </a:p>
        </p:txBody>
      </p:sp>
    </p:spTree>
    <p:extLst>
      <p:ext uri="{BB962C8B-B14F-4D97-AF65-F5344CB8AC3E}">
        <p14:creationId xmlns:p14="http://schemas.microsoft.com/office/powerpoint/2010/main" val="3114547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Kamera</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Die Lösung</a:t>
            </a:r>
          </a:p>
          <a:p>
            <a:pPr lvl="1" algn="just"/>
            <a:r>
              <a:rPr lang="de-DE" dirty="0" smtClean="0"/>
              <a:t>Relativ einfache Problematik</a:t>
            </a:r>
          </a:p>
        </p:txBody>
      </p:sp>
      <p:sp>
        <p:nvSpPr>
          <p:cNvPr id="4" name="Inhaltsplatzhalter 2"/>
          <p:cNvSpPr txBox="1">
            <a:spLocks/>
          </p:cNvSpPr>
          <p:nvPr/>
        </p:nvSpPr>
        <p:spPr bwMode="auto">
          <a:xfrm>
            <a:off x="7806519" y="2711197"/>
            <a:ext cx="4012441"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Eine Codezeile genügte um es zu richten.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596794" y="6291613"/>
            <a:ext cx="3671244" cy="369332"/>
          </a:xfrm>
          <a:prstGeom prst="rect">
            <a:avLst/>
          </a:prstGeom>
          <a:noFill/>
        </p:spPr>
        <p:txBody>
          <a:bodyPr wrap="square" rtlCol="0">
            <a:spAutoFit/>
          </a:bodyPr>
          <a:lstStyle/>
          <a:p>
            <a:r>
              <a:rPr lang="de-DE" dirty="0" err="1" smtClean="0"/>
              <a:t>Gif</a:t>
            </a:r>
            <a:r>
              <a:rPr lang="de-DE" dirty="0" smtClean="0"/>
              <a:t> – Kamera folgt dem Wagen</a:t>
            </a:r>
            <a:endParaRPr lang="de-DE"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664617"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6498608" y="6291613"/>
            <a:ext cx="5129280" cy="369332"/>
          </a:xfrm>
          <a:prstGeom prst="rect">
            <a:avLst/>
          </a:prstGeom>
          <a:noFill/>
        </p:spPr>
        <p:txBody>
          <a:bodyPr wrap="square" rtlCol="0">
            <a:spAutoFit/>
          </a:bodyPr>
          <a:lstStyle/>
          <a:p>
            <a:r>
              <a:rPr lang="de-DE" dirty="0" smtClean="0"/>
              <a:t>Screenshot – Code Ausschnitt der Kameraführung</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9" name="Foliennummernplatzhalter 8"/>
          <p:cNvSpPr>
            <a:spLocks noGrp="1"/>
          </p:cNvSpPr>
          <p:nvPr>
            <p:ph type="sldNum" sz="quarter" idx="12"/>
          </p:nvPr>
        </p:nvSpPr>
        <p:spPr/>
        <p:txBody>
          <a:bodyPr/>
          <a:lstStyle/>
          <a:p>
            <a:fld id="{AA18DD3B-6366-410C-8003-B36A9F3BD685}" type="slidenum">
              <a:rPr lang="de-DE" smtClean="0"/>
              <a:t>27</a:t>
            </a:fld>
            <a:endParaRPr lang="de-DE"/>
          </a:p>
        </p:txBody>
      </p:sp>
    </p:spTree>
    <p:extLst>
      <p:ext uri="{BB962C8B-B14F-4D97-AF65-F5344CB8AC3E}">
        <p14:creationId xmlns:p14="http://schemas.microsoft.com/office/powerpoint/2010/main" val="26727798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Kamera</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Konzeptänderung</a:t>
            </a:r>
            <a:endParaRPr lang="de-DE" dirty="0" smtClean="0"/>
          </a:p>
          <a:p>
            <a:pPr lvl="1" algn="just"/>
            <a:r>
              <a:rPr lang="de-DE" dirty="0" smtClean="0"/>
              <a:t>Multiplayer</a:t>
            </a:r>
            <a:endParaRPr lang="de-DE" dirty="0" smtClean="0"/>
          </a:p>
        </p:txBody>
      </p:sp>
      <p:sp>
        <p:nvSpPr>
          <p:cNvPr id="4" name="Inhaltsplatzhalter 2"/>
          <p:cNvSpPr txBox="1">
            <a:spLocks/>
          </p:cNvSpPr>
          <p:nvPr/>
        </p:nvSpPr>
        <p:spPr bwMode="auto">
          <a:xfrm>
            <a:off x="7806519" y="2711197"/>
            <a:ext cx="4012441"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Regelung über Fenstersteuerung</a:t>
            </a:r>
            <a:endParaRPr lang="de-DE" sz="2000" dirty="0"/>
          </a:p>
          <a:p>
            <a:pPr lvl="1" algn="just"/>
            <a:endParaRPr lang="de-DE" sz="1400" dirty="0"/>
          </a:p>
          <a:p>
            <a:pPr lvl="1" algn="just"/>
            <a:endParaRPr lang="de-DE" sz="1400" dirty="0" smtClean="0"/>
          </a:p>
        </p:txBody>
      </p:sp>
      <p:sp>
        <p:nvSpPr>
          <p:cNvPr id="6" name="Textfeld 5"/>
          <p:cNvSpPr txBox="1"/>
          <p:nvPr/>
        </p:nvSpPr>
        <p:spPr>
          <a:xfrm>
            <a:off x="3918024" y="6387149"/>
            <a:ext cx="4965549" cy="369332"/>
          </a:xfrm>
          <a:prstGeom prst="rect">
            <a:avLst/>
          </a:prstGeom>
          <a:noFill/>
        </p:spPr>
        <p:txBody>
          <a:bodyPr wrap="square" rtlCol="0">
            <a:spAutoFit/>
          </a:bodyPr>
          <a:lstStyle/>
          <a:p>
            <a:r>
              <a:rPr lang="de-DE" dirty="0" smtClean="0"/>
              <a:t>Screenshot – Multiplayer Kamera</a:t>
            </a:r>
            <a:endParaRPr lang="de-DE"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18025"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5" name="Datumsplatzhalter 4"/>
          <p:cNvSpPr>
            <a:spLocks noGrp="1"/>
          </p:cNvSpPr>
          <p:nvPr>
            <p:ph type="dt" sz="half" idx="10"/>
          </p:nvPr>
        </p:nvSpPr>
        <p:spPr/>
        <p:txBody>
          <a:bodyPr/>
          <a:lstStyle/>
          <a:p>
            <a:r>
              <a:rPr lang="de-DE" smtClean="0"/>
              <a:t>02.10.2015</a:t>
            </a:r>
            <a:endParaRPr lang="de-DE"/>
          </a:p>
        </p:txBody>
      </p:sp>
      <p:sp>
        <p:nvSpPr>
          <p:cNvPr id="9" name="Foliennummernplatzhalter 8"/>
          <p:cNvSpPr>
            <a:spLocks noGrp="1"/>
          </p:cNvSpPr>
          <p:nvPr>
            <p:ph type="sldNum" sz="quarter" idx="12"/>
          </p:nvPr>
        </p:nvSpPr>
        <p:spPr/>
        <p:txBody>
          <a:bodyPr/>
          <a:lstStyle/>
          <a:p>
            <a:fld id="{AA18DD3B-6366-410C-8003-B36A9F3BD685}" type="slidenum">
              <a:rPr lang="de-DE" smtClean="0"/>
              <a:t>28</a:t>
            </a:fld>
            <a:endParaRPr lang="de-DE"/>
          </a:p>
        </p:txBody>
      </p:sp>
    </p:spTree>
    <p:extLst>
      <p:ext uri="{BB962C8B-B14F-4D97-AF65-F5344CB8AC3E}">
        <p14:creationId xmlns:p14="http://schemas.microsoft.com/office/powerpoint/2010/main" val="707681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Unser Zeitplan &amp; Aufgabenverteilung</a:t>
            </a:r>
            <a:br>
              <a:rPr lang="de-DE" dirty="0" smtClean="0"/>
            </a:br>
            <a:r>
              <a:rPr lang="de-DE" sz="2800" dirty="0" smtClean="0"/>
              <a:t>Der ursprüngliche Zeitplan</a:t>
            </a:r>
            <a:endParaRPr lang="de-DE" sz="2800"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docs.google.com/spreadsheets/d/1NB2DIBhw-jZrPKLD3XiMmnhnIcZqmbBb4svICytO2TA/edit?pli=1#gid=0</a:t>
            </a:r>
            <a:r>
              <a:rPr lang="de-DE" sz="1200" dirty="0" smtClean="0"/>
              <a:t> </a:t>
            </a:r>
            <a:endParaRPr lang="de-DE" sz="1200" dirty="0"/>
          </a:p>
          <a:p>
            <a:endParaRPr lang="de-DE" sz="1200" dirty="0"/>
          </a:p>
        </p:txBody>
      </p:sp>
      <p:pic>
        <p:nvPicPr>
          <p:cNvPr id="4" name="Grafik 3"/>
          <p:cNvPicPr>
            <a:picLocks noChangeAspect="1"/>
          </p:cNvPicPr>
          <p:nvPr/>
        </p:nvPicPr>
        <p:blipFill>
          <a:blip r:embed="rId3"/>
          <a:stretch>
            <a:fillRect/>
          </a:stretch>
        </p:blipFill>
        <p:spPr>
          <a:xfrm>
            <a:off x="1029451" y="3012656"/>
            <a:ext cx="10483857" cy="3404185"/>
          </a:xfrm>
          <a:prstGeom prst="rect">
            <a:avLst/>
          </a:prstGeom>
        </p:spPr>
      </p:pic>
      <p:sp>
        <p:nvSpPr>
          <p:cNvPr id="5" name="Datumsplatzhalter 4"/>
          <p:cNvSpPr>
            <a:spLocks noGrp="1"/>
          </p:cNvSpPr>
          <p:nvPr>
            <p:ph type="dt" sz="half" idx="10"/>
          </p:nvPr>
        </p:nvSpPr>
        <p:spPr/>
        <p:txBody>
          <a:bodyPr/>
          <a:lstStyle/>
          <a:p>
            <a:r>
              <a:rPr lang="de-DE" smtClean="0"/>
              <a:t>02.10.2015</a:t>
            </a:r>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29</a:t>
            </a:fld>
            <a:endParaRPr lang="de-DE"/>
          </a:p>
        </p:txBody>
      </p:sp>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smtClean="0"/>
              <a:t>Kurzbeschreibung</a:t>
            </a:r>
            <a:endParaRPr lang="de-DE" sz="3200" dirty="0"/>
          </a:p>
        </p:txBody>
      </p:sp>
      <p:sp>
        <p:nvSpPr>
          <p:cNvPr id="3" name="Inhaltsplatzhalter 2"/>
          <p:cNvSpPr>
            <a:spLocks noGrp="1"/>
          </p:cNvSpPr>
          <p:nvPr>
            <p:ph idx="1"/>
          </p:nvPr>
        </p:nvSpPr>
        <p:spPr/>
        <p:txBody>
          <a:bodyPr>
            <a:normAutofit fontScale="70000" lnSpcReduction="20000"/>
          </a:bodyPr>
          <a:lstStyle/>
          <a:p>
            <a:pPr algn="just"/>
            <a:r>
              <a:rPr lang="de-DE" dirty="0"/>
              <a:t>Zum Spielen diesem Link nehmen: </a:t>
            </a:r>
            <a:r>
              <a:rPr lang="de-DE" dirty="0">
                <a:hlinkClick r:id="rId2"/>
              </a:rPr>
              <a:t>http://raceofdeas.dollinvans.bplaced.de/</a:t>
            </a:r>
            <a:endParaRPr lang="de-DE" dirty="0"/>
          </a:p>
          <a:p>
            <a:pPr algn="just"/>
            <a:endParaRPr lang="de-DE" dirty="0" smtClean="0"/>
          </a:p>
          <a:p>
            <a:pPr algn="just"/>
            <a:r>
              <a:rPr lang="de-DE" dirty="0" err="1" smtClean="0"/>
              <a:t>Race</a:t>
            </a:r>
            <a:r>
              <a:rPr lang="de-DE" dirty="0" smtClean="0"/>
              <a:t> </a:t>
            </a:r>
            <a:r>
              <a:rPr lang="de-DE" dirty="0" err="1" smtClean="0"/>
              <a:t>Of</a:t>
            </a:r>
            <a:r>
              <a:rPr lang="de-DE" dirty="0" smtClean="0"/>
              <a:t> </a:t>
            </a:r>
            <a:r>
              <a:rPr lang="de-DE" dirty="0" err="1" smtClean="0"/>
              <a:t>DeaS</a:t>
            </a:r>
            <a:r>
              <a:rPr lang="de-DE" dirty="0" smtClean="0"/>
              <a:t> (2P Edition)</a:t>
            </a:r>
            <a:endParaRPr lang="de-DE" dirty="0"/>
          </a:p>
          <a:p>
            <a:pPr algn="just"/>
            <a:r>
              <a:rPr lang="de-DE" dirty="0"/>
              <a:t>Bei diesem Spiel geht es bis zum Tod. Starte mit einer super coolen </a:t>
            </a:r>
            <a:r>
              <a:rPr lang="de-DE" dirty="0" smtClean="0"/>
              <a:t>Spaceshuttle und </a:t>
            </a:r>
            <a:r>
              <a:rPr lang="de-DE" dirty="0"/>
              <a:t>schlage </a:t>
            </a:r>
            <a:r>
              <a:rPr lang="de-DE" dirty="0" smtClean="0"/>
              <a:t>deinen Mitspieler auf einer schier </a:t>
            </a:r>
            <a:r>
              <a:rPr lang="de-DE" dirty="0"/>
              <a:t>unmöglichen </a:t>
            </a:r>
            <a:r>
              <a:rPr lang="de-DE" dirty="0" smtClean="0"/>
              <a:t>Strecke. </a:t>
            </a:r>
            <a:r>
              <a:rPr lang="de-DE" dirty="0"/>
              <a:t>Pass aber auf, fährst du zu riskant wird deine Karre das Ziel nie erreichen. </a:t>
            </a:r>
            <a:r>
              <a:rPr lang="de-DE" dirty="0" smtClean="0"/>
              <a:t>Und achte auch auf deinen Mitspieler, denn er wird dich nicht einfach so gewinnen lassen. Weiche seinen Geschossen geschickt aus um ihn deine Abgase schlucken zu lassen. Die </a:t>
            </a:r>
            <a:r>
              <a:rPr lang="de-DE" dirty="0"/>
              <a:t>Fahrbahn beinhaltet außerdem verschiedene Power-</a:t>
            </a:r>
            <a:r>
              <a:rPr lang="de-DE" dirty="0" err="1"/>
              <a:t>Ups</a:t>
            </a:r>
            <a:r>
              <a:rPr lang="de-DE" dirty="0"/>
              <a:t> , die deine Karre verstärken. Aber sei gewarnt, </a:t>
            </a:r>
            <a:r>
              <a:rPr lang="de-DE" dirty="0" smtClean="0"/>
              <a:t>erreicht dein </a:t>
            </a:r>
            <a:r>
              <a:rPr lang="de-DE" dirty="0"/>
              <a:t>Gegner vor dir diese kleinen Schätze wird dir der Weg zum Ziel erschwert. Also </a:t>
            </a:r>
            <a:r>
              <a:rPr lang="de-DE" dirty="0" err="1"/>
              <a:t>steig</a:t>
            </a:r>
            <a:r>
              <a:rPr lang="de-DE" dirty="0"/>
              <a:t> ein, fahr los und meistere dieses Abenteuer um der König der Karren zu </a:t>
            </a:r>
            <a:r>
              <a:rPr lang="de-DE" dirty="0" smtClean="0"/>
              <a:t>werden</a:t>
            </a:r>
            <a:r>
              <a:rPr lang="de-DE" dirty="0" smtClean="0"/>
              <a:t>, in RACE OF DEAS!</a:t>
            </a:r>
            <a:endParaRPr lang="de-DE" dirty="0" smtClean="0"/>
          </a:p>
          <a:p>
            <a:pPr algn="just"/>
            <a:endParaRPr lang="de-DE" dirty="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a:t>
            </a:fld>
            <a:endParaRPr lang="de-DE"/>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Unser Zeitplan &amp; Aufgabenverteilung</a:t>
            </a:r>
            <a:br>
              <a:rPr lang="de-DE" dirty="0" smtClean="0"/>
            </a:br>
            <a:r>
              <a:rPr lang="de-DE" sz="2800" dirty="0" smtClean="0"/>
              <a:t>Wie es wirklich war…</a:t>
            </a:r>
            <a:endParaRPr lang="de-DE" sz="2800" dirty="0"/>
          </a:p>
        </p:txBody>
      </p:sp>
      <p:sp>
        <p:nvSpPr>
          <p:cNvPr id="3" name="Inhaltsplatzhalter 2"/>
          <p:cNvSpPr>
            <a:spLocks noGrp="1"/>
          </p:cNvSpPr>
          <p:nvPr>
            <p:ph idx="1"/>
          </p:nvPr>
        </p:nvSpPr>
        <p:spPr/>
        <p:txBody>
          <a:bodyPr/>
          <a:lstStyle/>
          <a:p>
            <a:pPr marL="0" indent="0">
              <a:buNone/>
            </a:pPr>
            <a:r>
              <a:rPr lang="de-DE" sz="1200" dirty="0" smtClean="0"/>
              <a:t> </a:t>
            </a:r>
            <a:endParaRPr lang="de-DE" sz="1200" dirty="0"/>
          </a:p>
          <a:p>
            <a:endParaRPr lang="de-DE" sz="1200" dirty="0"/>
          </a:p>
        </p:txBody>
      </p:sp>
      <p:graphicFrame>
        <p:nvGraphicFramePr>
          <p:cNvPr id="5" name="Tabelle 4"/>
          <p:cNvGraphicFramePr>
            <a:graphicFrameLocks noGrp="1"/>
          </p:cNvGraphicFramePr>
          <p:nvPr>
            <p:extLst>
              <p:ext uri="{D42A27DB-BD31-4B8C-83A1-F6EECF244321}">
                <p14:modId xmlns:p14="http://schemas.microsoft.com/office/powerpoint/2010/main" val="2003224723"/>
              </p:ext>
            </p:extLst>
          </p:nvPr>
        </p:nvGraphicFramePr>
        <p:xfrm>
          <a:off x="2032000" y="2780478"/>
          <a:ext cx="8128000" cy="29667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de-DE" dirty="0" smtClean="0"/>
                        <a:t>Aufgabenbereich</a:t>
                      </a:r>
                      <a:endParaRPr lang="de-DE" dirty="0"/>
                    </a:p>
                  </a:txBody>
                  <a:tcPr/>
                </a:tc>
                <a:tc>
                  <a:txBody>
                    <a:bodyPr/>
                    <a:lstStyle/>
                    <a:p>
                      <a:r>
                        <a:rPr lang="de-DE" dirty="0" smtClean="0"/>
                        <a:t>Geplante Zeit</a:t>
                      </a:r>
                      <a:endParaRPr lang="de-DE" dirty="0"/>
                    </a:p>
                  </a:txBody>
                  <a:tcPr/>
                </a:tc>
                <a:tc>
                  <a:txBody>
                    <a:bodyPr/>
                    <a:lstStyle/>
                    <a:p>
                      <a:r>
                        <a:rPr lang="de-DE" dirty="0" smtClean="0"/>
                        <a:t>Tatsächliche Zeit</a:t>
                      </a:r>
                      <a:endParaRPr lang="de-DE" dirty="0"/>
                    </a:p>
                  </a:txBody>
                  <a:tcPr/>
                </a:tc>
                <a:tc>
                  <a:txBody>
                    <a:bodyPr/>
                    <a:lstStyle/>
                    <a:p>
                      <a:r>
                        <a:rPr lang="de-DE" dirty="0" smtClean="0"/>
                        <a:t>Student</a:t>
                      </a:r>
                      <a:endParaRPr lang="de-DE" dirty="0"/>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r>
            </a:tbl>
          </a:graphicData>
        </a:graphic>
      </p:graphicFrame>
      <p:sp>
        <p:nvSpPr>
          <p:cNvPr id="4" name="Datumsplatzhalter 3"/>
          <p:cNvSpPr>
            <a:spLocks noGrp="1"/>
          </p:cNvSpPr>
          <p:nvPr>
            <p:ph type="dt" sz="half" idx="10"/>
          </p:nvPr>
        </p:nvSpPr>
        <p:spPr/>
        <p:txBody>
          <a:bodyPr/>
          <a:lstStyle/>
          <a:p>
            <a:r>
              <a:rPr lang="de-DE" smtClean="0"/>
              <a:t>02.10.2015</a:t>
            </a:r>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30</a:t>
            </a:fld>
            <a:endParaRPr lang="de-DE"/>
          </a:p>
        </p:txBody>
      </p:sp>
    </p:spTree>
    <p:extLst>
      <p:ext uri="{BB962C8B-B14F-4D97-AF65-F5344CB8AC3E}">
        <p14:creationId xmlns:p14="http://schemas.microsoft.com/office/powerpoint/2010/main" val="457346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Anhang : Die Planungspräsentation</a:t>
            </a:r>
            <a:br>
              <a:rPr lang="de-DE" dirty="0" smtClean="0"/>
            </a:br>
            <a:r>
              <a:rPr lang="de-DE" dirty="0" smtClean="0"/>
              <a:t>GDV- Das Rennen – Till </a:t>
            </a:r>
            <a:r>
              <a:rPr lang="de-DE" dirty="0" err="1" smtClean="0"/>
              <a:t>the</a:t>
            </a:r>
            <a:r>
              <a:rPr lang="de-DE" dirty="0" smtClean="0"/>
              <a:t> </a:t>
            </a:r>
            <a:r>
              <a:rPr lang="de-DE" dirty="0" err="1" smtClean="0"/>
              <a:t>DeaS</a:t>
            </a:r>
            <a:endParaRPr lang="de-DE" dirty="0"/>
          </a:p>
        </p:txBody>
      </p:sp>
      <p:sp>
        <p:nvSpPr>
          <p:cNvPr id="3" name="Untertitel 2"/>
          <p:cNvSpPr>
            <a:spLocks noGrp="1"/>
          </p:cNvSpPr>
          <p:nvPr>
            <p:ph type="subTitle" idx="1"/>
          </p:nvPr>
        </p:nvSpPr>
        <p:spPr/>
        <p:txBody>
          <a:bodyPr/>
          <a:lstStyle/>
          <a:p>
            <a:r>
              <a:rPr lang="de-DE" sz="2400" dirty="0" smtClean="0">
                <a:solidFill>
                  <a:schemeClr val="bg1"/>
                </a:solidFill>
              </a:rPr>
              <a:t>Gruppe: 4</a:t>
            </a:r>
          </a:p>
          <a:p>
            <a:r>
              <a:rPr lang="de-DE" sz="2400" dirty="0" smtClean="0">
                <a:solidFill>
                  <a:schemeClr val="bg1"/>
                </a:solidFill>
              </a:rPr>
              <a:t>Ludwig Loth, Markus Wiegand, Nils Jahnel, Sven </a:t>
            </a:r>
            <a:r>
              <a:rPr lang="de-DE" sz="2400" dirty="0" err="1" smtClean="0">
                <a:solidFill>
                  <a:schemeClr val="bg1"/>
                </a:solidFill>
              </a:rPr>
              <a:t>Wernikowski</a:t>
            </a:r>
            <a:endParaRPr lang="de-DE" sz="2400" dirty="0">
              <a:solidFill>
                <a:schemeClr val="bg1"/>
              </a:solidFill>
            </a:endParaRPr>
          </a:p>
        </p:txBody>
      </p:sp>
    </p:spTree>
    <p:extLst>
      <p:ext uri="{BB962C8B-B14F-4D97-AF65-F5344CB8AC3E}">
        <p14:creationId xmlns:p14="http://schemas.microsoft.com/office/powerpoint/2010/main" val="3646409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fontScale="70000" lnSpcReduction="2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32</a:t>
            </a:fld>
            <a:endParaRPr lang="de-DE"/>
          </a:p>
        </p:txBody>
      </p:sp>
    </p:spTree>
    <p:extLst>
      <p:ext uri="{BB962C8B-B14F-4D97-AF65-F5344CB8AC3E}">
        <p14:creationId xmlns:p14="http://schemas.microsoft.com/office/powerpoint/2010/main" val="515572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77500" lnSpcReduction="20000"/>
          </a:bodyPr>
          <a:lstStyle/>
          <a:p>
            <a:pPr algn="just"/>
            <a:r>
              <a:rPr lang="de-DE" dirty="0" smtClean="0"/>
              <a:t>Das Rennen - </a:t>
            </a:r>
            <a:r>
              <a:rPr lang="de-DE" dirty="0"/>
              <a:t>Till </a:t>
            </a:r>
            <a:r>
              <a:rPr lang="de-DE" dirty="0" err="1"/>
              <a:t>the</a:t>
            </a:r>
            <a:r>
              <a:rPr lang="de-DE" dirty="0"/>
              <a:t> </a:t>
            </a:r>
            <a:r>
              <a:rPr lang="de-DE" dirty="0" err="1" smtClean="0"/>
              <a:t>DeaS</a:t>
            </a:r>
            <a:endParaRPr lang="de-DE" dirty="0"/>
          </a:p>
          <a:p>
            <a:pPr algn="just"/>
            <a:r>
              <a:rPr lang="de-DE" dirty="0"/>
              <a:t>Bei diesem Spiel geht es bis zum Tod. Starte mit einer super coolen Karre mit fettem Sound und schlage die Gegner auf schier unmöglichen Strecken. Pass aber auf, fährst du zu riskant wird deine Karre das Ziel nie erreichen. Auf dich wartet eine Strecke voller Hindernisse und Ablenkungen. Weiche den Gefahren geschickt aus um deine Kontrahenten hinter dir zu lassen. Die Fahrbahn beinhaltet außerdem verschiedene Power-</a:t>
            </a:r>
            <a:r>
              <a:rPr lang="de-DE" dirty="0" err="1"/>
              <a:t>Ups</a:t>
            </a:r>
            <a:r>
              <a:rPr lang="de-DE" dirty="0"/>
              <a:t> , die deine Karre verstärken. Aber sei gewarnt, erreichen deine Gegner vor dir diese kleinen Schätze wird dir der Weg zum Ziel erschwert. Also </a:t>
            </a:r>
            <a:r>
              <a:rPr lang="de-DE" dirty="0" err="1"/>
              <a:t>steig</a:t>
            </a:r>
            <a:r>
              <a:rPr lang="de-DE" dirty="0"/>
              <a:t> ein, fahr los und meistere dieses Abenteuer um der König der Karren zu werden.</a:t>
            </a:r>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33</a:t>
            </a:fld>
            <a:endParaRPr lang="de-DE"/>
          </a:p>
        </p:txBody>
      </p:sp>
    </p:spTree>
    <p:extLst>
      <p:ext uri="{BB962C8B-B14F-4D97-AF65-F5344CB8AC3E}">
        <p14:creationId xmlns:p14="http://schemas.microsoft.com/office/powerpoint/2010/main" val="2684401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7252">
            <a:off x="5053561" y="2965218"/>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nhaltsplatzhalt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rot="707878">
            <a:off x="7828708" y="1341339"/>
            <a:ext cx="4124740" cy="3313731"/>
          </a:xfrm>
        </p:spPr>
      </p:pic>
      <p:sp>
        <p:nvSpPr>
          <p:cNvPr id="3" name="Datumsplatzhalter 2"/>
          <p:cNvSpPr>
            <a:spLocks noGrp="1"/>
          </p:cNvSpPr>
          <p:nvPr>
            <p:ph type="dt" sz="half" idx="10"/>
          </p:nvPr>
        </p:nvSpPr>
        <p:spPr/>
        <p:txBody>
          <a:bodyPr/>
          <a:lstStyle/>
          <a:p>
            <a:r>
              <a:rPr lang="de-DE" smtClean="0"/>
              <a:t>02.10.2015</a:t>
            </a:r>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34</a:t>
            </a:fld>
            <a:endParaRPr lang="de-DE"/>
          </a:p>
        </p:txBody>
      </p:sp>
    </p:spTree>
    <p:extLst>
      <p:ext uri="{BB962C8B-B14F-4D97-AF65-F5344CB8AC3E}">
        <p14:creationId xmlns:p14="http://schemas.microsoft.com/office/powerpoint/2010/main" val="23001185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br>
              <a:rPr lang="de-DE" dirty="0" smtClean="0"/>
            </a:br>
            <a:r>
              <a:rPr lang="de-DE" sz="2800" dirty="0" smtClean="0"/>
              <a:t>Nutzung von three.js</a:t>
            </a:r>
            <a:endParaRPr lang="de-DE" sz="2800"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docs.google.com/spreadsheets/d/1NB2DIBhw-jZrPKLD3XiMmnhnIcZqmbBb4svICytO2TA/edit?pli=1#gid=0</a:t>
            </a:r>
            <a:r>
              <a:rPr lang="de-DE" sz="1200" dirty="0" smtClean="0"/>
              <a:t> </a:t>
            </a:r>
            <a:endParaRPr lang="de-DE" sz="1200" dirty="0"/>
          </a:p>
          <a:p>
            <a:endParaRPr lang="de-DE" sz="1200" dirty="0"/>
          </a:p>
        </p:txBody>
      </p:sp>
      <p:pic>
        <p:nvPicPr>
          <p:cNvPr id="4" name="Grafik 3"/>
          <p:cNvPicPr>
            <a:picLocks noChangeAspect="1"/>
          </p:cNvPicPr>
          <p:nvPr/>
        </p:nvPicPr>
        <p:blipFill>
          <a:blip r:embed="rId3"/>
          <a:stretch>
            <a:fillRect/>
          </a:stretch>
        </p:blipFill>
        <p:spPr>
          <a:xfrm>
            <a:off x="1029451" y="3012656"/>
            <a:ext cx="10483857" cy="3404185"/>
          </a:xfrm>
          <a:prstGeom prst="rect">
            <a:avLst/>
          </a:prstGeom>
        </p:spPr>
      </p:pic>
      <p:sp>
        <p:nvSpPr>
          <p:cNvPr id="5" name="Datumsplatzhalter 4"/>
          <p:cNvSpPr>
            <a:spLocks noGrp="1"/>
          </p:cNvSpPr>
          <p:nvPr>
            <p:ph type="dt" sz="half" idx="10"/>
          </p:nvPr>
        </p:nvSpPr>
        <p:spPr/>
        <p:txBody>
          <a:bodyPr/>
          <a:lstStyle/>
          <a:p>
            <a:r>
              <a:rPr lang="de-DE" smtClean="0"/>
              <a:t>02.10.2015</a:t>
            </a:r>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35</a:t>
            </a:fld>
            <a:endParaRPr lang="de-DE"/>
          </a:p>
        </p:txBody>
      </p:sp>
    </p:spTree>
    <p:extLst>
      <p:ext uri="{BB962C8B-B14F-4D97-AF65-F5344CB8AC3E}">
        <p14:creationId xmlns:p14="http://schemas.microsoft.com/office/powerpoint/2010/main" val="31390176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smtClean="0"/>
              <a:t>Meilenstein 1</a:t>
            </a:r>
            <a:endParaRPr lang="de-DE" sz="2000" dirty="0"/>
          </a:p>
          <a:p>
            <a:pPr lvl="1"/>
            <a:r>
              <a:rPr lang="de-DE" sz="2000" dirty="0" smtClean="0"/>
              <a:t>Gegner fahren Checkpoints ab</a:t>
            </a:r>
          </a:p>
          <a:p>
            <a:pPr lvl="1"/>
            <a:r>
              <a:rPr lang="de-DE" sz="2000" dirty="0" smtClean="0"/>
              <a:t>Fahrzeug ist steuerbar und fährt</a:t>
            </a:r>
          </a:p>
          <a:p>
            <a:pPr lvl="1"/>
            <a:r>
              <a:rPr lang="de-DE" sz="2000" dirty="0"/>
              <a:t>K</a:t>
            </a:r>
            <a:r>
              <a:rPr lang="de-DE" sz="2000" dirty="0" smtClean="0"/>
              <a:t>ollisionen berücksichtigt</a:t>
            </a:r>
          </a:p>
          <a:p>
            <a:pPr lvl="1"/>
            <a:endParaRPr lang="de-DE" sz="2000" dirty="0" smtClean="0"/>
          </a:p>
          <a:p>
            <a:r>
              <a:rPr lang="de-DE" sz="2000" dirty="0" smtClean="0"/>
              <a:t>Meilenstein 2</a:t>
            </a:r>
          </a:p>
          <a:p>
            <a:pPr lvl="1"/>
            <a:r>
              <a:rPr lang="de-DE" sz="2000" dirty="0" smtClean="0"/>
              <a:t>Umwelt wird lebendig</a:t>
            </a:r>
          </a:p>
          <a:p>
            <a:pPr lvl="1"/>
            <a:r>
              <a:rPr lang="de-DE" sz="2000" dirty="0" smtClean="0"/>
              <a:t>Power-</a:t>
            </a:r>
            <a:r>
              <a:rPr lang="de-DE" sz="2000" dirty="0" err="1" smtClean="0"/>
              <a:t>Ups</a:t>
            </a:r>
            <a:r>
              <a:rPr lang="de-DE" sz="2000" dirty="0" smtClean="0"/>
              <a:t> funktionieren</a:t>
            </a:r>
          </a:p>
          <a:p>
            <a:pPr lvl="1"/>
            <a:r>
              <a:rPr lang="de-DE" sz="2000" dirty="0" smtClean="0"/>
              <a:t>Kamera folgt dem Fahrzeug</a:t>
            </a:r>
          </a:p>
          <a:p>
            <a:pPr marL="457200" lvl="1" indent="0">
              <a:buNone/>
            </a:pPr>
            <a:endParaRPr lang="de-DE" sz="2000" dirty="0" smtClean="0"/>
          </a:p>
          <a:p>
            <a:endParaRPr lang="de-DE" sz="2000" dirty="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36</a:t>
            </a:fld>
            <a:endParaRPr lang="de-DE"/>
          </a:p>
        </p:txBody>
      </p:sp>
    </p:spTree>
    <p:extLst>
      <p:ext uri="{BB962C8B-B14F-4D97-AF65-F5344CB8AC3E}">
        <p14:creationId xmlns:p14="http://schemas.microsoft.com/office/powerpoint/2010/main" val="1892623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pPr lvl="1">
              <a:buFont typeface="Arial" panose="020B0604020202020204" pitchFamily="34" charset="0"/>
              <a:buChar char="•"/>
            </a:pPr>
            <a:r>
              <a:rPr lang="de-DE" sz="2000" dirty="0" smtClean="0"/>
              <a:t>Meilenstein 3</a:t>
            </a:r>
          </a:p>
          <a:p>
            <a:pPr lvl="2">
              <a:buFont typeface="Symbol" panose="05050102010706020507" pitchFamily="18" charset="2"/>
              <a:buChar char="-"/>
            </a:pPr>
            <a:r>
              <a:rPr lang="de-DE" sz="2000" dirty="0" smtClean="0"/>
              <a:t>Offizielle </a:t>
            </a:r>
            <a:r>
              <a:rPr lang="de-DE" sz="2000" dirty="0"/>
              <a:t>Modelle für das Auto und die Strecke an sich.</a:t>
            </a:r>
          </a:p>
          <a:p>
            <a:pPr lvl="2">
              <a:buFont typeface="Symbol" panose="05050102010706020507" pitchFamily="18" charset="2"/>
              <a:buChar char="-"/>
            </a:pPr>
            <a:r>
              <a:rPr lang="de-DE" sz="2000" dirty="0"/>
              <a:t>Erste </a:t>
            </a:r>
            <a:r>
              <a:rPr lang="de-DE" sz="2000" dirty="0" smtClean="0"/>
              <a:t>Texturierung</a:t>
            </a:r>
          </a:p>
          <a:p>
            <a:pPr lvl="2">
              <a:buFont typeface="Symbol" panose="05050102010706020507" pitchFamily="18" charset="2"/>
              <a:buChar char="-"/>
            </a:pPr>
            <a:r>
              <a:rPr lang="de-DE" sz="2000" dirty="0" smtClean="0"/>
              <a:t>Zusammenführung der einzelnen Teile</a:t>
            </a:r>
          </a:p>
          <a:p>
            <a:pPr marL="914400" lvl="2" indent="0">
              <a:buNone/>
            </a:pPr>
            <a:endParaRPr lang="de-DE" sz="1600" dirty="0" smtClean="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37</a:t>
            </a:fld>
            <a:endParaRPr lang="de-DE"/>
          </a:p>
        </p:txBody>
      </p:sp>
    </p:spTree>
    <p:extLst>
      <p:ext uri="{BB962C8B-B14F-4D97-AF65-F5344CB8AC3E}">
        <p14:creationId xmlns:p14="http://schemas.microsoft.com/office/powerpoint/2010/main" val="1953529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a:t>Bonus: Ein </a:t>
            </a:r>
            <a:r>
              <a:rPr lang="de-DE" sz="2000" dirty="0" smtClean="0"/>
              <a:t>Auto-Editor</a:t>
            </a:r>
          </a:p>
          <a:p>
            <a:pPr lvl="1"/>
            <a:r>
              <a:rPr lang="de-DE" sz="2000" dirty="0" smtClean="0"/>
              <a:t>Wenn noch Zeit bleibt!</a:t>
            </a:r>
          </a:p>
          <a:p>
            <a:pPr lvl="2"/>
            <a:r>
              <a:rPr lang="de-DE" sz="2000" dirty="0" smtClean="0"/>
              <a:t>Vor dem eigentlichen Start des Rennens!</a:t>
            </a:r>
          </a:p>
          <a:p>
            <a:pPr lvl="2"/>
            <a:r>
              <a:rPr lang="de-DE" sz="2000" dirty="0" smtClean="0"/>
              <a:t>Multiplayer</a:t>
            </a:r>
          </a:p>
          <a:p>
            <a:pPr marL="914400" lvl="2" indent="0">
              <a:buNone/>
            </a:pPr>
            <a:endParaRPr lang="de-DE" sz="2000" dirty="0" smtClean="0"/>
          </a:p>
          <a:p>
            <a:pPr lvl="2"/>
            <a:r>
              <a:rPr lang="de-DE" sz="2000" dirty="0" smtClean="0"/>
              <a:t>Evtl. auch Auswahl der Strecke selbst.</a:t>
            </a:r>
          </a:p>
          <a:p>
            <a:pPr lvl="3"/>
            <a:r>
              <a:rPr lang="de-DE" dirty="0" smtClean="0"/>
              <a:t>(Voraussetzung: Unterschiedliche Streckenmodelle)</a:t>
            </a:r>
            <a:endParaRPr lang="de-DE" dirty="0"/>
          </a:p>
          <a:p>
            <a:endParaRPr lang="de-DE" sz="2400" dirty="0"/>
          </a:p>
          <a:p>
            <a:endParaRPr lang="de-DE" sz="2400" dirty="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38</a:t>
            </a:fld>
            <a:endParaRPr lang="de-DE"/>
          </a:p>
        </p:txBody>
      </p:sp>
    </p:spTree>
    <p:extLst>
      <p:ext uri="{BB962C8B-B14F-4D97-AF65-F5344CB8AC3E}">
        <p14:creationId xmlns:p14="http://schemas.microsoft.com/office/powerpoint/2010/main" val="36621223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smtClean="0"/>
              <a:t>Die Umwelt reagiert nicht…</a:t>
            </a:r>
          </a:p>
          <a:p>
            <a:pPr marL="800100" lvl="3" indent="-342900"/>
            <a:r>
              <a:rPr lang="de-DE" dirty="0"/>
              <a:t>Sie ist implementiert, tut aber nicht das was sie tun soll</a:t>
            </a:r>
            <a:r>
              <a:rPr lang="de-DE" dirty="0" smtClean="0"/>
              <a:t>!</a:t>
            </a:r>
          </a:p>
          <a:p>
            <a:r>
              <a:rPr lang="de-DE" dirty="0" smtClean="0"/>
              <a:t>Power </a:t>
            </a:r>
            <a:r>
              <a:rPr lang="de-DE" dirty="0" err="1" smtClean="0"/>
              <a:t>Ups</a:t>
            </a:r>
            <a:r>
              <a:rPr lang="de-DE" dirty="0" smtClean="0"/>
              <a:t> funktionieren nicht so wie geplant</a:t>
            </a:r>
          </a:p>
          <a:p>
            <a:pPr lvl="1"/>
            <a:r>
              <a:rPr lang="de-DE" sz="2000" dirty="0" smtClean="0"/>
              <a:t>Geschosse zu ungenau oder schlagen falsch auf!</a:t>
            </a:r>
            <a:endParaRPr lang="de-DE" sz="2000" dirty="0"/>
          </a:p>
          <a:p>
            <a:r>
              <a:rPr lang="de-DE" dirty="0" smtClean="0"/>
              <a:t>Check</a:t>
            </a:r>
            <a:r>
              <a:rPr lang="de-DE" dirty="0"/>
              <a:t>point wird nicht richtig </a:t>
            </a:r>
            <a:r>
              <a:rPr lang="de-DE" dirty="0" smtClean="0"/>
              <a:t>gewertet</a:t>
            </a:r>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39</a:t>
            </a:fld>
            <a:endParaRPr lang="de-DE"/>
          </a:p>
        </p:txBody>
      </p:sp>
    </p:spTree>
    <p:extLst>
      <p:ext uri="{BB962C8B-B14F-4D97-AF65-F5344CB8AC3E}">
        <p14:creationId xmlns:p14="http://schemas.microsoft.com/office/powerpoint/2010/main" val="480467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smtClean="0"/>
              <a:t>Preview Bilder</a:t>
            </a:r>
            <a:endParaRPr lang="de-DE" sz="3200" dirty="0"/>
          </a:p>
        </p:txBody>
      </p:sp>
      <p:sp>
        <p:nvSpPr>
          <p:cNvPr id="3" name="Datumsplatzhalter 2"/>
          <p:cNvSpPr>
            <a:spLocks noGrp="1"/>
          </p:cNvSpPr>
          <p:nvPr>
            <p:ph type="dt" sz="half" idx="10"/>
          </p:nvPr>
        </p:nvSpPr>
        <p:spPr/>
        <p:txBody>
          <a:bodyPr/>
          <a:lstStyle/>
          <a:p>
            <a:r>
              <a:rPr lang="de-DE" smtClean="0"/>
              <a:t>02.10.2015</a:t>
            </a:r>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4</a:t>
            </a:fld>
            <a:endParaRPr lang="de-DE"/>
          </a:p>
        </p:txBody>
      </p:sp>
    </p:spTree>
    <p:extLst>
      <p:ext uri="{BB962C8B-B14F-4D97-AF65-F5344CB8AC3E}">
        <p14:creationId xmlns:p14="http://schemas.microsoft.com/office/powerpoint/2010/main" val="3785094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err="1" smtClean="0"/>
              <a:t>Respawn</a:t>
            </a:r>
            <a:r>
              <a:rPr lang="de-DE" dirty="0" smtClean="0"/>
              <a:t> verläuft nicht Reibungslos</a:t>
            </a:r>
          </a:p>
          <a:p>
            <a:pPr lvl="1"/>
            <a:r>
              <a:rPr lang="de-DE" sz="2000" dirty="0" err="1" smtClean="0"/>
              <a:t>Respawn</a:t>
            </a:r>
            <a:r>
              <a:rPr lang="de-DE" sz="2000" dirty="0" smtClean="0"/>
              <a:t> an falscher Position etc…</a:t>
            </a:r>
          </a:p>
          <a:p>
            <a:r>
              <a:rPr lang="de-DE" dirty="0"/>
              <a:t>Schadensberechnung verläuft falsch</a:t>
            </a:r>
          </a:p>
          <a:p>
            <a:pPr lvl="1"/>
            <a:r>
              <a:rPr lang="de-DE" sz="2000" dirty="0"/>
              <a:t>Spieler bzw. KI nimmt zu schnell/ zu langsam </a:t>
            </a:r>
            <a:r>
              <a:rPr lang="de-DE" sz="2000" dirty="0" smtClean="0"/>
              <a:t>Schaden</a:t>
            </a:r>
            <a:endParaRPr lang="de-DE" dirty="0" smtClean="0"/>
          </a:p>
          <a:p>
            <a:r>
              <a:rPr lang="de-DE" dirty="0" smtClean="0"/>
              <a:t>Kamera folgt dem Fahrzeug nicht richtig</a:t>
            </a:r>
          </a:p>
          <a:p>
            <a:r>
              <a:rPr lang="de-DE" dirty="0" err="1" smtClean="0"/>
              <a:t>Collisionsreaktion</a:t>
            </a:r>
            <a:r>
              <a:rPr lang="de-DE" dirty="0" smtClean="0"/>
              <a:t> ist zu stark</a:t>
            </a:r>
          </a:p>
          <a:p>
            <a:pPr lvl="1"/>
            <a:r>
              <a:rPr lang="de-DE" sz="2000" dirty="0" smtClean="0"/>
              <a:t>Fahrzeug trifft auf „Kieselstein“ und überschlägt sich dreimal…</a:t>
            </a:r>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40</a:t>
            </a:fld>
            <a:endParaRPr lang="de-DE"/>
          </a:p>
        </p:txBody>
      </p:sp>
    </p:spTree>
    <p:extLst>
      <p:ext uri="{BB962C8B-B14F-4D97-AF65-F5344CB8AC3E}">
        <p14:creationId xmlns:p14="http://schemas.microsoft.com/office/powerpoint/2010/main" val="7742704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Inhaltsplatzhalter 2"/>
          <p:cNvSpPr>
            <a:spLocks noGrp="1"/>
          </p:cNvSpPr>
          <p:nvPr>
            <p:ph idx="1"/>
          </p:nvPr>
        </p:nvSpPr>
        <p:spPr/>
        <p:txBody>
          <a:bodyPr/>
          <a:lstStyle/>
          <a:p>
            <a:r>
              <a:rPr lang="de-DE" dirty="0" smtClean="0"/>
              <a:t>Bilder</a:t>
            </a:r>
          </a:p>
          <a:p>
            <a:pPr lvl="1"/>
            <a:r>
              <a:rPr lang="de-DE" dirty="0" smtClean="0">
                <a:hlinkClick r:id="rId2"/>
              </a:rPr>
              <a:t>http</a:t>
            </a:r>
            <a:r>
              <a:rPr lang="de-DE" dirty="0">
                <a:hlinkClick r:id="rId2"/>
              </a:rPr>
              <a:t>://</a:t>
            </a:r>
            <a:r>
              <a:rPr lang="de-DE" dirty="0" smtClean="0">
                <a:hlinkClick r:id="rId2"/>
              </a:rPr>
              <a:t>img.netupd8.com/supertuxkart-0.8-gnu-tux.png</a:t>
            </a:r>
            <a:endParaRPr lang="de-DE" dirty="0" smtClean="0"/>
          </a:p>
          <a:p>
            <a:pPr lvl="1"/>
            <a:r>
              <a:rPr lang="de-DE" dirty="0">
                <a:hlinkClick r:id="rId3"/>
              </a:rPr>
              <a:t>http://</a:t>
            </a:r>
            <a:r>
              <a:rPr lang="de-DE" dirty="0" smtClean="0">
                <a:hlinkClick r:id="rId3"/>
              </a:rPr>
              <a:t>zachbussey.com/wp-content/uploads/2010/12/Tron-Light-Bike-Race.jpg</a:t>
            </a:r>
            <a:endParaRPr lang="de-DE" dirty="0" smtClean="0"/>
          </a:p>
          <a:p>
            <a:pPr lvl="1"/>
            <a:r>
              <a:rPr lang="de-DE" dirty="0">
                <a:hlinkClick r:id="rId4"/>
              </a:rPr>
              <a:t>http://</a:t>
            </a:r>
            <a:r>
              <a:rPr lang="de-DE" dirty="0" smtClean="0">
                <a:hlinkClick r:id="rId4"/>
              </a:rPr>
              <a:t>mediang.gameswelt.net/public/images/201208/678ff77a1d8922d6941766113bdd1a3b.jpg</a:t>
            </a:r>
            <a:endParaRPr lang="de-DE" dirty="0" smtClean="0"/>
          </a:p>
          <a:p>
            <a:pPr lvl="1"/>
            <a:endParaRPr lang="de-DE" dirty="0" smtClean="0"/>
          </a:p>
          <a:p>
            <a:pPr lvl="1"/>
            <a:endParaRPr lang="de-DE" dirty="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41</a:t>
            </a:fld>
            <a:endParaRPr lang="de-DE"/>
          </a:p>
        </p:txBody>
      </p:sp>
    </p:spTree>
    <p:extLst>
      <p:ext uri="{BB962C8B-B14F-4D97-AF65-F5344CB8AC3E}">
        <p14:creationId xmlns:p14="http://schemas.microsoft.com/office/powerpoint/2010/main" val="2800203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err="1" smtClean="0"/>
              <a:t>Demonstrations</a:t>
            </a:r>
            <a:r>
              <a:rPr lang="de-DE" sz="3200" dirty="0" smtClean="0"/>
              <a:t> Video</a:t>
            </a:r>
            <a:endParaRPr lang="de-DE" sz="3200" dirty="0"/>
          </a:p>
        </p:txBody>
      </p:sp>
      <p:sp>
        <p:nvSpPr>
          <p:cNvPr id="3" name="Datumsplatzhalter 2"/>
          <p:cNvSpPr>
            <a:spLocks noGrp="1"/>
          </p:cNvSpPr>
          <p:nvPr>
            <p:ph type="dt" sz="half" idx="10"/>
          </p:nvPr>
        </p:nvSpPr>
        <p:spPr/>
        <p:txBody>
          <a:bodyPr/>
          <a:lstStyle/>
          <a:p>
            <a:r>
              <a:rPr lang="de-DE" smtClean="0"/>
              <a:t>02.10.2015</a:t>
            </a:r>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5</a:t>
            </a:fld>
            <a:endParaRPr lang="de-DE"/>
          </a:p>
        </p:txBody>
      </p:sp>
    </p:spTree>
    <p:extLst>
      <p:ext uri="{BB962C8B-B14F-4D97-AF65-F5344CB8AC3E}">
        <p14:creationId xmlns:p14="http://schemas.microsoft.com/office/powerpoint/2010/main" val="1652223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Code &amp; Erläuterung</a:t>
            </a:r>
            <a:br>
              <a:rPr lang="de-DE" dirty="0" smtClean="0"/>
            </a:br>
            <a:r>
              <a:rPr lang="de-DE" sz="3200" dirty="0" smtClean="0"/>
              <a:t>index.html</a:t>
            </a:r>
            <a:endParaRPr lang="de-DE" sz="3200" dirty="0"/>
          </a:p>
        </p:txBody>
      </p:sp>
      <p:sp>
        <p:nvSpPr>
          <p:cNvPr id="3" name="Datumsplatzhalter 2"/>
          <p:cNvSpPr>
            <a:spLocks noGrp="1"/>
          </p:cNvSpPr>
          <p:nvPr>
            <p:ph type="dt" sz="half" idx="10"/>
          </p:nvPr>
        </p:nvSpPr>
        <p:spPr/>
        <p:txBody>
          <a:bodyPr/>
          <a:lstStyle/>
          <a:p>
            <a:r>
              <a:rPr lang="de-DE" smtClean="0"/>
              <a:t>02.10.2015</a:t>
            </a:r>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6</a:t>
            </a:fld>
            <a:endParaRPr lang="de-DE"/>
          </a:p>
        </p:txBody>
      </p:sp>
    </p:spTree>
    <p:extLst>
      <p:ext uri="{BB962C8B-B14F-4D97-AF65-F5344CB8AC3E}">
        <p14:creationId xmlns:p14="http://schemas.microsoft.com/office/powerpoint/2010/main" val="4248061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Umwelt</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Erste Pläne – „Mario </a:t>
            </a:r>
            <a:r>
              <a:rPr lang="de-DE" dirty="0" err="1" smtClean="0"/>
              <a:t>Kart</a:t>
            </a:r>
            <a:r>
              <a:rPr lang="de-DE" dirty="0" smtClean="0"/>
              <a:t>“ Style</a:t>
            </a:r>
          </a:p>
          <a:p>
            <a:pPr lvl="1" algn="just"/>
            <a:r>
              <a:rPr lang="de-DE" dirty="0" smtClean="0"/>
              <a:t>Bunte, mehr oder weniger Offene Welt</a:t>
            </a:r>
          </a:p>
        </p:txBody>
      </p:sp>
      <p:sp>
        <p:nvSpPr>
          <p:cNvPr id="4" name="Inhaltsplatzhalter 2"/>
          <p:cNvSpPr txBox="1">
            <a:spLocks/>
          </p:cNvSpPr>
          <p:nvPr/>
        </p:nvSpPr>
        <p:spPr bwMode="auto">
          <a:xfrm>
            <a:off x="7806519" y="2711198"/>
            <a:ext cx="4012441" cy="183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Welt braucht Grenzen</a:t>
            </a:r>
          </a:p>
          <a:p>
            <a:pPr lvl="1" algn="just"/>
            <a:r>
              <a:rPr lang="de-DE" sz="2000" dirty="0" smtClean="0"/>
              <a:t>Implementierung von fertigen Modellen</a:t>
            </a:r>
          </a:p>
        </p:txBody>
      </p:sp>
      <p:pic>
        <p:nvPicPr>
          <p:cNvPr id="1026" name="Picture 2" descr="D:\Nils\Desktop\Mario K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1258" y="3627952"/>
            <a:ext cx="4544705" cy="2773278"/>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1501258" y="6414445"/>
            <a:ext cx="4544705" cy="369332"/>
          </a:xfrm>
          <a:prstGeom prst="rect">
            <a:avLst/>
          </a:prstGeom>
          <a:noFill/>
        </p:spPr>
        <p:txBody>
          <a:bodyPr wrap="square" rtlCol="0">
            <a:spAutoFit/>
          </a:bodyPr>
          <a:lstStyle/>
          <a:p>
            <a:r>
              <a:rPr lang="de-DE" dirty="0" smtClean="0"/>
              <a:t>Screenshot – Super </a:t>
            </a:r>
            <a:r>
              <a:rPr lang="de-DE" dirty="0" err="1" smtClean="0"/>
              <a:t>Tux</a:t>
            </a:r>
            <a:r>
              <a:rPr lang="de-DE" dirty="0" smtClean="0"/>
              <a:t> </a:t>
            </a:r>
            <a:r>
              <a:rPr lang="de-DE" dirty="0" err="1" smtClean="0"/>
              <a:t>Race</a:t>
            </a:r>
            <a:r>
              <a:rPr lang="de-DE" dirty="0" smtClean="0"/>
              <a:t> Game</a:t>
            </a:r>
            <a:endParaRPr lang="de-DE" dirty="0"/>
          </a:p>
        </p:txBody>
      </p:sp>
      <p:sp>
        <p:nvSpPr>
          <p:cNvPr id="6" name="Datumsplatzhalter 5"/>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7</a:t>
            </a:fld>
            <a:endParaRPr lang="de-DE"/>
          </a:p>
        </p:txBody>
      </p:sp>
    </p:spTree>
    <p:extLst>
      <p:ext uri="{BB962C8B-B14F-4D97-AF65-F5344CB8AC3E}">
        <p14:creationId xmlns:p14="http://schemas.microsoft.com/office/powerpoint/2010/main" val="1002470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Umwelt</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Mehr wie „</a:t>
            </a:r>
            <a:r>
              <a:rPr lang="de-DE" dirty="0" err="1" smtClean="0"/>
              <a:t>Tron</a:t>
            </a:r>
            <a:r>
              <a:rPr lang="de-DE" dirty="0" smtClean="0"/>
              <a:t>“ ... </a:t>
            </a:r>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Strecke hat Wände als Grenze</a:t>
            </a:r>
          </a:p>
          <a:p>
            <a:pPr lvl="1" algn="just"/>
            <a:r>
              <a:rPr lang="de-DE" sz="2000" dirty="0" smtClean="0"/>
              <a:t>Probleme mit dem Importieren von Modellen</a:t>
            </a:r>
          </a:p>
          <a:p>
            <a:pPr lvl="2" algn="just"/>
            <a:r>
              <a:rPr lang="de-DE" sz="1600" dirty="0" smtClean="0"/>
              <a:t>Modelle nun nicht mehr notwendig</a:t>
            </a:r>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3832785"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2920617" cy="369332"/>
          </a:xfrm>
          <a:prstGeom prst="rect">
            <a:avLst/>
          </a:prstGeom>
          <a:noFill/>
        </p:spPr>
        <p:txBody>
          <a:bodyPr wrap="square" rtlCol="0">
            <a:spAutoFit/>
          </a:bodyPr>
          <a:lstStyle/>
          <a:p>
            <a:r>
              <a:rPr lang="de-DE" dirty="0" smtClean="0"/>
              <a:t>Bildausschnitt – </a:t>
            </a:r>
            <a:r>
              <a:rPr lang="de-DE" dirty="0" err="1" smtClean="0"/>
              <a:t>Tron</a:t>
            </a:r>
            <a:r>
              <a:rPr lang="de-DE" dirty="0" smtClean="0"/>
              <a:t> Legacy</a:t>
            </a:r>
            <a:endParaRPr lang="de-DE" dirty="0"/>
          </a:p>
        </p:txBody>
      </p:sp>
      <p:pic>
        <p:nvPicPr>
          <p:cNvPr id="2051" name="Picture 3" descr="D:\Nils\Desktop\Screenshot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9481" y="4391780"/>
            <a:ext cx="3131313" cy="1995369"/>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5439481" y="6389420"/>
            <a:ext cx="3950179" cy="369332"/>
          </a:xfrm>
          <a:prstGeom prst="rect">
            <a:avLst/>
          </a:prstGeom>
          <a:noFill/>
        </p:spPr>
        <p:txBody>
          <a:bodyPr wrap="square" rtlCol="0">
            <a:spAutoFit/>
          </a:bodyPr>
          <a:lstStyle/>
          <a:p>
            <a:r>
              <a:rPr lang="de-DE" dirty="0" smtClean="0"/>
              <a:t>Screenshot – </a:t>
            </a:r>
            <a:r>
              <a:rPr lang="de-DE" dirty="0" err="1" smtClean="0"/>
              <a:t>Race</a:t>
            </a:r>
            <a:r>
              <a:rPr lang="de-DE" dirty="0" smtClean="0"/>
              <a:t> </a:t>
            </a:r>
            <a:r>
              <a:rPr lang="de-DE" dirty="0" err="1" smtClean="0"/>
              <a:t>Of</a:t>
            </a:r>
            <a:r>
              <a:rPr lang="de-DE" dirty="0" smtClean="0"/>
              <a:t> </a:t>
            </a:r>
            <a:r>
              <a:rPr lang="de-DE" dirty="0" err="1" smtClean="0"/>
              <a:t>DeaS</a:t>
            </a:r>
            <a:r>
              <a:rPr lang="de-DE" dirty="0" smtClean="0"/>
              <a:t> (Prototyp)</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8</a:t>
            </a:fld>
            <a:endParaRPr lang="de-DE"/>
          </a:p>
        </p:txBody>
      </p:sp>
    </p:spTree>
    <p:extLst>
      <p:ext uri="{BB962C8B-B14F-4D97-AF65-F5344CB8AC3E}">
        <p14:creationId xmlns:p14="http://schemas.microsoft.com/office/powerpoint/2010/main" val="50694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Umwelt</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Galaktische Space Strecke</a:t>
            </a:r>
            <a:endParaRPr lang="de-DE" dirty="0" smtClean="0"/>
          </a:p>
        </p:txBody>
      </p:sp>
      <p:sp>
        <p:nvSpPr>
          <p:cNvPr id="4" name="Inhaltsplatzhalter 2"/>
          <p:cNvSpPr txBox="1">
            <a:spLocks/>
          </p:cNvSpPr>
          <p:nvPr/>
        </p:nvSpPr>
        <p:spPr bwMode="auto">
          <a:xfrm>
            <a:off x="7806519" y="2711197"/>
            <a:ext cx="4012441" cy="306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Anmerkung</a:t>
            </a:r>
            <a:endParaRPr lang="de-DE" sz="1200" dirty="0"/>
          </a:p>
          <a:p>
            <a:pPr lvl="1" algn="just"/>
            <a:r>
              <a:rPr lang="de-DE" sz="2000" dirty="0" smtClean="0"/>
              <a:t>Leider lassen sich die Modelle und Texturen nur online anzeigen. Weil die Browser den Code sperren.</a:t>
            </a:r>
          </a:p>
          <a:p>
            <a:pPr lvl="1" algn="just"/>
            <a:r>
              <a:rPr lang="de-DE" sz="2000" dirty="0" smtClean="0"/>
              <a:t>Wir konnten keine Lösung für dieses Problem finden, weil es kein aussagekräftiges Tutorial oder Wiki gab.</a:t>
            </a:r>
            <a:endParaRPr lang="de-DE" sz="20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3832785"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5" y="6387149"/>
            <a:ext cx="4353632" cy="369332"/>
          </a:xfrm>
          <a:prstGeom prst="rect">
            <a:avLst/>
          </a:prstGeom>
          <a:noFill/>
        </p:spPr>
        <p:txBody>
          <a:bodyPr wrap="square" rtlCol="0">
            <a:spAutoFit/>
          </a:bodyPr>
          <a:lstStyle/>
          <a:p>
            <a:r>
              <a:rPr lang="de-DE" dirty="0" smtClean="0"/>
              <a:t>Screenshot – </a:t>
            </a:r>
            <a:r>
              <a:rPr lang="de-DE" dirty="0" err="1" smtClean="0"/>
              <a:t>Race</a:t>
            </a:r>
            <a:r>
              <a:rPr lang="de-DE" dirty="0" smtClean="0"/>
              <a:t> </a:t>
            </a:r>
            <a:r>
              <a:rPr lang="de-DE" dirty="0" err="1" smtClean="0"/>
              <a:t>Of</a:t>
            </a:r>
            <a:r>
              <a:rPr lang="de-DE" dirty="0" smtClean="0"/>
              <a:t> </a:t>
            </a:r>
            <a:r>
              <a:rPr lang="de-DE" dirty="0" err="1" smtClean="0"/>
              <a:t>DeaS</a:t>
            </a:r>
            <a:r>
              <a:rPr lang="de-DE" dirty="0" smtClean="0"/>
              <a:t> (Final Version)</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9</a:t>
            </a:fld>
            <a:endParaRPr lang="de-DE"/>
          </a:p>
        </p:txBody>
      </p:sp>
    </p:spTree>
    <p:extLst>
      <p:ext uri="{BB962C8B-B14F-4D97-AF65-F5344CB8AC3E}">
        <p14:creationId xmlns:p14="http://schemas.microsoft.com/office/powerpoint/2010/main" val="2836147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ulda 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Fulda Master" id="{74D752EF-3FAA-4935-ABB4-7B74A58079FF}" vid="{C97248B2-61E8-49D9-A36C-898FD5117E19}"/>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Fulda Master</Template>
  <TotalTime>0</TotalTime>
  <Words>1402</Words>
  <Application>Microsoft Office PowerPoint</Application>
  <PresentationFormat>Benutzerdefiniert</PresentationFormat>
  <Paragraphs>345</Paragraphs>
  <Slides>41</Slides>
  <Notes>0</Notes>
  <HiddenSlides>0</HiddenSlides>
  <MMClips>0</MMClips>
  <ScaleCrop>false</ScaleCrop>
  <HeadingPairs>
    <vt:vector size="4" baseType="variant">
      <vt:variant>
        <vt:lpstr>Design</vt:lpstr>
      </vt:variant>
      <vt:variant>
        <vt:i4>1</vt:i4>
      </vt:variant>
      <vt:variant>
        <vt:lpstr>Folientitel</vt:lpstr>
      </vt:variant>
      <vt:variant>
        <vt:i4>41</vt:i4>
      </vt:variant>
    </vt:vector>
  </HeadingPairs>
  <TitlesOfParts>
    <vt:vector size="42" baseType="lpstr">
      <vt:lpstr>Fulda Master</vt:lpstr>
      <vt:lpstr>GDV- Das Rennen – Till the DeaS Finale Präsentation</vt:lpstr>
      <vt:lpstr>Gliederung </vt:lpstr>
      <vt:lpstr>Das Spiel Kurzbeschreibung</vt:lpstr>
      <vt:lpstr>Das Spiel Preview Bilder</vt:lpstr>
      <vt:lpstr>Das Spiel Demonstrations Video</vt:lpstr>
      <vt:lpstr>Code &amp; Erläuterung index.html</vt:lpstr>
      <vt:lpstr>Herausforderungen Umwelt</vt:lpstr>
      <vt:lpstr>Herausforderungen Umwelt</vt:lpstr>
      <vt:lpstr>Herausforderungen Umwelt</vt:lpstr>
      <vt:lpstr>Herausforderungen Gameplay</vt:lpstr>
      <vt:lpstr>Herausforderungen Gameplay</vt:lpstr>
      <vt:lpstr>Herausforderungen Modelle</vt:lpstr>
      <vt:lpstr>Herausforderungen Power Ups</vt:lpstr>
      <vt:lpstr>Herausforderungen Power Ups</vt:lpstr>
      <vt:lpstr>Herausforderungen Power Ups</vt:lpstr>
      <vt:lpstr>Herausforderungen Collision Detection</vt:lpstr>
      <vt:lpstr>Herausforderungen Collision Detection</vt:lpstr>
      <vt:lpstr>Herausforderungen Collision Detection</vt:lpstr>
      <vt:lpstr>Herausforderungen Checkpoints</vt:lpstr>
      <vt:lpstr>Herausforderungen Checkpoints</vt:lpstr>
      <vt:lpstr>Herausforderungen Checkpoints</vt:lpstr>
      <vt:lpstr>Herausforderungen Respawn</vt:lpstr>
      <vt:lpstr>Herausforderungen Respawn</vt:lpstr>
      <vt:lpstr>Herausforderungen Damage Calculation</vt:lpstr>
      <vt:lpstr>Herausforderungen Damage Calculation</vt:lpstr>
      <vt:lpstr>Herausforderungen Kamera</vt:lpstr>
      <vt:lpstr>Herausforderungen Kamera</vt:lpstr>
      <vt:lpstr>Herausforderungen Kamera</vt:lpstr>
      <vt:lpstr>Unser Zeitplan &amp; Aufgabenverteilung Der ursprüngliche Zeitplan</vt:lpstr>
      <vt:lpstr>Unser Zeitplan &amp; Aufgabenverteilung Wie es wirklich war…</vt:lpstr>
      <vt:lpstr>Anhang : Die Planungspräsentation GDV- Das Rennen – Till the DeaS</vt:lpstr>
      <vt:lpstr>Gliederung </vt:lpstr>
      <vt:lpstr>Kurzbeschreibung</vt:lpstr>
      <vt:lpstr>Bilder und Skizzen</vt:lpstr>
      <vt:lpstr>Aufgabenverteilung Nutzung von three.js</vt:lpstr>
      <vt:lpstr>Meilensteine</vt:lpstr>
      <vt:lpstr>Meilensteine</vt:lpstr>
      <vt:lpstr>Meilensteine</vt:lpstr>
      <vt:lpstr>Das Größte Risiko</vt:lpstr>
      <vt:lpstr>Das Größte Risiko</vt:lpstr>
      <vt:lpstr>Quellen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Nils</cp:lastModifiedBy>
  <cp:revision>50</cp:revision>
  <dcterms:created xsi:type="dcterms:W3CDTF">2015-06-09T06:24:15Z</dcterms:created>
  <dcterms:modified xsi:type="dcterms:W3CDTF">2015-10-02T14:46:43Z</dcterms:modified>
</cp:coreProperties>
</file>