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9884" autoAdjust="0"/>
  </p:normalViewPr>
  <p:slideViewPr>
    <p:cSldViewPr snapToGrid="0">
      <p:cViewPr>
        <p:scale>
          <a:sx n="60" d="100"/>
          <a:sy n="60" d="100"/>
        </p:scale>
        <p:origin x="-49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spreadsheets/d/1NB2DIBhw-jZrPKLD3XiMmnhnIcZqmbBb4svICytO2TA/edit#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sz="2400" dirty="0" smtClean="0"/>
              <a:t>Gruppe:4</a:t>
            </a:r>
          </a:p>
          <a:p>
            <a:r>
              <a:rPr lang="de-DE" sz="2400" dirty="0" smtClean="0"/>
              <a:t>Ludwig Loth, Markus Wiegand, Nils Jahnel, Sven </a:t>
            </a:r>
            <a:r>
              <a:rPr lang="de-DE" sz="2400" dirty="0" err="1" smtClean="0"/>
              <a:t>Wernikowski</a:t>
            </a:r>
            <a:endParaRPr lang="de-DE" sz="2400"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sz="2400" dirty="0" smtClean="0"/>
              <a:t>Wir schaffen es nicht fertig zu werden.</a:t>
            </a:r>
          </a:p>
          <a:p>
            <a:r>
              <a:rPr lang="de-DE" sz="2400" dirty="0" smtClean="0"/>
              <a:t>Technik zu komplex</a:t>
            </a:r>
          </a:p>
          <a:p>
            <a:r>
              <a:rPr lang="de-DE" sz="2400" dirty="0" smtClean="0"/>
              <a:t>Meilensteine nicht kompatibel zu einander</a:t>
            </a:r>
          </a:p>
          <a:p>
            <a:endParaRPr lang="de-DE" sz="2400" dirty="0"/>
          </a:p>
          <a:p>
            <a:r>
              <a:rPr lang="de-DE" sz="2400"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a:t>Das </a:t>
            </a:r>
            <a:r>
              <a:rPr lang="de-DE" dirty="0" smtClean="0"/>
              <a:t>Rennen- Till </a:t>
            </a:r>
            <a:r>
              <a:rPr lang="de-DE" dirty="0" err="1" smtClean="0"/>
              <a:t>the</a:t>
            </a:r>
            <a:r>
              <a:rPr lang="de-DE" dirty="0" smtClean="0"/>
              <a:t> </a:t>
            </a:r>
            <a:r>
              <a:rPr lang="de-DE" dirty="0" err="1" smtClean="0"/>
              <a:t>Deas</a:t>
            </a:r>
            <a:endParaRPr lang="de-DE" dirty="0" smtClean="0"/>
          </a:p>
          <a:p>
            <a:pPr marL="0" indent="0">
              <a:buNone/>
            </a:pPr>
            <a:r>
              <a:rPr lang="de-DE" dirty="0" smtClean="0"/>
              <a:t>Bei diesem Spiel geht es bis zum Tod. Starte mit einer super coolen Karre und schlage die Gegner.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smtClean="0"/>
              <a:t>Ups</a:t>
            </a:r>
            <a:r>
              <a:rPr lang="de-DE" dirty="0" smtClean="0"/>
              <a:t> welche dir den Weg zum Ziel erleichtern werden. Aber sei gewarnt, erreichen deine Gegner vor dir diese kleinen Schätze wird dir der Weg zum Ziel erschwert.  </a:t>
            </a:r>
            <a:endParaRPr lang="de-DE" dirty="0"/>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docs.google.com/spreadsheets/d/1NB2DIBhw-jZrPKLD3XiMmnhnIcZqmbBb4svICytO2TA/edit#gid=0</a:t>
            </a:r>
            <a:endParaRPr lang="de-DE" sz="1200" dirty="0" smtClean="0"/>
          </a:p>
          <a:p>
            <a:endParaRPr lang="de-DE" sz="1200" dirty="0"/>
          </a:p>
          <a:p>
            <a:endParaRPr lang="de-DE"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508" y="3021767"/>
            <a:ext cx="8582025" cy="355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1 – 2)</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50302261"/>
              </p:ext>
            </p:extLst>
          </p:nvPr>
        </p:nvGraphicFramePr>
        <p:xfrm>
          <a:off x="838200" y="1509939"/>
          <a:ext cx="10515600" cy="4348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Treffen</a:t>
                      </a:r>
                      <a:r>
                        <a:rPr lang="de-DE" baseline="0" dirty="0" smtClean="0"/>
                        <a:t> zur Aufgabenverteilung</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ersten Strecke</a:t>
                      </a:r>
                      <a:endParaRPr lang="de-DE" dirty="0"/>
                    </a:p>
                  </a:txBody>
                  <a:tcPr/>
                </a:tc>
                <a:tc>
                  <a:txBody>
                    <a:bodyPr/>
                    <a:lstStyle/>
                    <a:p>
                      <a:r>
                        <a:rPr lang="de-DE" dirty="0" smtClean="0"/>
                        <a:t>2h</a:t>
                      </a:r>
                      <a:endParaRPr lang="de-DE" dirty="0"/>
                    </a:p>
                  </a:txBody>
                  <a:tcPr/>
                </a:tc>
              </a:tr>
              <a:tr h="370840">
                <a:tc>
                  <a:txBody>
                    <a:bodyPr/>
                    <a:lstStyle/>
                    <a:p>
                      <a:r>
                        <a:rPr lang="de-DE" dirty="0" smtClean="0"/>
                        <a:t>Grobe</a:t>
                      </a:r>
                      <a:r>
                        <a:rPr lang="de-DE" baseline="0" dirty="0" smtClean="0"/>
                        <a:t> Modellumsetzung der ersten Strecke</a:t>
                      </a:r>
                      <a:endParaRPr lang="de-DE" dirty="0"/>
                    </a:p>
                  </a:txBody>
                  <a:tcPr/>
                </a:tc>
                <a:tc>
                  <a:txBody>
                    <a:bodyPr/>
                    <a:lstStyle/>
                    <a:p>
                      <a:r>
                        <a:rPr lang="de-DE" dirty="0" smtClean="0"/>
                        <a:t>5h</a:t>
                      </a:r>
                      <a:endParaRPr lang="de-DE" dirty="0"/>
                    </a:p>
                  </a:txBody>
                  <a:tcPr/>
                </a:tc>
              </a:tr>
              <a:tr h="370840">
                <a:tc>
                  <a:txBody>
                    <a:bodyPr/>
                    <a:lstStyle/>
                    <a:p>
                      <a:r>
                        <a:rPr lang="de-DE" dirty="0" smtClean="0"/>
                        <a:t>Funktionen:</a:t>
                      </a:r>
                      <a:r>
                        <a:rPr lang="de-DE" baseline="0" dirty="0" smtClean="0"/>
                        <a:t> Kollisionsabfrage etc.</a:t>
                      </a:r>
                      <a:endParaRPr lang="de-DE" dirty="0"/>
                    </a:p>
                  </a:txBody>
                  <a:tcPr/>
                </a:tc>
                <a:tc>
                  <a:txBody>
                    <a:bodyPr/>
                    <a:lstStyle/>
                    <a:p>
                      <a:r>
                        <a:rPr lang="de-DE" dirty="0" smtClean="0"/>
                        <a:t>26h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Fortgeschrittene</a:t>
                      </a:r>
                      <a:r>
                        <a:rPr lang="de-DE" baseline="0" dirty="0" smtClean="0"/>
                        <a:t> Modellierung </a:t>
                      </a:r>
                    </a:p>
                    <a:p>
                      <a:r>
                        <a:rPr lang="de-DE" baseline="0" dirty="0" smtClean="0"/>
                        <a:t>(Auto &amp; Streckenlandschaft)</a:t>
                      </a:r>
                      <a:endParaRPr lang="de-DE" dirty="0"/>
                    </a:p>
                  </a:txBody>
                  <a:tcPr/>
                </a:tc>
                <a:tc>
                  <a:txBody>
                    <a:bodyPr/>
                    <a:lstStyle/>
                    <a:p>
                      <a:r>
                        <a:rPr lang="de-DE" dirty="0" smtClean="0"/>
                        <a:t>20 h</a:t>
                      </a:r>
                      <a:endParaRPr lang="de-DE" dirty="0"/>
                    </a:p>
                  </a:txBody>
                  <a:tcPr/>
                </a:tc>
              </a:tr>
              <a:tr h="370840">
                <a:tc>
                  <a:txBody>
                    <a:bodyPr/>
                    <a:lstStyle/>
                    <a:p>
                      <a:r>
                        <a:rPr lang="de-DE" dirty="0" smtClean="0"/>
                        <a:t>2.</a:t>
                      </a:r>
                      <a:r>
                        <a:rPr lang="de-DE" baseline="0" dirty="0" smtClean="0"/>
                        <a:t> Code 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4h</a:t>
                      </a:r>
                      <a:endParaRPr lang="de-DE" dirty="0"/>
                    </a:p>
                  </a:txBody>
                  <a:tcPr/>
                </a:tc>
              </a:tr>
            </a:tbl>
          </a:graphicData>
        </a:graphic>
      </p:graphicFrame>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3 – Der Bonus)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45476"/>
              </p:ext>
            </p:extLst>
          </p:nvPr>
        </p:nvGraphicFramePr>
        <p:xfrm>
          <a:off x="838200" y="1509939"/>
          <a:ext cx="10515600" cy="4719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Design</a:t>
                      </a:r>
                      <a:r>
                        <a:rPr lang="de-DE" baseline="0" dirty="0" smtClean="0"/>
                        <a:t> von alternativen Farben</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Editor GUI</a:t>
                      </a:r>
                      <a:endParaRPr lang="de-DE" dirty="0"/>
                    </a:p>
                  </a:txBody>
                  <a:tcPr/>
                </a:tc>
                <a:tc>
                  <a:txBody>
                    <a:bodyPr/>
                    <a:lstStyle/>
                    <a:p>
                      <a:r>
                        <a:rPr lang="de-DE" dirty="0" smtClean="0"/>
                        <a:t>2h</a:t>
                      </a:r>
                      <a:endParaRPr lang="de-DE" dirty="0"/>
                    </a:p>
                  </a:txBody>
                  <a:tcPr/>
                </a:tc>
              </a:tr>
              <a:tr h="370840">
                <a:tc>
                  <a:txBody>
                    <a:bodyPr/>
                    <a:lstStyle/>
                    <a:p>
                      <a:r>
                        <a:rPr lang="de-DE" dirty="0" smtClean="0"/>
                        <a:t>Umsetzung der Editor GUI</a:t>
                      </a:r>
                      <a:endParaRPr lang="de-DE" dirty="0"/>
                    </a:p>
                  </a:txBody>
                  <a:tcPr/>
                </a:tc>
                <a:tc>
                  <a:txBody>
                    <a:bodyPr/>
                    <a:lstStyle/>
                    <a:p>
                      <a:r>
                        <a:rPr lang="de-DE" dirty="0" smtClean="0"/>
                        <a:t>30</a:t>
                      </a:r>
                      <a:r>
                        <a:rPr lang="de-DE" baseline="0" dirty="0" smtClean="0"/>
                        <a:t> h</a:t>
                      </a:r>
                      <a:endParaRPr lang="de-DE" dirty="0"/>
                    </a:p>
                  </a:txBody>
                  <a:tcPr/>
                </a:tc>
              </a:tr>
              <a:tr h="370840">
                <a:tc>
                  <a:txBody>
                    <a:bodyPr/>
                    <a:lstStyle/>
                    <a:p>
                      <a:r>
                        <a:rPr lang="de-DE" dirty="0" smtClean="0"/>
                        <a:t>Funktionen:</a:t>
                      </a:r>
                      <a:r>
                        <a:rPr lang="de-DE" baseline="0" dirty="0" smtClean="0"/>
                        <a:t> Paletten Auswahl, Farbübernahme etc.</a:t>
                      </a:r>
                      <a:endParaRPr lang="de-DE" dirty="0"/>
                    </a:p>
                  </a:txBody>
                  <a:tcPr/>
                </a:tc>
                <a:tc>
                  <a:txBody>
                    <a:bodyPr/>
                    <a:lstStyle/>
                    <a:p>
                      <a:r>
                        <a:rPr lang="de-DE" dirty="0" smtClean="0"/>
                        <a:t>30h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Design alternativer</a:t>
                      </a:r>
                      <a:r>
                        <a:rPr lang="de-DE" baseline="0" dirty="0" smtClean="0"/>
                        <a:t> Automodelle</a:t>
                      </a:r>
                      <a:endParaRPr lang="de-DE" dirty="0"/>
                    </a:p>
                  </a:txBody>
                  <a:tcPr/>
                </a:tc>
                <a:tc>
                  <a:txBody>
                    <a:bodyPr/>
                    <a:lstStyle/>
                    <a:p>
                      <a:r>
                        <a:rPr lang="de-DE" dirty="0" smtClean="0"/>
                        <a:t>2h</a:t>
                      </a:r>
                      <a:endParaRPr lang="de-DE" dirty="0"/>
                    </a:p>
                  </a:txBody>
                  <a:tcPr/>
                </a:tc>
              </a:tr>
              <a:tr h="370840">
                <a:tc>
                  <a:txBody>
                    <a:bodyPr/>
                    <a:lstStyle/>
                    <a:p>
                      <a:r>
                        <a:rPr lang="de-DE" dirty="0" smtClean="0"/>
                        <a:t>Funktionen: Modellübernahme</a:t>
                      </a:r>
                      <a:r>
                        <a:rPr lang="de-DE" baseline="0" dirty="0" smtClean="0"/>
                        <a:t>, neue Kollisionsberechnung etc.</a:t>
                      </a:r>
                      <a:endParaRPr lang="de-DE" dirty="0"/>
                    </a:p>
                  </a:txBody>
                  <a:tcPr/>
                </a:tc>
                <a:tc>
                  <a:txBody>
                    <a:bodyPr/>
                    <a:lstStyle/>
                    <a:p>
                      <a:r>
                        <a:rPr lang="de-DE" dirty="0" smtClean="0"/>
                        <a:t>35h</a:t>
                      </a:r>
                      <a:endParaRPr lang="de-DE" dirty="0"/>
                    </a:p>
                  </a:txBody>
                  <a:tcPr/>
                </a:tc>
              </a:tr>
              <a:tr h="370840">
                <a:tc>
                  <a:txBody>
                    <a:bodyPr/>
                    <a:lstStyle/>
                    <a:p>
                      <a:r>
                        <a:rPr lang="de-DE" dirty="0" smtClean="0"/>
                        <a:t>2.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3h</a:t>
                      </a:r>
                      <a:endParaRPr lang="de-DE" dirty="0"/>
                    </a:p>
                  </a:txBody>
                  <a:tcPr/>
                </a:tc>
              </a:tr>
            </a:tbl>
          </a:graphicData>
        </a:graphic>
      </p:graphicFrame>
    </p:spTree>
    <p:extLst>
      <p:ext uri="{BB962C8B-B14F-4D97-AF65-F5344CB8AC3E}">
        <p14:creationId xmlns:p14="http://schemas.microsoft.com/office/powerpoint/2010/main" val="38733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Unsere Strecke(n)</a:t>
            </a:r>
          </a:p>
          <a:p>
            <a:pPr lvl="1"/>
            <a:r>
              <a:rPr lang="de-DE" sz="2000" dirty="0" smtClean="0"/>
              <a:t>Grundfunktion gewährleistet…</a:t>
            </a:r>
          </a:p>
          <a:p>
            <a:pPr lvl="1"/>
            <a:r>
              <a:rPr lang="de-DE" sz="2000" dirty="0" smtClean="0"/>
              <a:t>Eine fertig Rennstrecke existent</a:t>
            </a:r>
          </a:p>
          <a:p>
            <a:pPr lvl="1"/>
            <a:r>
              <a:rPr lang="de-DE" sz="2000" dirty="0"/>
              <a:t>K</a:t>
            </a:r>
            <a:r>
              <a:rPr lang="de-DE" sz="2000" dirty="0" smtClean="0"/>
              <a:t>ollisionen berücksichtigt</a:t>
            </a:r>
          </a:p>
          <a:p>
            <a:pPr lvl="1"/>
            <a:endParaRPr lang="de-DE" sz="2000" dirty="0" smtClean="0"/>
          </a:p>
          <a:p>
            <a:r>
              <a:rPr lang="de-DE" sz="2000" dirty="0" smtClean="0"/>
              <a:t>Die Modelle</a:t>
            </a:r>
          </a:p>
          <a:p>
            <a:pPr lvl="1"/>
            <a:r>
              <a:rPr lang="de-DE" sz="2000" dirty="0" smtClean="0"/>
              <a:t>Offizielle Modelle für</a:t>
            </a:r>
            <a:r>
              <a:rPr lang="de-DE" sz="2000" dirty="0"/>
              <a:t> </a:t>
            </a:r>
            <a:r>
              <a:rPr lang="de-DE" sz="2000" dirty="0" smtClean="0"/>
              <a:t>das Auto und die Strecke an sich.</a:t>
            </a:r>
          </a:p>
          <a:p>
            <a:pPr lvl="1"/>
            <a:r>
              <a:rPr lang="de-DE" sz="2000" dirty="0" smtClean="0"/>
              <a:t>Erste Texturierung</a:t>
            </a:r>
          </a:p>
          <a:p>
            <a:pPr lvl="1"/>
            <a:r>
              <a:rPr lang="de-DE" sz="2000" dirty="0" smtClean="0"/>
              <a:t>Über </a:t>
            </a:r>
            <a:r>
              <a:rPr lang="de-DE" sz="2000" dirty="0"/>
              <a:t>Farbpalette das Aussehen des Autos </a:t>
            </a:r>
            <a:r>
              <a:rPr lang="de-DE" sz="2000" dirty="0" smtClean="0"/>
              <a:t>ändern</a:t>
            </a:r>
          </a:p>
          <a:p>
            <a:pPr lvl="1"/>
            <a:r>
              <a:rPr lang="de-DE" sz="2000" dirty="0" smtClean="0"/>
              <a:t>Über </a:t>
            </a:r>
            <a:r>
              <a:rPr lang="de-DE" sz="2000" dirty="0"/>
              <a:t>Modellpalette die Form des Autos ändern</a:t>
            </a:r>
          </a:p>
          <a:p>
            <a:pPr lvl="1"/>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400" dirty="0"/>
              <a:t>Bonus: Ein </a:t>
            </a:r>
            <a:r>
              <a:rPr lang="de-DE" sz="2400" dirty="0" smtClean="0"/>
              <a:t>Auto-Editor</a:t>
            </a:r>
          </a:p>
          <a:p>
            <a:pPr lvl="1"/>
            <a:r>
              <a:rPr lang="de-DE" sz="2400" dirty="0" smtClean="0"/>
              <a:t>Wenn noch Zeit bleibt!</a:t>
            </a:r>
          </a:p>
          <a:p>
            <a:pPr lvl="2"/>
            <a:r>
              <a:rPr lang="de-DE" dirty="0" smtClean="0"/>
              <a:t>Vor dem eigentlichen Start des Rennens!</a:t>
            </a:r>
          </a:p>
          <a:p>
            <a:pPr lvl="2"/>
            <a:r>
              <a:rPr lang="de-DE" dirty="0" smtClean="0"/>
              <a:t>Multiplayer</a:t>
            </a:r>
          </a:p>
          <a:p>
            <a:pPr marL="914400" lvl="2" indent="0">
              <a:buNone/>
            </a:pPr>
            <a:endParaRPr lang="de-DE" dirty="0" smtClean="0"/>
          </a:p>
          <a:p>
            <a:pPr lvl="2"/>
            <a:r>
              <a:rPr lang="de-DE" dirty="0" smtClean="0"/>
              <a:t>Evtl. auch Auswahl der Strecke selbst.</a:t>
            </a:r>
          </a:p>
          <a:p>
            <a:pPr lvl="3"/>
            <a:r>
              <a:rPr lang="de-DE" sz="2400" dirty="0" smtClean="0"/>
              <a:t>(Voraussetzung: Unterschiedliche Streckenmodelle)</a:t>
            </a:r>
            <a:endParaRPr lang="de-DE" sz="2400"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348</Words>
  <Application>Microsoft Office PowerPoint</Application>
  <PresentationFormat>Benutzerdefiniert</PresentationFormat>
  <Paragraphs>86</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Fulda Master</vt:lpstr>
      <vt:lpstr>GDV- Das Rennen</vt:lpstr>
      <vt:lpstr>Gliederung </vt:lpstr>
      <vt:lpstr>Kurzbeschreibung</vt:lpstr>
      <vt:lpstr>Bilder und Skizzen</vt:lpstr>
      <vt:lpstr>Aufgabenverteilung</vt:lpstr>
      <vt:lpstr>Zeitplan (Meilenstein 1 – 2)</vt:lpstr>
      <vt:lpstr>Zeitplan (Meilenstein 3 – Der Bonus)</vt:lpstr>
      <vt:lpstr>Meilensteine</vt:lpstr>
      <vt:lpstr>Meilensteine</vt:lpstr>
      <vt:lpstr>Das Größte Risiko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Sven</cp:lastModifiedBy>
  <cp:revision>20</cp:revision>
  <dcterms:created xsi:type="dcterms:W3CDTF">2015-06-09T06:24:15Z</dcterms:created>
  <dcterms:modified xsi:type="dcterms:W3CDTF">2015-06-23T07:31:06Z</dcterms:modified>
</cp:coreProperties>
</file>