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4" r:id="rId10"/>
    <p:sldId id="263"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9884" autoAdjust="0"/>
  </p:normalViewPr>
  <p:slideViewPr>
    <p:cSldViewPr snapToGrid="0">
      <p:cViewPr>
        <p:scale>
          <a:sx n="100" d="100"/>
          <a:sy n="100" d="100"/>
        </p:scale>
        <p:origin x="-810"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17.06.2015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EF89B6B9-B857-4877-A1E1-A78A6A94EA51}" type="datetimeFigureOut">
              <a:rPr lang="de-DE" smtClean="0"/>
              <a:t>17.06.2015</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google.com/spreadsheets/d/1NB2DIBhw-jZrPKLD3XiMmnhnIcZqmbBb4svICytO2TA/edit#gi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a:t>
            </a:r>
            <a:endParaRPr lang="de-DE" dirty="0"/>
          </a:p>
        </p:txBody>
      </p:sp>
      <p:sp>
        <p:nvSpPr>
          <p:cNvPr id="3" name="Untertitel 2"/>
          <p:cNvSpPr>
            <a:spLocks noGrp="1"/>
          </p:cNvSpPr>
          <p:nvPr>
            <p:ph type="subTitle" idx="1"/>
          </p:nvPr>
        </p:nvSpPr>
        <p:spPr/>
        <p:txBody>
          <a:bodyPr/>
          <a:lstStyle/>
          <a:p>
            <a:r>
              <a:rPr lang="de-DE" sz="2400" dirty="0" smtClean="0"/>
              <a:t>Gruppe:4</a:t>
            </a:r>
          </a:p>
          <a:p>
            <a:r>
              <a:rPr lang="de-DE" sz="2400" dirty="0" smtClean="0"/>
              <a:t>Ludwig Loth, </a:t>
            </a:r>
            <a:r>
              <a:rPr lang="de-DE" sz="2400" dirty="0" smtClean="0"/>
              <a:t>Markus Wiegand, Nils Jahnel, Sven </a:t>
            </a:r>
            <a:r>
              <a:rPr lang="de-DE" sz="2400" dirty="0" err="1" smtClean="0"/>
              <a:t>Wernikowski</a:t>
            </a:r>
            <a:endParaRPr lang="de-DE" sz="2400"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sz="2400" dirty="0" smtClean="0"/>
              <a:t>Wir schaffen es nicht fertig zu werden.</a:t>
            </a:r>
          </a:p>
          <a:p>
            <a:r>
              <a:rPr lang="de-DE" sz="2400" dirty="0" smtClean="0"/>
              <a:t>Technik zu komplex</a:t>
            </a:r>
          </a:p>
          <a:p>
            <a:r>
              <a:rPr lang="de-DE" sz="2400" dirty="0" smtClean="0"/>
              <a:t>Meilensteine nicht kompatibel zu einander</a:t>
            </a:r>
          </a:p>
          <a:p>
            <a:endParaRPr lang="de-DE" sz="2400" dirty="0"/>
          </a:p>
          <a:p>
            <a:r>
              <a:rPr lang="de-DE" sz="2400" dirty="0" smtClean="0"/>
              <a:t>Klausur nicht bestanden!</a:t>
            </a:r>
          </a:p>
          <a:p>
            <a:endParaRPr lang="de-DE" dirty="0"/>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0000" lnSpcReduction="20000"/>
          </a:bodyPr>
          <a:lstStyle/>
          <a:p>
            <a:r>
              <a:rPr lang="de-DE" dirty="0"/>
              <a:t>Das Rennen</a:t>
            </a:r>
          </a:p>
          <a:p>
            <a:pPr algn="just"/>
            <a:r>
              <a:rPr lang="de-DE" dirty="0"/>
              <a:t>Beim Aufrufen der Webseite erscheint ein </a:t>
            </a:r>
            <a:r>
              <a:rPr lang="de-DE" dirty="0" err="1"/>
              <a:t>StartButton</a:t>
            </a:r>
            <a:r>
              <a:rPr lang="de-DE" dirty="0"/>
              <a:t> mit dem man die Anwendung starten kann. Damit man einen kleinen Eindruck bekommen kann, was da passiert sieht man ein Video im Hintergrund. Nachdem man auf Start geklickt hat, erscheint ein neues Fenster mit einem Rennwagen auf einem Podest, das sich dreht und eine Farbpalette am Rand. Mit dieser Farbpalette kann man die Farbe des Rennwagens einstellen.  Nach einem Klick auf Weiter, kann man eine Strecke auswählen.  Letztlich gibt es dann noch den </a:t>
            </a:r>
            <a:r>
              <a:rPr lang="de-DE" dirty="0" err="1"/>
              <a:t>StartButton</a:t>
            </a:r>
            <a:r>
              <a:rPr lang="de-DE" dirty="0"/>
              <a:t> mit dem man das Rennen starten kann. Wobei Rennen in diesem Sinne bedeutet, dass man alleine auf der Strecke herum fahren kann. Mit </a:t>
            </a:r>
            <a:r>
              <a:rPr lang="de-DE" dirty="0" err="1"/>
              <a:t>Escape</a:t>
            </a:r>
            <a:r>
              <a:rPr lang="de-DE" dirty="0"/>
              <a:t> kann man das Rennen beenden und sieht die gefahrene Zeit, danach kommt man wieder zum Start-Bildschirm.</a:t>
            </a:r>
          </a:p>
          <a:p>
            <a:pPr marL="0" indent="0">
              <a:buNone/>
            </a:pP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docs.google.com/spreadsheets/d/1NB2DIBhw-jZrPKLD3XiMmnhnIcZqmbBb4svICytO2TA/edit#gid=0</a:t>
            </a:r>
            <a:endParaRPr lang="de-DE" sz="1200" dirty="0" smtClean="0"/>
          </a:p>
          <a:p>
            <a:endParaRPr lang="de-DE" sz="1200" dirty="0"/>
          </a:p>
          <a:p>
            <a:endParaRPr lang="de-DE"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3021767"/>
            <a:ext cx="8582025" cy="3553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1 – 2)</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150302261"/>
              </p:ext>
            </p:extLst>
          </p:nvPr>
        </p:nvGraphicFramePr>
        <p:xfrm>
          <a:off x="838200" y="1509939"/>
          <a:ext cx="10515600" cy="43484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Treffen</a:t>
                      </a:r>
                      <a:r>
                        <a:rPr lang="de-DE" baseline="0" dirty="0" smtClean="0"/>
                        <a:t> zur Aufgabenverteilung</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ersten Strecke</a:t>
                      </a:r>
                      <a:endParaRPr lang="de-DE" dirty="0"/>
                    </a:p>
                  </a:txBody>
                  <a:tcPr/>
                </a:tc>
                <a:tc>
                  <a:txBody>
                    <a:bodyPr/>
                    <a:lstStyle/>
                    <a:p>
                      <a:r>
                        <a:rPr lang="de-DE" dirty="0" smtClean="0"/>
                        <a:t>2h</a:t>
                      </a:r>
                      <a:endParaRPr lang="de-DE" dirty="0"/>
                    </a:p>
                  </a:txBody>
                  <a:tcPr/>
                </a:tc>
              </a:tr>
              <a:tr h="370840">
                <a:tc>
                  <a:txBody>
                    <a:bodyPr/>
                    <a:lstStyle/>
                    <a:p>
                      <a:r>
                        <a:rPr lang="de-DE" dirty="0" smtClean="0"/>
                        <a:t>Grobe</a:t>
                      </a:r>
                      <a:r>
                        <a:rPr lang="de-DE" baseline="0" dirty="0" smtClean="0"/>
                        <a:t> Modellumsetzung der ersten Strecke</a:t>
                      </a:r>
                      <a:endParaRPr lang="de-DE" dirty="0"/>
                    </a:p>
                  </a:txBody>
                  <a:tcPr/>
                </a:tc>
                <a:tc>
                  <a:txBody>
                    <a:bodyPr/>
                    <a:lstStyle/>
                    <a:p>
                      <a:r>
                        <a:rPr lang="de-DE" dirty="0" smtClean="0"/>
                        <a:t>5h</a:t>
                      </a:r>
                      <a:endParaRPr lang="de-DE" dirty="0"/>
                    </a:p>
                  </a:txBody>
                  <a:tcPr/>
                </a:tc>
              </a:tr>
              <a:tr h="370840">
                <a:tc>
                  <a:txBody>
                    <a:bodyPr/>
                    <a:lstStyle/>
                    <a:p>
                      <a:r>
                        <a:rPr lang="de-DE" dirty="0" smtClean="0"/>
                        <a:t>Funktionen:</a:t>
                      </a:r>
                      <a:r>
                        <a:rPr lang="de-DE" baseline="0" dirty="0" smtClean="0"/>
                        <a:t> Kollisionsabfrage etc.</a:t>
                      </a:r>
                      <a:endParaRPr lang="de-DE" dirty="0"/>
                    </a:p>
                  </a:txBody>
                  <a:tcPr/>
                </a:tc>
                <a:tc>
                  <a:txBody>
                    <a:bodyPr/>
                    <a:lstStyle/>
                    <a:p>
                      <a:r>
                        <a:rPr lang="de-DE" dirty="0" smtClean="0"/>
                        <a:t>26h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Fortgeschrittene</a:t>
                      </a:r>
                      <a:r>
                        <a:rPr lang="de-DE" baseline="0" dirty="0" smtClean="0"/>
                        <a:t> Modellierung </a:t>
                      </a:r>
                    </a:p>
                    <a:p>
                      <a:r>
                        <a:rPr lang="de-DE" baseline="0" dirty="0" smtClean="0"/>
                        <a:t>(Auto &amp; Streckenlandschaft)</a:t>
                      </a:r>
                      <a:endParaRPr lang="de-DE" dirty="0"/>
                    </a:p>
                  </a:txBody>
                  <a:tcPr/>
                </a:tc>
                <a:tc>
                  <a:txBody>
                    <a:bodyPr/>
                    <a:lstStyle/>
                    <a:p>
                      <a:r>
                        <a:rPr lang="de-DE" dirty="0" smtClean="0"/>
                        <a:t>20 h</a:t>
                      </a:r>
                      <a:endParaRPr lang="de-DE" dirty="0"/>
                    </a:p>
                  </a:txBody>
                  <a:tcPr/>
                </a:tc>
              </a:tr>
              <a:tr h="370840">
                <a:tc>
                  <a:txBody>
                    <a:bodyPr/>
                    <a:lstStyle/>
                    <a:p>
                      <a:r>
                        <a:rPr lang="de-DE" dirty="0" smtClean="0"/>
                        <a:t>2.</a:t>
                      </a:r>
                      <a:r>
                        <a:rPr lang="de-DE" baseline="0" dirty="0" smtClean="0"/>
                        <a:t> Code 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4h</a:t>
                      </a:r>
                      <a:endParaRPr lang="de-DE" dirty="0"/>
                    </a:p>
                  </a:txBody>
                  <a:tcPr/>
                </a:tc>
              </a:tr>
            </a:tbl>
          </a:graphicData>
        </a:graphic>
      </p:graphicFrame>
    </p:spTree>
    <p:extLst>
      <p:ext uri="{BB962C8B-B14F-4D97-AF65-F5344CB8AC3E}">
        <p14:creationId xmlns:p14="http://schemas.microsoft.com/office/powerpoint/2010/main" val="13894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3 – Der Bonus)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2845476"/>
              </p:ext>
            </p:extLst>
          </p:nvPr>
        </p:nvGraphicFramePr>
        <p:xfrm>
          <a:off x="838200" y="1509939"/>
          <a:ext cx="10515600" cy="47193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Design</a:t>
                      </a:r>
                      <a:r>
                        <a:rPr lang="de-DE" baseline="0" dirty="0" smtClean="0"/>
                        <a:t> von alternativen Farben</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Editor GUI</a:t>
                      </a:r>
                      <a:endParaRPr lang="de-DE" dirty="0"/>
                    </a:p>
                  </a:txBody>
                  <a:tcPr/>
                </a:tc>
                <a:tc>
                  <a:txBody>
                    <a:bodyPr/>
                    <a:lstStyle/>
                    <a:p>
                      <a:r>
                        <a:rPr lang="de-DE" dirty="0" smtClean="0"/>
                        <a:t>2h</a:t>
                      </a:r>
                      <a:endParaRPr lang="de-DE" dirty="0"/>
                    </a:p>
                  </a:txBody>
                  <a:tcPr/>
                </a:tc>
              </a:tr>
              <a:tr h="370840">
                <a:tc>
                  <a:txBody>
                    <a:bodyPr/>
                    <a:lstStyle/>
                    <a:p>
                      <a:r>
                        <a:rPr lang="de-DE" dirty="0" smtClean="0"/>
                        <a:t>Umsetzung der Editor GUI</a:t>
                      </a:r>
                      <a:endParaRPr lang="de-DE" dirty="0"/>
                    </a:p>
                  </a:txBody>
                  <a:tcPr/>
                </a:tc>
                <a:tc>
                  <a:txBody>
                    <a:bodyPr/>
                    <a:lstStyle/>
                    <a:p>
                      <a:r>
                        <a:rPr lang="de-DE" dirty="0" smtClean="0"/>
                        <a:t>30</a:t>
                      </a:r>
                      <a:r>
                        <a:rPr lang="de-DE" baseline="0" dirty="0" smtClean="0"/>
                        <a:t> h</a:t>
                      </a:r>
                      <a:endParaRPr lang="de-DE" dirty="0"/>
                    </a:p>
                  </a:txBody>
                  <a:tcPr/>
                </a:tc>
              </a:tr>
              <a:tr h="370840">
                <a:tc>
                  <a:txBody>
                    <a:bodyPr/>
                    <a:lstStyle/>
                    <a:p>
                      <a:r>
                        <a:rPr lang="de-DE" dirty="0" smtClean="0"/>
                        <a:t>Funktionen:</a:t>
                      </a:r>
                      <a:r>
                        <a:rPr lang="de-DE" baseline="0" dirty="0" smtClean="0"/>
                        <a:t> Paletten Auswahl, Farbübernahme etc.</a:t>
                      </a:r>
                      <a:endParaRPr lang="de-DE" dirty="0"/>
                    </a:p>
                  </a:txBody>
                  <a:tcPr/>
                </a:tc>
                <a:tc>
                  <a:txBody>
                    <a:bodyPr/>
                    <a:lstStyle/>
                    <a:p>
                      <a:r>
                        <a:rPr lang="de-DE" dirty="0" smtClean="0"/>
                        <a:t>30h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Design alternativer</a:t>
                      </a:r>
                      <a:r>
                        <a:rPr lang="de-DE" baseline="0" dirty="0" smtClean="0"/>
                        <a:t> Automodelle</a:t>
                      </a:r>
                      <a:endParaRPr lang="de-DE" dirty="0"/>
                    </a:p>
                  </a:txBody>
                  <a:tcPr/>
                </a:tc>
                <a:tc>
                  <a:txBody>
                    <a:bodyPr/>
                    <a:lstStyle/>
                    <a:p>
                      <a:r>
                        <a:rPr lang="de-DE" dirty="0" smtClean="0"/>
                        <a:t>2h</a:t>
                      </a:r>
                      <a:endParaRPr lang="de-DE" dirty="0"/>
                    </a:p>
                  </a:txBody>
                  <a:tcPr/>
                </a:tc>
              </a:tr>
              <a:tr h="370840">
                <a:tc>
                  <a:txBody>
                    <a:bodyPr/>
                    <a:lstStyle/>
                    <a:p>
                      <a:r>
                        <a:rPr lang="de-DE" dirty="0" smtClean="0"/>
                        <a:t>Funktionen: Modellübernahme</a:t>
                      </a:r>
                      <a:r>
                        <a:rPr lang="de-DE" baseline="0" dirty="0" smtClean="0"/>
                        <a:t>, neue Kollisionsberechnung etc.</a:t>
                      </a:r>
                      <a:endParaRPr lang="de-DE" dirty="0"/>
                    </a:p>
                  </a:txBody>
                  <a:tcPr/>
                </a:tc>
                <a:tc>
                  <a:txBody>
                    <a:bodyPr/>
                    <a:lstStyle/>
                    <a:p>
                      <a:r>
                        <a:rPr lang="de-DE" dirty="0" smtClean="0"/>
                        <a:t>35h</a:t>
                      </a:r>
                      <a:endParaRPr lang="de-DE" dirty="0"/>
                    </a:p>
                  </a:txBody>
                  <a:tcPr/>
                </a:tc>
              </a:tr>
              <a:tr h="370840">
                <a:tc>
                  <a:txBody>
                    <a:bodyPr/>
                    <a:lstStyle/>
                    <a:p>
                      <a:r>
                        <a:rPr lang="de-DE" dirty="0" smtClean="0"/>
                        <a:t>2.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3h</a:t>
                      </a:r>
                      <a:endParaRPr lang="de-DE" dirty="0"/>
                    </a:p>
                  </a:txBody>
                  <a:tcPr/>
                </a:tc>
              </a:tr>
            </a:tbl>
          </a:graphicData>
        </a:graphic>
      </p:graphicFrame>
    </p:spTree>
    <p:extLst>
      <p:ext uri="{BB962C8B-B14F-4D97-AF65-F5344CB8AC3E}">
        <p14:creationId xmlns:p14="http://schemas.microsoft.com/office/powerpoint/2010/main" val="387332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Unsere Strecke(n)</a:t>
            </a:r>
          </a:p>
          <a:p>
            <a:pPr lvl="1"/>
            <a:r>
              <a:rPr lang="de-DE" sz="2000" dirty="0" smtClean="0"/>
              <a:t>Grundfunktion gewährleistet…</a:t>
            </a:r>
          </a:p>
          <a:p>
            <a:pPr lvl="1"/>
            <a:r>
              <a:rPr lang="de-DE" sz="2000" dirty="0" smtClean="0"/>
              <a:t>Eine fertig Rennstrecke existent</a:t>
            </a:r>
          </a:p>
          <a:p>
            <a:pPr lvl="1"/>
            <a:r>
              <a:rPr lang="de-DE" sz="2000" dirty="0"/>
              <a:t>K</a:t>
            </a:r>
            <a:r>
              <a:rPr lang="de-DE" sz="2000" dirty="0" smtClean="0"/>
              <a:t>ollisionen berücksichtigt</a:t>
            </a:r>
          </a:p>
          <a:p>
            <a:pPr lvl="1"/>
            <a:endParaRPr lang="de-DE" sz="2000" dirty="0" smtClean="0"/>
          </a:p>
          <a:p>
            <a:r>
              <a:rPr lang="de-DE" sz="2000" dirty="0" smtClean="0"/>
              <a:t>Die Modelle</a:t>
            </a:r>
          </a:p>
          <a:p>
            <a:pPr lvl="1"/>
            <a:r>
              <a:rPr lang="de-DE" sz="2000" dirty="0" smtClean="0"/>
              <a:t>Offizielle Modelle für</a:t>
            </a:r>
            <a:r>
              <a:rPr lang="de-DE" sz="2000" dirty="0"/>
              <a:t> </a:t>
            </a:r>
            <a:r>
              <a:rPr lang="de-DE" sz="2000" dirty="0" smtClean="0"/>
              <a:t>das Auto und die Strecke an sich.</a:t>
            </a:r>
          </a:p>
          <a:p>
            <a:pPr lvl="1"/>
            <a:r>
              <a:rPr lang="de-DE" sz="2000" dirty="0" smtClean="0"/>
              <a:t>Erste </a:t>
            </a:r>
            <a:r>
              <a:rPr lang="de-DE" sz="2000" dirty="0" smtClean="0"/>
              <a:t>Texturierung</a:t>
            </a:r>
          </a:p>
          <a:p>
            <a:pPr lvl="1"/>
            <a:r>
              <a:rPr lang="de-DE" sz="2000" dirty="0" smtClean="0"/>
              <a:t>Über </a:t>
            </a:r>
            <a:r>
              <a:rPr lang="de-DE" sz="2000" dirty="0"/>
              <a:t>Farbpalette das Aussehen des Autos </a:t>
            </a:r>
            <a:r>
              <a:rPr lang="de-DE" sz="2000" dirty="0" smtClean="0"/>
              <a:t>ändern</a:t>
            </a:r>
          </a:p>
          <a:p>
            <a:pPr lvl="1"/>
            <a:r>
              <a:rPr lang="de-DE" sz="2000" dirty="0" smtClean="0"/>
              <a:t>Über </a:t>
            </a:r>
            <a:r>
              <a:rPr lang="de-DE" sz="2000" dirty="0"/>
              <a:t>Modellpalette die Form des Autos ändern</a:t>
            </a:r>
          </a:p>
          <a:p>
            <a:pPr lvl="1"/>
            <a:endParaRPr lang="de-DE" sz="2000" dirty="0" smtClean="0"/>
          </a:p>
          <a:p>
            <a:endParaRPr lang="de-DE" sz="2000" dirty="0"/>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400" dirty="0"/>
              <a:t>Bonus: Ein </a:t>
            </a:r>
            <a:r>
              <a:rPr lang="de-DE" sz="2400" dirty="0" smtClean="0"/>
              <a:t>Auto-Editor</a:t>
            </a:r>
          </a:p>
          <a:p>
            <a:pPr lvl="1"/>
            <a:r>
              <a:rPr lang="de-DE" sz="2400" dirty="0" smtClean="0"/>
              <a:t>Wenn noch Zeit bleibt!</a:t>
            </a:r>
          </a:p>
          <a:p>
            <a:pPr lvl="2"/>
            <a:r>
              <a:rPr lang="de-DE" dirty="0" smtClean="0"/>
              <a:t>Vor dem eigentlichen Start des Rennens!</a:t>
            </a:r>
          </a:p>
          <a:p>
            <a:pPr lvl="2"/>
            <a:r>
              <a:rPr lang="de-DE" dirty="0" smtClean="0"/>
              <a:t>Multiplayer</a:t>
            </a:r>
          </a:p>
          <a:p>
            <a:pPr marL="914400" lvl="2" indent="0">
              <a:buNone/>
            </a:pPr>
            <a:endParaRPr lang="de-DE" dirty="0" smtClean="0"/>
          </a:p>
          <a:p>
            <a:pPr lvl="2"/>
            <a:r>
              <a:rPr lang="de-DE" dirty="0" smtClean="0"/>
              <a:t>Evtl. auch Auswahl der Strecke selbst.</a:t>
            </a:r>
          </a:p>
          <a:p>
            <a:pPr lvl="3"/>
            <a:r>
              <a:rPr lang="de-DE" sz="2400" dirty="0" smtClean="0"/>
              <a:t>(Voraussetzung: Unterschiedliche Streckenmodelle)</a:t>
            </a:r>
            <a:endParaRPr lang="de-DE" sz="2400" dirty="0"/>
          </a:p>
          <a:p>
            <a:endParaRPr lang="de-DE" sz="2400" dirty="0"/>
          </a:p>
          <a:p>
            <a:endParaRPr lang="de-DE" sz="2400" dirty="0"/>
          </a:p>
        </p:txBody>
      </p:sp>
    </p:spTree>
    <p:extLst>
      <p:ext uri="{BB962C8B-B14F-4D97-AF65-F5344CB8AC3E}">
        <p14:creationId xmlns:p14="http://schemas.microsoft.com/office/powerpoint/2010/main" val="3170582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Fulda Master" id="{74D752EF-3FAA-4935-ABB4-7B74A58079FF}" vid="{C97248B2-61E8-49D9-A36C-898FD5117E19}"/>
    </a:ext>
  </a:extLst>
</a:theme>
</file>

<file path=docProps/app.xml><?xml version="1.0" encoding="utf-8"?>
<Properties xmlns="http://schemas.openxmlformats.org/officeDocument/2006/extended-properties" xmlns:vt="http://schemas.openxmlformats.org/officeDocument/2006/docPropsVTypes">
  <Template>Fulda Master</Template>
  <TotalTime>0</TotalTime>
  <Words>386</Words>
  <Application>Microsoft Office PowerPoint</Application>
  <PresentationFormat>Benutzerdefiniert</PresentationFormat>
  <Paragraphs>86</Paragraphs>
  <Slides>10</Slides>
  <Notes>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Fulda Master</vt:lpstr>
      <vt:lpstr>GDV- Das Rennen</vt:lpstr>
      <vt:lpstr>Gliederung </vt:lpstr>
      <vt:lpstr>Kurzbeschreibung</vt:lpstr>
      <vt:lpstr>Bilder und Skizzen</vt:lpstr>
      <vt:lpstr>Aufgabenverteilung</vt:lpstr>
      <vt:lpstr>Zeitplan (Meilenstein 1 – 2)</vt:lpstr>
      <vt:lpstr>Zeitplan (Meilenstein 3 – Der Bonus)</vt:lpstr>
      <vt:lpstr>Meilensteine</vt:lpstr>
      <vt:lpstr>Meilensteine</vt:lpstr>
      <vt:lpstr>Das Größte Risiko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Ludwig Loth</cp:lastModifiedBy>
  <cp:revision>17</cp:revision>
  <dcterms:created xsi:type="dcterms:W3CDTF">2015-06-09T06:24:15Z</dcterms:created>
  <dcterms:modified xsi:type="dcterms:W3CDTF">2015-06-17T18:04:04Z</dcterms:modified>
</cp:coreProperties>
</file>