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8" r:id="rId4"/>
    <p:sldId id="267" r:id="rId5"/>
    <p:sldId id="268" r:id="rId6"/>
    <p:sldId id="297" r:id="rId7"/>
    <p:sldId id="271" r:id="rId8"/>
    <p:sldId id="270" r:id="rId9"/>
    <p:sldId id="298" r:id="rId10"/>
    <p:sldId id="303" r:id="rId11"/>
    <p:sldId id="304" r:id="rId12"/>
    <p:sldId id="302" r:id="rId13"/>
    <p:sldId id="273" r:id="rId14"/>
    <p:sldId id="274" r:id="rId15"/>
    <p:sldId id="299" r:id="rId16"/>
    <p:sldId id="275" r:id="rId17"/>
    <p:sldId id="276" r:id="rId18"/>
    <p:sldId id="277" r:id="rId19"/>
    <p:sldId id="278" r:id="rId20"/>
    <p:sldId id="279" r:id="rId21"/>
    <p:sldId id="300" r:id="rId22"/>
    <p:sldId id="280" r:id="rId23"/>
    <p:sldId id="281" r:id="rId24"/>
    <p:sldId id="282" r:id="rId25"/>
    <p:sldId id="284" r:id="rId26"/>
    <p:sldId id="283" r:id="rId27"/>
    <p:sldId id="285" r:id="rId28"/>
    <p:sldId id="301" r:id="rId29"/>
    <p:sldId id="260" r:id="rId30"/>
    <p:sldId id="286" r:id="rId31"/>
    <p:sldId id="287" r:id="rId32"/>
    <p:sldId id="288" r:id="rId33"/>
    <p:sldId id="289" r:id="rId34"/>
    <p:sldId id="290" r:id="rId35"/>
    <p:sldId id="291" r:id="rId36"/>
    <p:sldId id="292" r:id="rId37"/>
    <p:sldId id="293" r:id="rId38"/>
    <p:sldId id="294" r:id="rId39"/>
    <p:sldId id="295" r:id="rId40"/>
    <p:sldId id="296" r:id="rId41"/>
    <p:sldId id="272"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9884" autoAdjust="0"/>
  </p:normalViewPr>
  <p:slideViewPr>
    <p:cSldViewPr snapToGrid="0">
      <p:cViewPr>
        <p:scale>
          <a:sx n="70" d="100"/>
          <a:sy n="70" d="100"/>
        </p:scale>
        <p:origin x="-1098"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94DDCF-9B4A-4AB3-A6AF-CD280108E8A8}" type="datetimeFigureOut">
              <a:rPr lang="de-DE" smtClean="0"/>
              <a:t>02.10.2015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E00E5-3331-435E-85D3-29A0B4942A98}" type="slidenum">
              <a:rPr lang="de-DE" smtClean="0"/>
              <a:t>‹Nr.›</a:t>
            </a:fld>
            <a:endParaRPr lang="de-DE"/>
          </a:p>
        </p:txBody>
      </p:sp>
    </p:spTree>
    <p:extLst>
      <p:ext uri="{BB962C8B-B14F-4D97-AF65-F5344CB8AC3E}">
        <p14:creationId xmlns:p14="http://schemas.microsoft.com/office/powerpoint/2010/main" val="139193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02.10.2015</a:t>
            </a:r>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r>
              <a:rPr lang="de-DE" smtClean="0"/>
              <a:t>02.10.2015</a:t>
            </a:r>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r>
              <a:rPr lang="de-DE" smtClean="0"/>
              <a:t>02.10.2015</a:t>
            </a:r>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r>
              <a:rPr lang="de-DE" smtClean="0"/>
              <a:t>02.10.2015</a:t>
            </a:r>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r>
              <a:rPr lang="de-DE" smtClean="0"/>
              <a:t>02.10.2015</a:t>
            </a:r>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r>
              <a:rPr lang="de-DE" smtClean="0"/>
              <a:t>02.10.2015</a:t>
            </a:r>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r>
              <a:rPr lang="de-DE" smtClean="0"/>
              <a:t>02.10.2015</a:t>
            </a:r>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r>
              <a:rPr lang="de-DE" smtClean="0"/>
              <a:t>02.10.2015</a:t>
            </a:r>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aceofdeas.dollinvans.bplaced.d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zachbussey.com/wp-content/uploads/2010/12/Tron-Light-Bike-Race.jpg" TargetMode="External"/><Relationship Id="rId2" Type="http://schemas.openxmlformats.org/officeDocument/2006/relationships/hyperlink" Target="http://img.netupd8.com/supertuxkart-0.8-gnu-tux.png" TargetMode="External"/><Relationship Id="rId1" Type="http://schemas.openxmlformats.org/officeDocument/2006/relationships/slideLayout" Target="../slideLayouts/slideLayout2.xml"/><Relationship Id="rId4" Type="http://schemas.openxmlformats.org/officeDocument/2006/relationships/hyperlink" Target="http://mediang.gameswelt.net/public/images/201208/678ff77a1d8922d6941766113bdd1a3b.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 – Till </a:t>
            </a:r>
            <a:r>
              <a:rPr lang="de-DE" dirty="0" err="1" smtClean="0"/>
              <a:t>the</a:t>
            </a:r>
            <a:r>
              <a:rPr lang="de-DE" dirty="0" smtClean="0"/>
              <a:t> </a:t>
            </a:r>
            <a:r>
              <a:rPr lang="de-DE" dirty="0" err="1" smtClean="0"/>
              <a:t>DeaS</a:t>
            </a:r>
            <a:r>
              <a:rPr lang="de-DE" dirty="0" smtClean="0"/>
              <a:t/>
            </a:r>
            <a:br>
              <a:rPr lang="de-DE" dirty="0" smtClean="0"/>
            </a:br>
            <a:r>
              <a:rPr lang="de-DE" sz="3200" dirty="0" smtClean="0"/>
              <a:t>Finale Präsentation</a:t>
            </a:r>
            <a:endParaRPr lang="de-DE" sz="3200"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Gameplay</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Konzept</a:t>
            </a:r>
          </a:p>
          <a:p>
            <a:pPr lvl="1" algn="just"/>
            <a:r>
              <a:rPr lang="de-DE" dirty="0" smtClean="0"/>
              <a:t>Rennen gegen AI / KI</a:t>
            </a:r>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Erläuterung</a:t>
            </a:r>
          </a:p>
          <a:p>
            <a:pPr lvl="1" algn="just"/>
            <a:r>
              <a:rPr lang="de-DE" sz="2000" dirty="0" smtClean="0"/>
              <a:t>Singleplayer gegen vom Computer gesteuerte Gegner</a:t>
            </a:r>
          </a:p>
          <a:p>
            <a:pPr lvl="1" algn="just"/>
            <a:endParaRPr lang="de-DE" sz="20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5" y="6387149"/>
            <a:ext cx="4353632"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(Prototyp)</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10</a:t>
            </a:fld>
            <a:endParaRPr lang="de-DE"/>
          </a:p>
        </p:txBody>
      </p:sp>
    </p:spTree>
    <p:extLst>
      <p:ext uri="{BB962C8B-B14F-4D97-AF65-F5344CB8AC3E}">
        <p14:creationId xmlns:p14="http://schemas.microsoft.com/office/powerpoint/2010/main" val="1805065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Gameplay</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a:t>
            </a:r>
          </a:p>
          <a:p>
            <a:pPr lvl="1" algn="just"/>
            <a:r>
              <a:rPr lang="de-DE" dirty="0" smtClean="0"/>
              <a:t>Eine richtige AI / KI</a:t>
            </a:r>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1. Versuch: AI / KI einfach Pfaden folgen lassen</a:t>
            </a:r>
          </a:p>
          <a:p>
            <a:pPr lvl="1" algn="just"/>
            <a:r>
              <a:rPr lang="de-DE" sz="2000" dirty="0" smtClean="0"/>
              <a:t>Zu langweilig!</a:t>
            </a:r>
          </a:p>
          <a:p>
            <a:pPr lvl="1" algn="just"/>
            <a:endParaRPr lang="de-DE" sz="2000" dirty="0"/>
          </a:p>
          <a:p>
            <a:pPr lvl="1" algn="just"/>
            <a:r>
              <a:rPr lang="de-DE" sz="2000" dirty="0" smtClean="0"/>
              <a:t>2. Versuch: Multiplayer</a:t>
            </a:r>
          </a:p>
          <a:p>
            <a:pPr lvl="2" algn="just"/>
            <a:r>
              <a:rPr lang="de-DE" sz="1600" dirty="0" smtClean="0"/>
              <a:t>Nachteil: Kein Singleplayer mehr</a:t>
            </a:r>
          </a:p>
          <a:p>
            <a:pPr lvl="2" algn="just"/>
            <a:r>
              <a:rPr lang="de-DE" sz="1600" dirty="0" smtClean="0"/>
              <a:t>Kein Menü aufgrund von Zeit.</a:t>
            </a:r>
          </a:p>
          <a:p>
            <a:pPr lvl="1" algn="just"/>
            <a:endParaRPr lang="de-DE" sz="20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720738"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5" y="6387149"/>
            <a:ext cx="4353632"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(Finale Version)</a:t>
            </a:r>
            <a:endParaRPr lang="de-DE" dirty="0"/>
          </a:p>
        </p:txBody>
      </p:sp>
      <p:sp>
        <p:nvSpPr>
          <p:cNvPr id="5" name="Datumsplatzhalter 4"/>
          <p:cNvSpPr>
            <a:spLocks noGrp="1"/>
          </p:cNvSpPr>
          <p:nvPr>
            <p:ph type="dt" sz="half" idx="10"/>
          </p:nvPr>
        </p:nvSpPr>
        <p:spPr/>
        <p:txBody>
          <a:bodyPr/>
          <a:lstStyle/>
          <a:p>
            <a:r>
              <a:rPr lang="de-DE" dirty="0" smtClean="0"/>
              <a:t>02.10.2015</a:t>
            </a:r>
            <a:endParaRPr lang="de-DE" dirty="0"/>
          </a:p>
        </p:txBody>
      </p:sp>
      <p:sp>
        <p:nvSpPr>
          <p:cNvPr id="7" name="Foliennummernplatzhalter 6"/>
          <p:cNvSpPr>
            <a:spLocks noGrp="1"/>
          </p:cNvSpPr>
          <p:nvPr>
            <p:ph type="sldNum" sz="quarter" idx="12"/>
          </p:nvPr>
        </p:nvSpPr>
        <p:spPr/>
        <p:txBody>
          <a:bodyPr/>
          <a:lstStyle/>
          <a:p>
            <a:fld id="{AA18DD3B-6366-410C-8003-B36A9F3BD685}" type="slidenum">
              <a:rPr lang="de-DE" smtClean="0"/>
              <a:t>11</a:t>
            </a:fld>
            <a:endParaRPr lang="de-DE"/>
          </a:p>
        </p:txBody>
      </p:sp>
    </p:spTree>
    <p:extLst>
      <p:ext uri="{BB962C8B-B14F-4D97-AF65-F5344CB8AC3E}">
        <p14:creationId xmlns:p14="http://schemas.microsoft.com/office/powerpoint/2010/main" val="3327254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Modelle</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Probleme</a:t>
            </a:r>
          </a:p>
          <a:p>
            <a:pPr lvl="1" algn="just"/>
            <a:r>
              <a:rPr lang="de-DE" dirty="0" smtClean="0"/>
              <a:t>JSON Modelle Import nicht sichtbar</a:t>
            </a:r>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Problemstellung</a:t>
            </a:r>
            <a:endParaRPr lang="de-DE" sz="1200" dirty="0"/>
          </a:p>
          <a:p>
            <a:pPr lvl="1" algn="just"/>
            <a:r>
              <a:rPr lang="de-DE" sz="2000" dirty="0" smtClean="0"/>
              <a:t>Nach langem Forschen, zur Erkenntnis: der Browser blockiert die </a:t>
            </a:r>
            <a:r>
              <a:rPr lang="de-DE" sz="2000" dirty="0"/>
              <a:t>V</a:t>
            </a:r>
            <a:r>
              <a:rPr lang="de-DE" sz="2000" dirty="0" smtClean="0"/>
              <a:t>erwendung von fremden Objekten.</a:t>
            </a:r>
          </a:p>
          <a:p>
            <a:pPr lvl="1" algn="just"/>
            <a:endParaRPr lang="de-DE" sz="2000" dirty="0"/>
          </a:p>
          <a:p>
            <a:pPr lvl="1" algn="just"/>
            <a:r>
              <a:rPr lang="de-DE" sz="2000" dirty="0" smtClean="0"/>
              <a:t>Leider keine Lösung gefunden um das zu beheben.</a:t>
            </a:r>
          </a:p>
          <a:p>
            <a:pPr lvl="1" algn="just"/>
            <a:endParaRPr lang="de-DE" sz="2000" dirty="0"/>
          </a:p>
          <a:p>
            <a:pPr lvl="1" algn="just"/>
            <a:r>
              <a:rPr lang="de-DE" sz="2000" dirty="0" smtClean="0"/>
              <a:t>Dennoch spielbar über „Online-Link“ (siehe Folie 3)</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877972" y="3698545"/>
            <a:ext cx="3489311"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877972" y="6387149"/>
            <a:ext cx="3330049" cy="369332"/>
          </a:xfrm>
          <a:prstGeom prst="rect">
            <a:avLst/>
          </a:prstGeom>
          <a:noFill/>
        </p:spPr>
        <p:txBody>
          <a:bodyPr wrap="square" rtlCol="0">
            <a:spAutoFit/>
          </a:bodyPr>
          <a:lstStyle/>
          <a:p>
            <a:r>
              <a:rPr lang="de-DE" dirty="0" smtClean="0"/>
              <a:t>Screenshot – Lokal geöffnet</a:t>
            </a:r>
            <a:endParaRPr lang="de-DE" dirty="0"/>
          </a:p>
        </p:txBody>
      </p:sp>
      <p:pic>
        <p:nvPicPr>
          <p:cNvPr id="7"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4546984" y="3698545"/>
            <a:ext cx="3338036" cy="2682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4476470" y="6387149"/>
            <a:ext cx="3330049" cy="369332"/>
          </a:xfrm>
          <a:prstGeom prst="rect">
            <a:avLst/>
          </a:prstGeom>
          <a:noFill/>
        </p:spPr>
        <p:txBody>
          <a:bodyPr wrap="square" rtlCol="0">
            <a:spAutoFit/>
          </a:bodyPr>
          <a:lstStyle/>
          <a:p>
            <a:r>
              <a:rPr lang="de-DE" dirty="0" smtClean="0"/>
              <a:t>Screenshot – Online</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12</a:t>
            </a:fld>
            <a:endParaRPr lang="de-DE"/>
          </a:p>
        </p:txBody>
      </p:sp>
    </p:spTree>
    <p:extLst>
      <p:ext uri="{BB962C8B-B14F-4D97-AF65-F5344CB8AC3E}">
        <p14:creationId xmlns:p14="http://schemas.microsoft.com/office/powerpoint/2010/main" val="912970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a:t>
            </a:r>
          </a:p>
          <a:p>
            <a:pPr lvl="1" algn="just"/>
            <a:r>
              <a:rPr lang="de-DE" dirty="0" smtClean="0"/>
              <a:t>Kampf Power </a:t>
            </a:r>
            <a:r>
              <a:rPr lang="de-DE" dirty="0" err="1" smtClean="0"/>
              <a:t>Ups</a:t>
            </a:r>
            <a:endParaRPr lang="de-DE" dirty="0" smtClean="0"/>
          </a:p>
        </p:txBody>
      </p:sp>
      <p:sp>
        <p:nvSpPr>
          <p:cNvPr id="4" name="Inhaltsplatzhalter 2"/>
          <p:cNvSpPr txBox="1">
            <a:spLocks/>
          </p:cNvSpPr>
          <p:nvPr/>
        </p:nvSpPr>
        <p:spPr bwMode="auto">
          <a:xfrm>
            <a:off x="7806519" y="2711197"/>
            <a:ext cx="4012441" cy="237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Probleme</a:t>
            </a:r>
          </a:p>
          <a:p>
            <a:pPr lvl="1" algn="just"/>
            <a:r>
              <a:rPr lang="de-DE" sz="2000" dirty="0" err="1" smtClean="0"/>
              <a:t>Collisions</a:t>
            </a:r>
            <a:r>
              <a:rPr lang="de-DE" sz="2000" dirty="0"/>
              <a:t> </a:t>
            </a:r>
            <a:r>
              <a:rPr lang="de-DE" sz="2000" dirty="0" err="1" smtClean="0"/>
              <a:t>Detection</a:t>
            </a:r>
            <a:endParaRPr lang="de-DE" sz="2000" dirty="0" smtClean="0"/>
          </a:p>
          <a:p>
            <a:pPr lvl="2" algn="just"/>
            <a:r>
              <a:rPr lang="de-DE" sz="1600" dirty="0" smtClean="0"/>
              <a:t>Geschoss fliegt durch Fahrzeug durch ohne zu reagieren</a:t>
            </a:r>
          </a:p>
          <a:p>
            <a:pPr lvl="1" algn="just"/>
            <a:r>
              <a:rPr lang="de-DE" sz="2000" dirty="0" smtClean="0"/>
              <a:t>Aktivierung</a:t>
            </a:r>
          </a:p>
          <a:p>
            <a:pPr lvl="2" algn="just"/>
            <a:r>
              <a:rPr lang="de-DE" sz="1600" dirty="0" smtClean="0"/>
              <a:t>Fahrzeug sammelt ein, aber nichts geschieht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5251" y="3794078"/>
            <a:ext cx="3832785" cy="2593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Screenshot - </a:t>
            </a:r>
            <a:r>
              <a:rPr lang="de-DE" dirty="0" err="1" smtClean="0"/>
              <a:t>LittleBigPlanet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13</a:t>
            </a:fld>
            <a:endParaRPr lang="de-DE"/>
          </a:p>
        </p:txBody>
      </p:sp>
    </p:spTree>
    <p:extLst>
      <p:ext uri="{BB962C8B-B14F-4D97-AF65-F5344CB8AC3E}">
        <p14:creationId xmlns:p14="http://schemas.microsoft.com/office/powerpoint/2010/main" val="104137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Nur ein zwei Sammelbare Power </a:t>
            </a:r>
            <a:r>
              <a:rPr lang="de-DE" dirty="0" err="1" smtClean="0"/>
              <a:t>Ups</a:t>
            </a:r>
            <a:endParaRPr lang="de-DE" dirty="0" smtClean="0"/>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Wegen neuem Konzept</a:t>
            </a:r>
          </a:p>
          <a:p>
            <a:pPr lvl="1" algn="just"/>
            <a:r>
              <a:rPr lang="de-DE" sz="2000" dirty="0" smtClean="0"/>
              <a:t>Nur zwei Power </a:t>
            </a:r>
            <a:r>
              <a:rPr lang="de-DE" sz="2000" dirty="0" err="1" smtClean="0"/>
              <a:t>Ups</a:t>
            </a:r>
            <a:endParaRPr lang="de-DE" sz="1200" dirty="0"/>
          </a:p>
          <a:p>
            <a:pPr lvl="2" algn="just"/>
            <a:r>
              <a:rPr lang="de-DE" sz="1600" dirty="0" smtClean="0"/>
              <a:t>Speed &amp; </a:t>
            </a:r>
            <a:r>
              <a:rPr lang="de-DE" sz="1600" dirty="0" err="1" smtClean="0"/>
              <a:t>Healing</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Speed-Power </a:t>
            </a:r>
            <a:r>
              <a:rPr lang="de-DE" dirty="0" err="1" smtClean="0"/>
              <a:t>Up</a:t>
            </a:r>
            <a:r>
              <a:rPr lang="de-DE" dirty="0" smtClean="0"/>
              <a:t> in Aktion</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14</a:t>
            </a:fld>
            <a:endParaRPr lang="de-DE"/>
          </a:p>
        </p:txBody>
      </p:sp>
    </p:spTree>
    <p:extLst>
      <p:ext uri="{BB962C8B-B14F-4D97-AF65-F5344CB8AC3E}">
        <p14:creationId xmlns:p14="http://schemas.microsoft.com/office/powerpoint/2010/main" val="4272078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Geschoss dauerhaft aktiv</a:t>
            </a:r>
          </a:p>
        </p:txBody>
      </p:sp>
      <p:sp>
        <p:nvSpPr>
          <p:cNvPr id="4" name="Inhaltsplatzhalter 2"/>
          <p:cNvSpPr txBox="1">
            <a:spLocks/>
          </p:cNvSpPr>
          <p:nvPr/>
        </p:nvSpPr>
        <p:spPr bwMode="auto">
          <a:xfrm>
            <a:off x="7806519" y="2711197"/>
            <a:ext cx="4012441" cy="351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Anmerkung</a:t>
            </a:r>
          </a:p>
          <a:p>
            <a:pPr lvl="1" algn="just"/>
            <a:r>
              <a:rPr lang="de-DE" sz="2000" dirty="0" smtClean="0"/>
              <a:t>Um das Geschoss vollständig abzufeuern, muss die „Feuern“-Taste dauerhaft gedrückt werden.</a:t>
            </a:r>
          </a:p>
          <a:p>
            <a:pPr lvl="1" algn="just"/>
            <a:r>
              <a:rPr lang="de-DE" sz="2000" dirty="0" smtClean="0"/>
              <a:t>Eine selbstständige Flugbahn lies sich nicht umsetzen</a:t>
            </a:r>
          </a:p>
          <a:p>
            <a:pPr lvl="2" algn="just"/>
            <a:r>
              <a:rPr lang="de-DE" sz="1600" dirty="0" smtClean="0"/>
              <a:t>Zu viele Code-Interne Komplikationen</a:t>
            </a:r>
          </a:p>
          <a:p>
            <a:pPr lvl="2" algn="just"/>
            <a:r>
              <a:rPr lang="de-DE" sz="1600" dirty="0" err="1" smtClean="0"/>
              <a:t>Bsp</a:t>
            </a:r>
            <a:r>
              <a:rPr lang="de-DE" sz="1600" dirty="0" smtClean="0"/>
              <a:t>: Geschoss fliegt gar nicht oder trifft einen selbst.</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Geschoss wird abgefeuert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15</a:t>
            </a:fld>
            <a:endParaRPr lang="de-DE"/>
          </a:p>
        </p:txBody>
      </p:sp>
    </p:spTree>
    <p:extLst>
      <p:ext uri="{BB962C8B-B14F-4D97-AF65-F5344CB8AC3E}">
        <p14:creationId xmlns:p14="http://schemas.microsoft.com/office/powerpoint/2010/main" val="3485084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Keine „soliden“ Wände</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Fahrzeug fährt durch die „offensichtliche“ Grenze.</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„Fahrzeug“ fährt durch Wand</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16</a:t>
            </a:fld>
            <a:endParaRPr lang="de-DE"/>
          </a:p>
        </p:txBody>
      </p:sp>
    </p:spTree>
    <p:extLst>
      <p:ext uri="{BB962C8B-B14F-4D97-AF65-F5344CB8AC3E}">
        <p14:creationId xmlns:p14="http://schemas.microsoft.com/office/powerpoint/2010/main" val="748917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„Gummi“-Wand</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Wand lässt Fahrzeug zurückfedern</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„Fahrzeug“ wird zurückgeworfen (Prototyp)</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17</a:t>
            </a:fld>
            <a:endParaRPr lang="de-DE"/>
          </a:p>
        </p:txBody>
      </p:sp>
    </p:spTree>
    <p:extLst>
      <p:ext uri="{BB962C8B-B14F-4D97-AF65-F5344CB8AC3E}">
        <p14:creationId xmlns:p14="http://schemas.microsoft.com/office/powerpoint/2010/main" val="2587824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Neue Probleme</a:t>
            </a:r>
          </a:p>
          <a:p>
            <a:pPr lvl="1" algn="just"/>
            <a:r>
              <a:rPr lang="de-DE" dirty="0" smtClean="0"/>
              <a:t>Grafikfehler &amp; „Ghost-Effekt“</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Bugs</a:t>
            </a:r>
          </a:p>
          <a:p>
            <a:pPr lvl="1" algn="just"/>
            <a:r>
              <a:rPr lang="de-DE" sz="1600" dirty="0"/>
              <a:t>Neuer Bug: Bei zu starkem zurückfedern kann Spieler doch durch die Wand fahren</a:t>
            </a:r>
          </a:p>
          <a:p>
            <a:pPr lvl="1" algn="just"/>
            <a:endParaRPr lang="de-DE" sz="1600" dirty="0"/>
          </a:p>
          <a:p>
            <a:pPr lvl="1" algn="just"/>
            <a:r>
              <a:rPr lang="de-DE" sz="1600" dirty="0"/>
              <a:t>Neuer Bug: Bei starker Beschleunigung, dringt das Fahrzeug ins Material der Wand ein</a:t>
            </a:r>
          </a:p>
          <a:p>
            <a:pPr lvl="1" algn="just"/>
            <a:endParaRPr lang="de-DE" sz="1600" dirty="0"/>
          </a:p>
          <a:p>
            <a:pPr lvl="1" algn="just"/>
            <a:r>
              <a:rPr lang="de-DE" sz="1600" dirty="0"/>
              <a:t>Beide Bugs noch nicht behoben, wegen Zeitmangel und inkompatiblem Code</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Dennoch durch die Wand &amp; Material Grafik Fehler</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18</a:t>
            </a:fld>
            <a:endParaRPr lang="de-DE"/>
          </a:p>
        </p:txBody>
      </p:sp>
    </p:spTree>
    <p:extLst>
      <p:ext uri="{BB962C8B-B14F-4D97-AF65-F5344CB8AC3E}">
        <p14:creationId xmlns:p14="http://schemas.microsoft.com/office/powerpoint/2010/main" val="2601844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Checkpoints für Start/Ziel </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Checkpoints reagieren zwar auf Kontakt, werden aber nicht gewertet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smtClean="0"/>
              <a:t>Screenshot – Prototyp Checkpoint zum Testen</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19</a:t>
            </a:fld>
            <a:endParaRPr lang="de-DE"/>
          </a:p>
        </p:txBody>
      </p:sp>
    </p:spTree>
    <p:extLst>
      <p:ext uri="{BB962C8B-B14F-4D97-AF65-F5344CB8AC3E}">
        <p14:creationId xmlns:p14="http://schemas.microsoft.com/office/powerpoint/2010/main" val="85013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a:xfrm>
            <a:off x="609600" y="2347731"/>
            <a:ext cx="2870579" cy="3417243"/>
          </a:xfrm>
        </p:spPr>
        <p:txBody>
          <a:bodyPr>
            <a:noAutofit/>
          </a:bodyPr>
          <a:lstStyle/>
          <a:p>
            <a:pPr>
              <a:lnSpc>
                <a:spcPct val="150000"/>
              </a:lnSpc>
            </a:pPr>
            <a:r>
              <a:rPr lang="de-DE" sz="1800" dirty="0" smtClean="0"/>
              <a:t>Das Spiel</a:t>
            </a:r>
          </a:p>
          <a:p>
            <a:pPr>
              <a:lnSpc>
                <a:spcPct val="150000"/>
              </a:lnSpc>
            </a:pPr>
            <a:r>
              <a:rPr lang="de-DE" sz="1800" dirty="0" smtClean="0"/>
              <a:t>Code &amp; Erläuterung</a:t>
            </a:r>
          </a:p>
          <a:p>
            <a:pPr>
              <a:lnSpc>
                <a:spcPct val="150000"/>
              </a:lnSpc>
            </a:pPr>
            <a:r>
              <a:rPr lang="de-DE" sz="2000" dirty="0"/>
              <a:t>Herausforderungen</a:t>
            </a:r>
          </a:p>
          <a:p>
            <a:pPr lvl="1">
              <a:lnSpc>
                <a:spcPct val="150000"/>
              </a:lnSpc>
            </a:pPr>
            <a:r>
              <a:rPr lang="de-DE" sz="1800" dirty="0" smtClean="0"/>
              <a:t>Umwelt</a:t>
            </a:r>
          </a:p>
          <a:p>
            <a:pPr lvl="1">
              <a:lnSpc>
                <a:spcPct val="150000"/>
              </a:lnSpc>
            </a:pPr>
            <a:r>
              <a:rPr lang="de-DE" sz="1800" dirty="0" err="1" smtClean="0"/>
              <a:t>Gameplay</a:t>
            </a:r>
            <a:endParaRPr lang="de-DE" sz="1800" dirty="0"/>
          </a:p>
          <a:p>
            <a:pPr lvl="1">
              <a:lnSpc>
                <a:spcPct val="150000"/>
              </a:lnSpc>
            </a:pPr>
            <a:r>
              <a:rPr lang="de-DE" sz="1800" dirty="0"/>
              <a:t>Modelle</a:t>
            </a:r>
          </a:p>
          <a:p>
            <a:pPr lvl="1">
              <a:lnSpc>
                <a:spcPct val="150000"/>
              </a:lnSpc>
            </a:pPr>
            <a:r>
              <a:rPr lang="de-DE" sz="1800" dirty="0"/>
              <a:t>Power </a:t>
            </a:r>
            <a:r>
              <a:rPr lang="de-DE" sz="1800" dirty="0" err="1"/>
              <a:t>Ups</a:t>
            </a:r>
            <a:endParaRPr lang="de-DE" sz="1800" dirty="0"/>
          </a:p>
          <a:p>
            <a:pPr marL="0" indent="0">
              <a:lnSpc>
                <a:spcPct val="150000"/>
              </a:lnSpc>
              <a:buNone/>
            </a:pPr>
            <a:endParaRPr lang="de-DE" sz="1800" dirty="0" smtClean="0"/>
          </a:p>
        </p:txBody>
      </p:sp>
      <p:sp>
        <p:nvSpPr>
          <p:cNvPr id="4" name="Inhaltsplatzhalter 2"/>
          <p:cNvSpPr txBox="1">
            <a:spLocks/>
          </p:cNvSpPr>
          <p:nvPr/>
        </p:nvSpPr>
        <p:spPr bwMode="auto">
          <a:xfrm>
            <a:off x="6926239" y="2348055"/>
            <a:ext cx="4236915"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1800" dirty="0" smtClean="0"/>
              <a:t>Unser Zeitplan &amp; Aufgabenverteilung</a:t>
            </a:r>
          </a:p>
          <a:p>
            <a:pPr>
              <a:lnSpc>
                <a:spcPct val="150000"/>
              </a:lnSpc>
            </a:pPr>
            <a:r>
              <a:rPr lang="de-DE" sz="1800" dirty="0" err="1" smtClean="0"/>
              <a:t>Lesson</a:t>
            </a:r>
            <a:r>
              <a:rPr lang="de-DE" sz="1800" dirty="0" smtClean="0"/>
              <a:t> </a:t>
            </a:r>
            <a:r>
              <a:rPr lang="de-DE" sz="1800" dirty="0" err="1" smtClean="0"/>
              <a:t>Learned</a:t>
            </a:r>
            <a:endParaRPr lang="de-DE" sz="1800" dirty="0" smtClean="0"/>
          </a:p>
          <a:p>
            <a:pPr>
              <a:lnSpc>
                <a:spcPct val="150000"/>
              </a:lnSpc>
            </a:pPr>
            <a:r>
              <a:rPr lang="de-DE" sz="1800" dirty="0" smtClean="0"/>
              <a:t>Anhang</a:t>
            </a:r>
            <a:endParaRPr lang="de-DE" sz="1800" dirty="0"/>
          </a:p>
        </p:txBody>
      </p:sp>
      <p:sp>
        <p:nvSpPr>
          <p:cNvPr id="5" name="Inhaltsplatzhalter 2"/>
          <p:cNvSpPr txBox="1">
            <a:spLocks/>
          </p:cNvSpPr>
          <p:nvPr/>
        </p:nvSpPr>
        <p:spPr bwMode="auto">
          <a:xfrm>
            <a:off x="3414215" y="2347732"/>
            <a:ext cx="3512024"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2000" dirty="0"/>
              <a:t>Herausforderungen</a:t>
            </a:r>
          </a:p>
          <a:p>
            <a:pPr lvl="1">
              <a:lnSpc>
                <a:spcPct val="150000"/>
              </a:lnSpc>
            </a:pPr>
            <a:r>
              <a:rPr lang="de-DE" sz="1800" dirty="0" err="1"/>
              <a:t>Collision</a:t>
            </a:r>
            <a:r>
              <a:rPr lang="de-DE" sz="1800" dirty="0"/>
              <a:t> </a:t>
            </a:r>
            <a:r>
              <a:rPr lang="de-DE" sz="1800" dirty="0" err="1"/>
              <a:t>Detection</a:t>
            </a:r>
            <a:endParaRPr lang="de-DE" sz="1800" dirty="0"/>
          </a:p>
          <a:p>
            <a:pPr lvl="1">
              <a:lnSpc>
                <a:spcPct val="150000"/>
              </a:lnSpc>
            </a:pPr>
            <a:r>
              <a:rPr lang="de-DE" sz="1800" dirty="0" smtClean="0"/>
              <a:t>Checkpoints</a:t>
            </a:r>
            <a:endParaRPr lang="de-DE" sz="1800" dirty="0"/>
          </a:p>
          <a:p>
            <a:pPr lvl="1">
              <a:lnSpc>
                <a:spcPct val="150000"/>
              </a:lnSpc>
            </a:pPr>
            <a:r>
              <a:rPr lang="de-DE" sz="1800" dirty="0" err="1"/>
              <a:t>Respawn</a:t>
            </a:r>
            <a:endParaRPr lang="de-DE" sz="1800" dirty="0"/>
          </a:p>
          <a:p>
            <a:pPr lvl="1">
              <a:lnSpc>
                <a:spcPct val="150000"/>
              </a:lnSpc>
            </a:pPr>
            <a:r>
              <a:rPr lang="de-DE" sz="1800" dirty="0" err="1"/>
              <a:t>Damage</a:t>
            </a:r>
            <a:r>
              <a:rPr lang="de-DE" sz="1800" dirty="0"/>
              <a:t> </a:t>
            </a:r>
            <a:r>
              <a:rPr lang="de-DE" sz="1800" dirty="0" err="1"/>
              <a:t>Calculation</a:t>
            </a:r>
            <a:endParaRPr lang="de-DE" sz="1800" dirty="0"/>
          </a:p>
          <a:p>
            <a:pPr lvl="1">
              <a:lnSpc>
                <a:spcPct val="150000"/>
              </a:lnSpc>
            </a:pPr>
            <a:r>
              <a:rPr lang="de-DE" sz="1800" dirty="0"/>
              <a:t>Kamera</a:t>
            </a:r>
          </a:p>
          <a:p>
            <a:pPr marL="457200" lvl="1" indent="0">
              <a:lnSpc>
                <a:spcPct val="150000"/>
              </a:lnSpc>
              <a:buNone/>
            </a:pPr>
            <a:endParaRPr lang="de-DE" sz="1800" dirty="0" smtClean="0"/>
          </a:p>
        </p:txBody>
      </p:sp>
      <p:sp>
        <p:nvSpPr>
          <p:cNvPr id="6" name="Datumsplatzhalter 5"/>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a:t>
            </a:fld>
            <a:endParaRPr lang="de-DE"/>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a:t>
            </a:r>
          </a:p>
          <a:p>
            <a:pPr lvl="1" algn="just"/>
            <a:r>
              <a:rPr lang="de-DE" dirty="0" smtClean="0"/>
              <a:t>Checkpoints als „durchfahrbare Wand“</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Die </a:t>
            </a:r>
            <a:r>
              <a:rPr lang="de-DE" sz="2000" dirty="0" err="1" smtClean="0"/>
              <a:t>Collsion</a:t>
            </a:r>
            <a:r>
              <a:rPr lang="de-DE" sz="2000" dirty="0" smtClean="0"/>
              <a:t> </a:t>
            </a:r>
            <a:r>
              <a:rPr lang="de-DE" sz="2000" dirty="0" err="1" smtClean="0"/>
              <a:t>Detection</a:t>
            </a:r>
            <a:r>
              <a:rPr lang="de-DE" sz="2000" dirty="0" smtClean="0"/>
              <a:t> registriert die Berührung mit Checkpoint Wall</a:t>
            </a:r>
          </a:p>
          <a:p>
            <a:pPr lvl="1" algn="just"/>
            <a:r>
              <a:rPr lang="de-DE" sz="2000" dirty="0" smtClean="0"/>
              <a:t>Es existiert immer nur EIN aktiver Checkpoint</a:t>
            </a:r>
          </a:p>
          <a:p>
            <a:pPr lvl="1" algn="just"/>
            <a:r>
              <a:rPr lang="de-DE" sz="2000" dirty="0" smtClean="0"/>
              <a:t>Nach erreichen des Checkpoints, wird nächster als Ziel definiert!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Vogelperspektive des fertigen Levels</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20</a:t>
            </a:fld>
            <a:endParaRPr lang="de-DE"/>
          </a:p>
        </p:txBody>
      </p:sp>
    </p:spTree>
    <p:extLst>
      <p:ext uri="{BB962C8B-B14F-4D97-AF65-F5344CB8AC3E}">
        <p14:creationId xmlns:p14="http://schemas.microsoft.com/office/powerpoint/2010/main" val="1767145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Bonus</a:t>
            </a:r>
          </a:p>
          <a:p>
            <a:pPr lvl="1" algn="just"/>
            <a:r>
              <a:rPr lang="de-DE" dirty="0" smtClean="0"/>
              <a:t>Multiplayer</a:t>
            </a:r>
          </a:p>
        </p:txBody>
      </p:sp>
      <p:sp>
        <p:nvSpPr>
          <p:cNvPr id="4" name="Inhaltsplatzhalter 2"/>
          <p:cNvSpPr txBox="1">
            <a:spLocks/>
          </p:cNvSpPr>
          <p:nvPr/>
        </p:nvSpPr>
        <p:spPr bwMode="auto">
          <a:xfrm>
            <a:off x="7806519" y="2711196"/>
            <a:ext cx="4012441" cy="243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Anmerkung</a:t>
            </a:r>
          </a:p>
          <a:p>
            <a:pPr lvl="1" algn="just"/>
            <a:r>
              <a:rPr lang="de-DE" sz="2000" dirty="0" smtClean="0"/>
              <a:t>Durch den Multiplayer Modus gibt es keinen Singleplayer mehr!</a:t>
            </a:r>
          </a:p>
          <a:p>
            <a:pPr lvl="1" algn="just"/>
            <a:r>
              <a:rPr lang="de-DE" sz="2000" dirty="0" smtClean="0"/>
              <a:t>Checkpoints arbeiten dennoch 100% richtig!</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6905764" cy="369332"/>
          </a:xfrm>
          <a:prstGeom prst="rect">
            <a:avLst/>
          </a:prstGeom>
          <a:noFill/>
        </p:spPr>
        <p:txBody>
          <a:bodyPr wrap="square" rtlCol="0">
            <a:spAutoFit/>
          </a:bodyPr>
          <a:lstStyle/>
          <a:p>
            <a:r>
              <a:rPr lang="de-DE" dirty="0" err="1" smtClean="0"/>
              <a:t>Gif</a:t>
            </a:r>
            <a:r>
              <a:rPr lang="de-DE" dirty="0" smtClean="0"/>
              <a:t> Bild – Checkpoint wird für Spieler 1 aktiviert und weiter gestellt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21</a:t>
            </a:fld>
            <a:endParaRPr lang="de-DE"/>
          </a:p>
        </p:txBody>
      </p:sp>
    </p:spTree>
    <p:extLst>
      <p:ext uri="{BB962C8B-B14F-4D97-AF65-F5344CB8AC3E}">
        <p14:creationId xmlns:p14="http://schemas.microsoft.com/office/powerpoint/2010/main" val="168383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Was getan werden soll…</a:t>
            </a:r>
          </a:p>
          <a:p>
            <a:pPr lvl="1" algn="just"/>
            <a:r>
              <a:rPr lang="de-DE" dirty="0" smtClean="0"/>
              <a:t>Auf Knopfdruck bzw. bei Zerstörung</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Der </a:t>
            </a:r>
            <a:r>
              <a:rPr lang="de-DE" sz="2000" dirty="0" err="1" smtClean="0"/>
              <a:t>Respawn</a:t>
            </a:r>
            <a:r>
              <a:rPr lang="de-DE" sz="2000" dirty="0" smtClean="0"/>
              <a:t> funktioniert nicht oder nur halb.</a:t>
            </a:r>
          </a:p>
          <a:p>
            <a:pPr lvl="1" algn="just"/>
            <a:r>
              <a:rPr lang="de-DE" sz="2000" dirty="0" err="1" smtClean="0"/>
              <a:t>Respawn</a:t>
            </a:r>
            <a:r>
              <a:rPr lang="de-DE" sz="2000" dirty="0" smtClean="0"/>
              <a:t> auf falscher Position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1 führt einen </a:t>
            </a:r>
            <a:r>
              <a:rPr lang="de-DE" dirty="0" err="1" smtClean="0"/>
              <a:t>Respawn</a:t>
            </a:r>
            <a:r>
              <a:rPr lang="de-DE" dirty="0" smtClean="0"/>
              <a:t> aus</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22</a:t>
            </a:fld>
            <a:endParaRPr lang="de-DE"/>
          </a:p>
        </p:txBody>
      </p:sp>
    </p:spTree>
    <p:extLst>
      <p:ext uri="{BB962C8B-B14F-4D97-AF65-F5344CB8AC3E}">
        <p14:creationId xmlns:p14="http://schemas.microsoft.com/office/powerpoint/2010/main" val="2615663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Endfunktion</a:t>
            </a:r>
          </a:p>
          <a:p>
            <a:pPr lvl="1" algn="just"/>
            <a:r>
              <a:rPr lang="de-DE" dirty="0" smtClean="0"/>
              <a:t>Einsatzfähig</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Bei </a:t>
            </a:r>
            <a:r>
              <a:rPr lang="de-DE" sz="2000" dirty="0" err="1" smtClean="0"/>
              <a:t>betätigung</a:t>
            </a:r>
            <a:r>
              <a:rPr lang="de-DE" sz="2000" dirty="0" smtClean="0"/>
              <a:t> von „R“ wird </a:t>
            </a:r>
            <a:r>
              <a:rPr lang="de-DE" sz="2000" dirty="0" err="1" smtClean="0"/>
              <a:t>respawnt</a:t>
            </a:r>
            <a:endParaRPr lang="de-DE" sz="2000" dirty="0"/>
          </a:p>
          <a:p>
            <a:pPr lvl="1" algn="just"/>
            <a:endParaRPr lang="de-DE" sz="2000" dirty="0" smtClean="0"/>
          </a:p>
          <a:p>
            <a:pPr lvl="1" algn="just"/>
            <a:r>
              <a:rPr lang="de-DE" sz="2000" dirty="0" smtClean="0"/>
              <a:t>Immer auf den letzten Checkpoint!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8175005" cy="369332"/>
          </a:xfrm>
          <a:prstGeom prst="rect">
            <a:avLst/>
          </a:prstGeom>
          <a:noFill/>
        </p:spPr>
        <p:txBody>
          <a:bodyPr wrap="square" rtlCol="0">
            <a:spAutoFit/>
          </a:bodyPr>
          <a:lstStyle/>
          <a:p>
            <a:r>
              <a:rPr lang="de-DE" dirty="0" err="1" smtClean="0"/>
              <a:t>Gif</a:t>
            </a:r>
            <a:r>
              <a:rPr lang="de-DE" dirty="0" smtClean="0"/>
              <a:t> – Spieler 2 führt einen </a:t>
            </a:r>
            <a:r>
              <a:rPr lang="de-DE" dirty="0" err="1" smtClean="0"/>
              <a:t>Respawn</a:t>
            </a:r>
            <a:r>
              <a:rPr lang="de-DE" dirty="0" smtClean="0"/>
              <a:t> aus, nachdem er einen Checkpoint passiert hat!</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23</a:t>
            </a:fld>
            <a:endParaRPr lang="de-DE"/>
          </a:p>
        </p:txBody>
      </p:sp>
    </p:spTree>
    <p:extLst>
      <p:ext uri="{BB962C8B-B14F-4D97-AF65-F5344CB8AC3E}">
        <p14:creationId xmlns:p14="http://schemas.microsoft.com/office/powerpoint/2010/main" val="3641270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err="1" smtClean="0"/>
              <a:t>Damage</a:t>
            </a:r>
            <a:r>
              <a:rPr lang="de-DE" dirty="0" smtClean="0"/>
              <a:t> wenn es richtig ist</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err="1" smtClean="0"/>
              <a:t>Damage</a:t>
            </a:r>
            <a:r>
              <a:rPr lang="de-DE" sz="2000" dirty="0" smtClean="0"/>
              <a:t> bei Zusammenstoß mit der Wand wird nicht registriert</a:t>
            </a:r>
          </a:p>
          <a:p>
            <a:pPr lvl="1" algn="just"/>
            <a:r>
              <a:rPr lang="de-DE" sz="2000" dirty="0" err="1" smtClean="0"/>
              <a:t>Damage</a:t>
            </a:r>
            <a:r>
              <a:rPr lang="de-DE" sz="2000" dirty="0" smtClean="0"/>
              <a:t> zu hoch oder zu niedrig</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24</a:t>
            </a:fld>
            <a:endParaRPr lang="de-DE"/>
          </a:p>
        </p:txBody>
      </p:sp>
    </p:spTree>
    <p:extLst>
      <p:ext uri="{BB962C8B-B14F-4D97-AF65-F5344CB8AC3E}">
        <p14:creationId xmlns:p14="http://schemas.microsoft.com/office/powerpoint/2010/main" val="2721563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Lösungen &amp; Ansätze</a:t>
            </a:r>
          </a:p>
          <a:p>
            <a:pPr lvl="1" algn="just"/>
            <a:r>
              <a:rPr lang="de-DE" dirty="0" err="1" smtClean="0"/>
              <a:t>Damage</a:t>
            </a:r>
            <a:r>
              <a:rPr lang="de-DE" dirty="0" smtClean="0"/>
              <a:t> wird verteilt</a:t>
            </a:r>
          </a:p>
        </p:txBody>
      </p:sp>
      <p:sp>
        <p:nvSpPr>
          <p:cNvPr id="4" name="Inhaltsplatzhalter 2"/>
          <p:cNvSpPr txBox="1">
            <a:spLocks/>
          </p:cNvSpPr>
          <p:nvPr/>
        </p:nvSpPr>
        <p:spPr bwMode="auto">
          <a:xfrm>
            <a:off x="7806519" y="2711196"/>
            <a:ext cx="4012441" cy="386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000" dirty="0" smtClean="0"/>
              <a:t>Lösung</a:t>
            </a:r>
          </a:p>
          <a:p>
            <a:pPr lvl="1" algn="just"/>
            <a:r>
              <a:rPr lang="de-DE" sz="1800" dirty="0" err="1" smtClean="0"/>
              <a:t>Damage</a:t>
            </a:r>
            <a:r>
              <a:rPr lang="de-DE" sz="1800" dirty="0" smtClean="0"/>
              <a:t> wird zwar gegeben, aber leider immer noch zu stark</a:t>
            </a:r>
            <a:endParaRPr lang="de-DE" sz="1800" dirty="0"/>
          </a:p>
          <a:p>
            <a:pPr lvl="1" algn="just"/>
            <a:r>
              <a:rPr lang="de-DE" sz="1800" dirty="0" smtClean="0"/>
              <a:t>Trotz </a:t>
            </a:r>
            <a:r>
              <a:rPr lang="de-DE" sz="1800" dirty="0" err="1" smtClean="0"/>
              <a:t>reduzierung</a:t>
            </a:r>
            <a:r>
              <a:rPr lang="de-DE" sz="1800" dirty="0" smtClean="0"/>
              <a:t> immer noch viel zu hoch.</a:t>
            </a:r>
            <a:endParaRPr lang="de-DE" sz="1800" dirty="0"/>
          </a:p>
          <a:p>
            <a:pPr lvl="1" algn="just"/>
            <a:r>
              <a:rPr lang="de-DE" sz="1800" dirty="0" smtClean="0"/>
              <a:t>Aufgrund des Online-Zwangs für Modelle und den dadurch entstehenden </a:t>
            </a:r>
            <a:r>
              <a:rPr lang="de-DE" sz="1800" dirty="0" err="1" smtClean="0"/>
              <a:t>Laggs</a:t>
            </a:r>
            <a:r>
              <a:rPr lang="de-DE" sz="1800" dirty="0" smtClean="0"/>
              <a:t> zu viel Schaden vergeben</a:t>
            </a:r>
            <a:endParaRPr lang="de-DE" sz="300" dirty="0"/>
          </a:p>
          <a:p>
            <a:pPr lvl="2" algn="just"/>
            <a:r>
              <a:rPr lang="de-DE" sz="1400" dirty="0" smtClean="0"/>
              <a:t>Die </a:t>
            </a:r>
            <a:r>
              <a:rPr lang="de-DE" sz="1400" dirty="0" err="1" smtClean="0"/>
              <a:t>Collsions</a:t>
            </a:r>
            <a:r>
              <a:rPr lang="de-DE" sz="1400" dirty="0" smtClean="0"/>
              <a:t> </a:t>
            </a:r>
            <a:r>
              <a:rPr lang="de-DE" sz="1400" dirty="0" err="1" smtClean="0"/>
              <a:t>Detection</a:t>
            </a:r>
            <a:r>
              <a:rPr lang="de-DE" sz="1400" dirty="0" smtClean="0"/>
              <a:t> ist der Grund dafür. </a:t>
            </a:r>
          </a:p>
          <a:p>
            <a:pPr lvl="2" algn="just"/>
            <a:r>
              <a:rPr lang="de-DE" sz="1400" dirty="0" smtClean="0"/>
              <a:t>Problem dadurch leider noch nicht behoben.</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r>
              <a:rPr lang="de-DE" dirty="0" smtClean="0"/>
              <a:t> und ändert die Farbe</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25</a:t>
            </a:fld>
            <a:endParaRPr lang="de-DE"/>
          </a:p>
        </p:txBody>
      </p:sp>
    </p:spTree>
    <p:extLst>
      <p:ext uri="{BB962C8B-B14F-4D97-AF65-F5344CB8AC3E}">
        <p14:creationId xmlns:p14="http://schemas.microsoft.com/office/powerpoint/2010/main" val="888652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Problematik</a:t>
            </a:r>
          </a:p>
          <a:p>
            <a:pPr lvl="1" algn="just"/>
            <a:r>
              <a:rPr lang="de-DE" dirty="0" smtClean="0"/>
              <a:t>3rd Person Kamera hinter dem Wagen</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Kamera ist nicht richtig eingestellt</a:t>
            </a:r>
          </a:p>
          <a:p>
            <a:pPr lvl="1" algn="just"/>
            <a:endParaRPr lang="de-DE" sz="2000" dirty="0"/>
          </a:p>
          <a:p>
            <a:pPr lvl="1" algn="just"/>
            <a:r>
              <a:rPr lang="de-DE" sz="2000" dirty="0" smtClean="0"/>
              <a:t>Kamera folgt nicht dem Wagen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3rd Person Kamera View</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26</a:t>
            </a:fld>
            <a:endParaRPr lang="de-DE"/>
          </a:p>
        </p:txBody>
      </p:sp>
    </p:spTree>
    <p:extLst>
      <p:ext uri="{BB962C8B-B14F-4D97-AF65-F5344CB8AC3E}">
        <p14:creationId xmlns:p14="http://schemas.microsoft.com/office/powerpoint/2010/main" val="3114547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Die Lösung</a:t>
            </a:r>
          </a:p>
          <a:p>
            <a:pPr lvl="1" algn="just"/>
            <a:r>
              <a:rPr lang="de-DE" dirty="0" smtClean="0"/>
              <a:t>Relativ einfache Problematik</a:t>
            </a:r>
          </a:p>
        </p:txBody>
      </p:sp>
      <p:sp>
        <p:nvSpPr>
          <p:cNvPr id="4" name="Inhaltsplatzhalter 2"/>
          <p:cNvSpPr txBox="1">
            <a:spLocks/>
          </p:cNvSpPr>
          <p:nvPr/>
        </p:nvSpPr>
        <p:spPr bwMode="auto">
          <a:xfrm>
            <a:off x="7806519" y="2711197"/>
            <a:ext cx="4012441"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Eine Codezeile genügte um es zu richten.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596794" y="6291613"/>
            <a:ext cx="3671244" cy="369332"/>
          </a:xfrm>
          <a:prstGeom prst="rect">
            <a:avLst/>
          </a:prstGeom>
          <a:noFill/>
        </p:spPr>
        <p:txBody>
          <a:bodyPr wrap="square" rtlCol="0">
            <a:spAutoFit/>
          </a:bodyPr>
          <a:lstStyle/>
          <a:p>
            <a:r>
              <a:rPr lang="de-DE" dirty="0" err="1" smtClean="0"/>
              <a:t>Gif</a:t>
            </a:r>
            <a:r>
              <a:rPr lang="de-DE" dirty="0" smtClean="0"/>
              <a:t> – Kamera folgt dem Wagen</a:t>
            </a:r>
            <a:endParaRPr lang="de-DE"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64617"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6498608" y="6291613"/>
            <a:ext cx="5129280" cy="369332"/>
          </a:xfrm>
          <a:prstGeom prst="rect">
            <a:avLst/>
          </a:prstGeom>
          <a:noFill/>
        </p:spPr>
        <p:txBody>
          <a:bodyPr wrap="square" rtlCol="0">
            <a:spAutoFit/>
          </a:bodyPr>
          <a:lstStyle/>
          <a:p>
            <a:r>
              <a:rPr lang="de-DE" dirty="0" smtClean="0"/>
              <a:t>Screenshot – Code Ausschnitt der Kameraführung</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27</a:t>
            </a:fld>
            <a:endParaRPr lang="de-DE"/>
          </a:p>
        </p:txBody>
      </p:sp>
    </p:spTree>
    <p:extLst>
      <p:ext uri="{BB962C8B-B14F-4D97-AF65-F5344CB8AC3E}">
        <p14:creationId xmlns:p14="http://schemas.microsoft.com/office/powerpoint/2010/main" val="2672779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Konzeptänderung</a:t>
            </a:r>
          </a:p>
          <a:p>
            <a:pPr lvl="1" algn="just"/>
            <a:r>
              <a:rPr lang="de-DE" dirty="0" smtClean="0"/>
              <a:t>Multiplayer</a:t>
            </a:r>
          </a:p>
        </p:txBody>
      </p:sp>
      <p:sp>
        <p:nvSpPr>
          <p:cNvPr id="4" name="Inhaltsplatzhalter 2"/>
          <p:cNvSpPr txBox="1">
            <a:spLocks/>
          </p:cNvSpPr>
          <p:nvPr/>
        </p:nvSpPr>
        <p:spPr bwMode="auto">
          <a:xfrm>
            <a:off x="7806519" y="2711197"/>
            <a:ext cx="4012441"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Regelung über Fenstersteuerung</a:t>
            </a:r>
            <a:endParaRPr lang="de-DE" sz="2000" dirty="0"/>
          </a:p>
          <a:p>
            <a:pPr lvl="1" algn="just"/>
            <a:endParaRPr lang="de-DE" sz="1400" dirty="0"/>
          </a:p>
          <a:p>
            <a:pPr lvl="1" algn="just"/>
            <a:endParaRPr lang="de-DE" sz="1400" dirty="0" smtClean="0"/>
          </a:p>
        </p:txBody>
      </p:sp>
      <p:sp>
        <p:nvSpPr>
          <p:cNvPr id="6" name="Textfeld 5"/>
          <p:cNvSpPr txBox="1"/>
          <p:nvPr/>
        </p:nvSpPr>
        <p:spPr>
          <a:xfrm>
            <a:off x="3918024" y="6387149"/>
            <a:ext cx="4965549" cy="369332"/>
          </a:xfrm>
          <a:prstGeom prst="rect">
            <a:avLst/>
          </a:prstGeom>
          <a:noFill/>
        </p:spPr>
        <p:txBody>
          <a:bodyPr wrap="square" rtlCol="0">
            <a:spAutoFit/>
          </a:bodyPr>
          <a:lstStyle/>
          <a:p>
            <a:r>
              <a:rPr lang="de-DE" dirty="0" smtClean="0"/>
              <a:t>Screenshot – Multiplayer Kamera</a:t>
            </a:r>
            <a:endParaRPr lang="de-DE"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18025"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5" name="Datumsplatzhalter 4"/>
          <p:cNvSpPr>
            <a:spLocks noGrp="1"/>
          </p:cNvSpPr>
          <p:nvPr>
            <p:ph type="dt" sz="half" idx="10"/>
          </p:nvPr>
        </p:nvSpPr>
        <p:spPr/>
        <p:txBody>
          <a:bodyPr/>
          <a:lstStyle/>
          <a:p>
            <a:r>
              <a:rPr lang="de-DE" smtClean="0"/>
              <a:t>02.10.2015</a:t>
            </a:r>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28</a:t>
            </a:fld>
            <a:endParaRPr lang="de-DE"/>
          </a:p>
        </p:txBody>
      </p:sp>
    </p:spTree>
    <p:extLst>
      <p:ext uri="{BB962C8B-B14F-4D97-AF65-F5344CB8AC3E}">
        <p14:creationId xmlns:p14="http://schemas.microsoft.com/office/powerpoint/2010/main" val="70768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Der ursprüngliche Zeitplan</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
        <p:nvSpPr>
          <p:cNvPr id="5" name="Datumsplatzhalter 4"/>
          <p:cNvSpPr>
            <a:spLocks noGrp="1"/>
          </p:cNvSpPr>
          <p:nvPr>
            <p:ph type="dt" sz="half" idx="10"/>
          </p:nvPr>
        </p:nvSpPr>
        <p:spPr/>
        <p:txBody>
          <a:bodyPr/>
          <a:lstStyle/>
          <a:p>
            <a:r>
              <a:rPr lang="de-DE" smtClean="0"/>
              <a:t>02.10.2015</a:t>
            </a:r>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29</a:t>
            </a:fld>
            <a:endParaRPr lang="de-DE"/>
          </a:p>
        </p:txBody>
      </p:sp>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Kurzbeschreibung</a:t>
            </a:r>
            <a:endParaRPr lang="de-DE" sz="3200" dirty="0"/>
          </a:p>
        </p:txBody>
      </p:sp>
      <p:sp>
        <p:nvSpPr>
          <p:cNvPr id="3" name="Inhaltsplatzhalter 2"/>
          <p:cNvSpPr>
            <a:spLocks noGrp="1"/>
          </p:cNvSpPr>
          <p:nvPr>
            <p:ph idx="1"/>
          </p:nvPr>
        </p:nvSpPr>
        <p:spPr/>
        <p:txBody>
          <a:bodyPr>
            <a:normAutofit fontScale="70000" lnSpcReduction="20000"/>
          </a:bodyPr>
          <a:lstStyle/>
          <a:p>
            <a:pPr algn="just"/>
            <a:r>
              <a:rPr lang="de-DE" dirty="0"/>
              <a:t>Zum Spielen </a:t>
            </a:r>
            <a:r>
              <a:rPr lang="de-DE" dirty="0" smtClean="0"/>
              <a:t>mit Modellen diesen </a:t>
            </a:r>
            <a:r>
              <a:rPr lang="de-DE" dirty="0"/>
              <a:t>Link nehmen: </a:t>
            </a:r>
            <a:r>
              <a:rPr lang="de-DE" dirty="0">
                <a:hlinkClick r:id="rId2"/>
              </a:rPr>
              <a:t>http://raceofdeas.dollinvans.bplaced.de/</a:t>
            </a:r>
            <a:endParaRPr lang="de-DE" dirty="0"/>
          </a:p>
          <a:p>
            <a:pPr algn="just"/>
            <a:endParaRPr lang="de-DE" dirty="0" smtClean="0"/>
          </a:p>
          <a:p>
            <a:pPr algn="just"/>
            <a:r>
              <a:rPr lang="de-DE" dirty="0" err="1" smtClean="0"/>
              <a:t>Race</a:t>
            </a:r>
            <a:r>
              <a:rPr lang="de-DE" dirty="0" smtClean="0"/>
              <a:t> </a:t>
            </a:r>
            <a:r>
              <a:rPr lang="de-DE" dirty="0" err="1" smtClean="0"/>
              <a:t>Of</a:t>
            </a:r>
            <a:r>
              <a:rPr lang="de-DE" dirty="0" smtClean="0"/>
              <a:t> </a:t>
            </a:r>
            <a:r>
              <a:rPr lang="de-DE" dirty="0" err="1" smtClean="0"/>
              <a:t>DeaS</a:t>
            </a:r>
            <a:r>
              <a:rPr lang="de-DE" dirty="0" smtClean="0"/>
              <a:t> (2P Edition)</a:t>
            </a:r>
            <a:endParaRPr lang="de-DE" dirty="0"/>
          </a:p>
          <a:p>
            <a:pPr algn="just"/>
            <a:r>
              <a:rPr lang="de-DE" dirty="0"/>
              <a:t>Bei diesem Spiel geht es bis zum Tod. Starte mit einer super coolen </a:t>
            </a:r>
            <a:r>
              <a:rPr lang="de-DE" dirty="0" smtClean="0"/>
              <a:t>Spaceshuttle und </a:t>
            </a:r>
            <a:r>
              <a:rPr lang="de-DE" dirty="0"/>
              <a:t>schlage </a:t>
            </a:r>
            <a:r>
              <a:rPr lang="de-DE" dirty="0" smtClean="0"/>
              <a:t>deinen Mitspieler auf einer schier </a:t>
            </a:r>
            <a:r>
              <a:rPr lang="de-DE" dirty="0"/>
              <a:t>unmöglichen </a:t>
            </a:r>
            <a:r>
              <a:rPr lang="de-DE" dirty="0" smtClean="0"/>
              <a:t>Strecke. </a:t>
            </a:r>
            <a:r>
              <a:rPr lang="de-DE" dirty="0"/>
              <a:t>Pass aber auf, fährst du zu riskant wird deine Karre das Ziel nie erreichen. </a:t>
            </a:r>
            <a:r>
              <a:rPr lang="de-DE" dirty="0" smtClean="0"/>
              <a:t>Und achte auch auf deinen Mitspieler, denn er wird dich nicht einfach so gewinnen lassen. Weiche seinen Geschossen geschickt aus um ihn deine Abgase schlucken zu lassen. Die </a:t>
            </a:r>
            <a:r>
              <a:rPr lang="de-DE" dirty="0"/>
              <a:t>Fahrbahn beinhaltet außerdem verschiedene Power-</a:t>
            </a:r>
            <a:r>
              <a:rPr lang="de-DE" dirty="0" err="1"/>
              <a:t>Ups</a:t>
            </a:r>
            <a:r>
              <a:rPr lang="de-DE" dirty="0"/>
              <a:t> , die deine Karre verstärken. Aber sei gewarnt, </a:t>
            </a:r>
            <a:r>
              <a:rPr lang="de-DE" dirty="0" smtClean="0"/>
              <a:t>erreicht dein </a:t>
            </a:r>
            <a:r>
              <a:rPr lang="de-DE" dirty="0"/>
              <a:t>Gegner vor dir diese kleinen Schätze wird dir der Weg zum Ziel erschwert. Also </a:t>
            </a:r>
            <a:r>
              <a:rPr lang="de-DE" dirty="0" err="1"/>
              <a:t>steig</a:t>
            </a:r>
            <a:r>
              <a:rPr lang="de-DE" dirty="0"/>
              <a:t> ein, fahr los und meistere dieses Abenteuer um der König der Karren zu </a:t>
            </a:r>
            <a:r>
              <a:rPr lang="de-DE" dirty="0" smtClean="0"/>
              <a:t>werden, in RACE OF DEAS!</a:t>
            </a:r>
          </a:p>
          <a:p>
            <a:pPr algn="just"/>
            <a:endParaRPr lang="de-DE"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a:t>
            </a:fld>
            <a:endParaRPr lang="de-DE"/>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Wie es wirklich war…</a:t>
            </a:r>
            <a:endParaRPr lang="de-DE" sz="2800" dirty="0"/>
          </a:p>
        </p:txBody>
      </p:sp>
      <p:sp>
        <p:nvSpPr>
          <p:cNvPr id="3" name="Inhaltsplatzhalter 2"/>
          <p:cNvSpPr>
            <a:spLocks noGrp="1"/>
          </p:cNvSpPr>
          <p:nvPr>
            <p:ph idx="1"/>
          </p:nvPr>
        </p:nvSpPr>
        <p:spPr/>
        <p:txBody>
          <a:bodyPr/>
          <a:lstStyle/>
          <a:p>
            <a:pPr marL="0" indent="0">
              <a:buNone/>
            </a:pPr>
            <a:r>
              <a:rPr lang="de-DE" sz="1200" dirty="0" smtClean="0"/>
              <a:t> </a:t>
            </a:r>
            <a:endParaRPr lang="de-DE" sz="1200" dirty="0"/>
          </a:p>
          <a:p>
            <a:endParaRPr lang="de-DE" sz="1200" dirty="0"/>
          </a:p>
        </p:txBody>
      </p:sp>
      <p:graphicFrame>
        <p:nvGraphicFramePr>
          <p:cNvPr id="5" name="Tabelle 4"/>
          <p:cNvGraphicFramePr>
            <a:graphicFrameLocks noGrp="1"/>
          </p:cNvGraphicFramePr>
          <p:nvPr>
            <p:extLst>
              <p:ext uri="{D42A27DB-BD31-4B8C-83A1-F6EECF244321}">
                <p14:modId xmlns:p14="http://schemas.microsoft.com/office/powerpoint/2010/main" val="2003224723"/>
              </p:ext>
            </p:extLst>
          </p:nvPr>
        </p:nvGraphicFramePr>
        <p:xfrm>
          <a:off x="2032000" y="2780478"/>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de-DE" dirty="0" smtClean="0"/>
                        <a:t>Aufgabenbereich</a:t>
                      </a:r>
                      <a:endParaRPr lang="de-DE" dirty="0"/>
                    </a:p>
                  </a:txBody>
                  <a:tcPr/>
                </a:tc>
                <a:tc>
                  <a:txBody>
                    <a:bodyPr/>
                    <a:lstStyle/>
                    <a:p>
                      <a:r>
                        <a:rPr lang="de-DE" dirty="0" smtClean="0"/>
                        <a:t>Geplante Zeit</a:t>
                      </a:r>
                      <a:endParaRPr lang="de-DE" dirty="0"/>
                    </a:p>
                  </a:txBody>
                  <a:tcPr/>
                </a:tc>
                <a:tc>
                  <a:txBody>
                    <a:bodyPr/>
                    <a:lstStyle/>
                    <a:p>
                      <a:r>
                        <a:rPr lang="de-DE" dirty="0" smtClean="0"/>
                        <a:t>Tatsächliche Zeit</a:t>
                      </a:r>
                      <a:endParaRPr lang="de-DE" dirty="0"/>
                    </a:p>
                  </a:txBody>
                  <a:tcPr/>
                </a:tc>
                <a:tc>
                  <a:txBody>
                    <a:bodyPr/>
                    <a:lstStyle/>
                    <a:p>
                      <a:r>
                        <a:rPr lang="de-DE" dirty="0" smtClean="0"/>
                        <a:t>Student</a:t>
                      </a:r>
                      <a:endParaRPr lang="de-DE" dirty="0"/>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
        <p:nvSpPr>
          <p:cNvPr id="4" name="Datumsplatzhalter 3"/>
          <p:cNvSpPr>
            <a:spLocks noGrp="1"/>
          </p:cNvSpPr>
          <p:nvPr>
            <p:ph type="dt" sz="half" idx="10"/>
          </p:nvPr>
        </p:nvSpPr>
        <p:spPr/>
        <p:txBody>
          <a:bodyPr/>
          <a:lstStyle/>
          <a:p>
            <a:r>
              <a:rPr lang="de-DE" smtClean="0"/>
              <a:t>02.10.2015</a:t>
            </a:r>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30</a:t>
            </a:fld>
            <a:endParaRPr lang="de-DE"/>
          </a:p>
        </p:txBody>
      </p:sp>
    </p:spTree>
    <p:extLst>
      <p:ext uri="{BB962C8B-B14F-4D97-AF65-F5344CB8AC3E}">
        <p14:creationId xmlns:p14="http://schemas.microsoft.com/office/powerpoint/2010/main" val="457346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Anhang : Die Planungspräsentation</a:t>
            </a:r>
            <a:br>
              <a:rPr lang="de-DE" dirty="0" smtClean="0"/>
            </a:br>
            <a:r>
              <a:rPr lang="de-DE" dirty="0" smtClean="0"/>
              <a:t>GDV- Das Rennen – Till </a:t>
            </a:r>
            <a:r>
              <a:rPr lang="de-DE" dirty="0" err="1" smtClean="0"/>
              <a:t>the</a:t>
            </a:r>
            <a:r>
              <a:rPr lang="de-DE" dirty="0" smtClean="0"/>
              <a:t> </a:t>
            </a:r>
            <a:r>
              <a:rPr lang="de-DE" dirty="0" err="1" smtClean="0"/>
              <a:t>DeaS</a:t>
            </a:r>
            <a:endParaRPr lang="de-DE"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3646409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32</a:t>
            </a:fld>
            <a:endParaRPr lang="de-DE"/>
          </a:p>
        </p:txBody>
      </p:sp>
    </p:spTree>
    <p:extLst>
      <p:ext uri="{BB962C8B-B14F-4D97-AF65-F5344CB8AC3E}">
        <p14:creationId xmlns:p14="http://schemas.microsoft.com/office/powerpoint/2010/main" val="515572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Rennen - </a:t>
            </a:r>
            <a:r>
              <a:rPr lang="de-DE" dirty="0"/>
              <a:t>Till </a:t>
            </a:r>
            <a:r>
              <a:rPr lang="de-DE" dirty="0" err="1"/>
              <a:t>the</a:t>
            </a:r>
            <a:r>
              <a:rPr lang="de-DE" dirty="0"/>
              <a:t> </a:t>
            </a:r>
            <a:r>
              <a:rPr lang="de-DE" dirty="0" err="1"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33</a:t>
            </a:fld>
            <a:endParaRPr lang="de-DE"/>
          </a:p>
        </p:txBody>
      </p:sp>
    </p:spTree>
    <p:extLst>
      <p:ext uri="{BB962C8B-B14F-4D97-AF65-F5344CB8AC3E}">
        <p14:creationId xmlns:p14="http://schemas.microsoft.com/office/powerpoint/2010/main" val="2684401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34</a:t>
            </a:fld>
            <a:endParaRPr lang="de-DE"/>
          </a:p>
        </p:txBody>
      </p:sp>
    </p:spTree>
    <p:extLst>
      <p:ext uri="{BB962C8B-B14F-4D97-AF65-F5344CB8AC3E}">
        <p14:creationId xmlns:p14="http://schemas.microsoft.com/office/powerpoint/2010/main" val="2300118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br>
              <a:rPr lang="de-DE" dirty="0" smtClean="0"/>
            </a:br>
            <a:r>
              <a:rPr lang="de-DE" sz="2800" dirty="0" smtClean="0"/>
              <a:t>Nutzung von three.js</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
        <p:nvSpPr>
          <p:cNvPr id="5" name="Datumsplatzhalter 4"/>
          <p:cNvSpPr>
            <a:spLocks noGrp="1"/>
          </p:cNvSpPr>
          <p:nvPr>
            <p:ph type="dt" sz="half" idx="10"/>
          </p:nvPr>
        </p:nvSpPr>
        <p:spPr/>
        <p:txBody>
          <a:bodyPr/>
          <a:lstStyle/>
          <a:p>
            <a:r>
              <a:rPr lang="de-DE" smtClean="0"/>
              <a:t>02.10.2015</a:t>
            </a:r>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35</a:t>
            </a:fld>
            <a:endParaRPr lang="de-DE"/>
          </a:p>
        </p:txBody>
      </p:sp>
    </p:spTree>
    <p:extLst>
      <p:ext uri="{BB962C8B-B14F-4D97-AF65-F5344CB8AC3E}">
        <p14:creationId xmlns:p14="http://schemas.microsoft.com/office/powerpoint/2010/main" val="31390176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smtClean="0"/>
              <a:t>Meilenstein 1</a:t>
            </a:r>
            <a:endParaRPr lang="de-DE" sz="2000" dirty="0"/>
          </a:p>
          <a:p>
            <a:pPr lvl="1"/>
            <a:r>
              <a:rPr lang="de-DE" sz="2000" dirty="0" smtClean="0"/>
              <a:t>Gegner fahren Checkpoints ab</a:t>
            </a:r>
          </a:p>
          <a:p>
            <a:pPr lvl="1"/>
            <a:r>
              <a:rPr lang="de-DE" sz="2000" dirty="0" smtClean="0"/>
              <a:t>Fahrzeug ist steuerbar und fährt</a:t>
            </a:r>
          </a:p>
          <a:p>
            <a:pPr lvl="1"/>
            <a:r>
              <a:rPr lang="de-DE" sz="2000" dirty="0"/>
              <a:t>K</a:t>
            </a:r>
            <a:r>
              <a:rPr lang="de-DE" sz="2000" dirty="0" smtClean="0"/>
              <a:t>ollisionen berücksichtigt</a:t>
            </a:r>
          </a:p>
          <a:p>
            <a:pPr lvl="1"/>
            <a:endParaRPr lang="de-DE" sz="2000" dirty="0" smtClean="0"/>
          </a:p>
          <a:p>
            <a:r>
              <a:rPr lang="de-DE" sz="2000" dirty="0" smtClean="0"/>
              <a:t>Meilenstein 2</a:t>
            </a:r>
          </a:p>
          <a:p>
            <a:pPr lvl="1"/>
            <a:r>
              <a:rPr lang="de-DE" sz="2000" dirty="0" smtClean="0"/>
              <a:t>Umwelt wird lebendig</a:t>
            </a:r>
          </a:p>
          <a:p>
            <a:pPr lvl="1"/>
            <a:r>
              <a:rPr lang="de-DE" sz="2000" dirty="0" smtClean="0"/>
              <a:t>Power-</a:t>
            </a:r>
            <a:r>
              <a:rPr lang="de-DE" sz="2000" dirty="0" err="1" smtClean="0"/>
              <a:t>Ups</a:t>
            </a:r>
            <a:r>
              <a:rPr lang="de-DE" sz="2000" dirty="0" smtClean="0"/>
              <a:t> funktionieren</a:t>
            </a:r>
          </a:p>
          <a:p>
            <a:pPr lvl="1"/>
            <a:r>
              <a:rPr lang="de-DE" sz="2000" dirty="0" smtClean="0"/>
              <a:t>Kamera folgt dem Fahrzeug</a:t>
            </a:r>
          </a:p>
          <a:p>
            <a:pPr marL="457200" lvl="1" indent="0">
              <a:buNone/>
            </a:pPr>
            <a:endParaRPr lang="de-DE" sz="2000" dirty="0" smtClean="0"/>
          </a:p>
          <a:p>
            <a:endParaRPr lang="de-DE" sz="2000"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36</a:t>
            </a:fld>
            <a:endParaRPr lang="de-DE"/>
          </a:p>
        </p:txBody>
      </p:sp>
    </p:spTree>
    <p:extLst>
      <p:ext uri="{BB962C8B-B14F-4D97-AF65-F5344CB8AC3E}">
        <p14:creationId xmlns:p14="http://schemas.microsoft.com/office/powerpoint/2010/main" val="1892623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pPr lvl="1">
              <a:buFont typeface="Arial" panose="020B0604020202020204" pitchFamily="34" charset="0"/>
              <a:buChar char="•"/>
            </a:pPr>
            <a:r>
              <a:rPr lang="de-DE" sz="2000" dirty="0" smtClean="0"/>
              <a:t>Meilenstein 3</a:t>
            </a:r>
          </a:p>
          <a:p>
            <a:pPr lvl="2">
              <a:buFont typeface="Symbol" panose="05050102010706020507" pitchFamily="18" charset="2"/>
              <a:buChar char="-"/>
            </a:pPr>
            <a:r>
              <a:rPr lang="de-DE" sz="2000" dirty="0" smtClean="0"/>
              <a:t>Offizielle </a:t>
            </a:r>
            <a:r>
              <a:rPr lang="de-DE" sz="2000" dirty="0"/>
              <a:t>Modelle für das Auto und die Strecke an sich.</a:t>
            </a:r>
          </a:p>
          <a:p>
            <a:pPr lvl="2">
              <a:buFont typeface="Symbol" panose="05050102010706020507" pitchFamily="18" charset="2"/>
              <a:buChar char="-"/>
            </a:pPr>
            <a:r>
              <a:rPr lang="de-DE" sz="2000" dirty="0"/>
              <a:t>Erste </a:t>
            </a:r>
            <a:r>
              <a:rPr lang="de-DE" sz="2000" dirty="0" smtClean="0"/>
              <a:t>Texturierung</a:t>
            </a:r>
          </a:p>
          <a:p>
            <a:pPr lvl="2">
              <a:buFont typeface="Symbol" panose="05050102010706020507" pitchFamily="18" charset="2"/>
              <a:buChar char="-"/>
            </a:pPr>
            <a:r>
              <a:rPr lang="de-DE" sz="2000" dirty="0" smtClean="0"/>
              <a:t>Zusammenführung der einzelnen Teile</a:t>
            </a:r>
          </a:p>
          <a:p>
            <a:pPr marL="914400" lvl="2" indent="0">
              <a:buNone/>
            </a:pPr>
            <a:endParaRPr lang="de-DE" sz="1600" dirty="0" smtClean="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37</a:t>
            </a:fld>
            <a:endParaRPr lang="de-DE"/>
          </a:p>
        </p:txBody>
      </p:sp>
    </p:spTree>
    <p:extLst>
      <p:ext uri="{BB962C8B-B14F-4D97-AF65-F5344CB8AC3E}">
        <p14:creationId xmlns:p14="http://schemas.microsoft.com/office/powerpoint/2010/main" val="1953529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Bonus: Ein </a:t>
            </a:r>
            <a:r>
              <a:rPr lang="de-DE" sz="2000" dirty="0" smtClean="0"/>
              <a:t>Auto-Editor</a:t>
            </a:r>
          </a:p>
          <a:p>
            <a:pPr lvl="1"/>
            <a:r>
              <a:rPr lang="de-DE" sz="2000" dirty="0" smtClean="0"/>
              <a:t>Wenn noch Zeit bleibt!</a:t>
            </a:r>
          </a:p>
          <a:p>
            <a:pPr lvl="2"/>
            <a:r>
              <a:rPr lang="de-DE" sz="2000" dirty="0" smtClean="0"/>
              <a:t>Vor dem eigentlichen Start des Rennens!</a:t>
            </a:r>
          </a:p>
          <a:p>
            <a:pPr lvl="2"/>
            <a:r>
              <a:rPr lang="de-DE" sz="2000" dirty="0" smtClean="0"/>
              <a:t>Multiplayer</a:t>
            </a:r>
          </a:p>
          <a:p>
            <a:pPr marL="914400" lvl="2" indent="0">
              <a:buNone/>
            </a:pPr>
            <a:endParaRPr lang="de-DE" sz="2000" dirty="0" smtClean="0"/>
          </a:p>
          <a:p>
            <a:pPr lvl="2"/>
            <a:r>
              <a:rPr lang="de-DE" sz="2000" dirty="0" smtClean="0"/>
              <a:t>Evtl. auch Auswahl der Strecke selbst.</a:t>
            </a:r>
          </a:p>
          <a:p>
            <a:pPr lvl="3"/>
            <a:r>
              <a:rPr lang="de-DE" dirty="0" smtClean="0"/>
              <a:t>(Voraussetzung: Unterschiedliche Streckenmodelle)</a:t>
            </a:r>
            <a:endParaRPr lang="de-DE" dirty="0"/>
          </a:p>
          <a:p>
            <a:endParaRPr lang="de-DE" sz="2400" dirty="0"/>
          </a:p>
          <a:p>
            <a:endParaRPr lang="de-DE" sz="2400"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38</a:t>
            </a:fld>
            <a:endParaRPr lang="de-DE"/>
          </a:p>
        </p:txBody>
      </p:sp>
    </p:spTree>
    <p:extLst>
      <p:ext uri="{BB962C8B-B14F-4D97-AF65-F5344CB8AC3E}">
        <p14:creationId xmlns:p14="http://schemas.microsoft.com/office/powerpoint/2010/main" val="36621223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Die Umwelt reagiert nicht…</a:t>
            </a:r>
          </a:p>
          <a:p>
            <a:pPr marL="800100" lvl="3" indent="-342900"/>
            <a:r>
              <a:rPr lang="de-DE" dirty="0"/>
              <a:t>Sie ist implementiert, tut aber nicht das was sie tun soll</a:t>
            </a:r>
            <a:r>
              <a:rPr lang="de-DE" dirty="0" smtClean="0"/>
              <a:t>!</a:t>
            </a:r>
          </a:p>
          <a:p>
            <a:r>
              <a:rPr lang="de-DE" dirty="0" smtClean="0"/>
              <a:t>Power </a:t>
            </a:r>
            <a:r>
              <a:rPr lang="de-DE" dirty="0" err="1" smtClean="0"/>
              <a:t>Ups</a:t>
            </a:r>
            <a:r>
              <a:rPr lang="de-DE" dirty="0" smtClean="0"/>
              <a:t> funktionieren nicht so wie geplant</a:t>
            </a:r>
          </a:p>
          <a:p>
            <a:pPr lvl="1"/>
            <a:r>
              <a:rPr lang="de-DE" sz="2000" dirty="0" smtClean="0"/>
              <a:t>Geschosse zu ungenau oder schlagen falsch auf!</a:t>
            </a:r>
            <a:endParaRPr lang="de-DE" sz="2000" dirty="0"/>
          </a:p>
          <a:p>
            <a:r>
              <a:rPr lang="de-DE" dirty="0" smtClean="0"/>
              <a:t>Check</a:t>
            </a:r>
            <a:r>
              <a:rPr lang="de-DE" dirty="0"/>
              <a:t>point wird nicht richtig </a:t>
            </a:r>
            <a:r>
              <a:rPr lang="de-DE" dirty="0" smtClean="0"/>
              <a:t>gewertet</a:t>
            </a:r>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39</a:t>
            </a:fld>
            <a:endParaRPr lang="de-DE"/>
          </a:p>
        </p:txBody>
      </p:sp>
    </p:spTree>
    <p:extLst>
      <p:ext uri="{BB962C8B-B14F-4D97-AF65-F5344CB8AC3E}">
        <p14:creationId xmlns:p14="http://schemas.microsoft.com/office/powerpoint/2010/main" val="480467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Preview Bilder</a:t>
            </a:r>
            <a:endParaRPr lang="de-DE" sz="3200" dirty="0"/>
          </a:p>
        </p:txBody>
      </p:sp>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4</a:t>
            </a:fld>
            <a:endParaRPr lang="de-DE"/>
          </a:p>
        </p:txBody>
      </p:sp>
    </p:spTree>
    <p:extLst>
      <p:ext uri="{BB962C8B-B14F-4D97-AF65-F5344CB8AC3E}">
        <p14:creationId xmlns:p14="http://schemas.microsoft.com/office/powerpoint/2010/main" val="378509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err="1" smtClean="0"/>
              <a:t>Respawn</a:t>
            </a:r>
            <a:r>
              <a:rPr lang="de-DE" dirty="0" smtClean="0"/>
              <a:t> verläuft nicht Reibungslos</a:t>
            </a:r>
          </a:p>
          <a:p>
            <a:pPr lvl="1"/>
            <a:r>
              <a:rPr lang="de-DE" sz="2000" dirty="0" err="1" smtClean="0"/>
              <a:t>Respawn</a:t>
            </a:r>
            <a:r>
              <a:rPr lang="de-DE" sz="2000" dirty="0" smtClean="0"/>
              <a:t> an falscher Position etc…</a:t>
            </a:r>
          </a:p>
          <a:p>
            <a:r>
              <a:rPr lang="de-DE" dirty="0"/>
              <a:t>Schadensberechnung verläuft falsch</a:t>
            </a:r>
          </a:p>
          <a:p>
            <a:pPr lvl="1"/>
            <a:r>
              <a:rPr lang="de-DE" sz="2000" dirty="0"/>
              <a:t>Spieler bzw. KI nimmt zu schnell/ zu langsam </a:t>
            </a:r>
            <a:r>
              <a:rPr lang="de-DE" sz="2000" dirty="0" smtClean="0"/>
              <a:t>Schaden</a:t>
            </a:r>
            <a:endParaRPr lang="de-DE" dirty="0" smtClean="0"/>
          </a:p>
          <a:p>
            <a:r>
              <a:rPr lang="de-DE" dirty="0" smtClean="0"/>
              <a:t>Kamera folgt dem Fahrzeug nicht richtig</a:t>
            </a:r>
          </a:p>
          <a:p>
            <a:r>
              <a:rPr lang="de-DE" dirty="0" err="1" smtClean="0"/>
              <a:t>Collisionsreaktion</a:t>
            </a:r>
            <a:r>
              <a:rPr lang="de-DE" dirty="0" smtClean="0"/>
              <a:t> ist zu stark</a:t>
            </a:r>
          </a:p>
          <a:p>
            <a:pPr lvl="1"/>
            <a:r>
              <a:rPr lang="de-DE" sz="2000" dirty="0" smtClean="0"/>
              <a:t>Fahrzeug trifft auf „Kieselstein“ und überschlägt sich dreimal…</a:t>
            </a:r>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40</a:t>
            </a:fld>
            <a:endParaRPr lang="de-DE"/>
          </a:p>
        </p:txBody>
      </p:sp>
    </p:spTree>
    <p:extLst>
      <p:ext uri="{BB962C8B-B14F-4D97-AF65-F5344CB8AC3E}">
        <p14:creationId xmlns:p14="http://schemas.microsoft.com/office/powerpoint/2010/main" val="7742704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Inhaltsplatzhalter 2"/>
          <p:cNvSpPr>
            <a:spLocks noGrp="1"/>
          </p:cNvSpPr>
          <p:nvPr>
            <p:ph idx="1"/>
          </p:nvPr>
        </p:nvSpPr>
        <p:spPr/>
        <p:txBody>
          <a:bodyPr/>
          <a:lstStyle/>
          <a:p>
            <a:r>
              <a:rPr lang="de-DE" dirty="0" smtClean="0"/>
              <a:t>Bilder</a:t>
            </a:r>
          </a:p>
          <a:p>
            <a:pPr lvl="1"/>
            <a:r>
              <a:rPr lang="de-DE" dirty="0" smtClean="0">
                <a:hlinkClick r:id="rId2"/>
              </a:rPr>
              <a:t>http</a:t>
            </a:r>
            <a:r>
              <a:rPr lang="de-DE" dirty="0">
                <a:hlinkClick r:id="rId2"/>
              </a:rPr>
              <a:t>://</a:t>
            </a:r>
            <a:r>
              <a:rPr lang="de-DE" dirty="0" smtClean="0">
                <a:hlinkClick r:id="rId2"/>
              </a:rPr>
              <a:t>img.netupd8.com/supertuxkart-0.8-gnu-tux.png</a:t>
            </a:r>
            <a:endParaRPr lang="de-DE" dirty="0" smtClean="0"/>
          </a:p>
          <a:p>
            <a:pPr lvl="1"/>
            <a:r>
              <a:rPr lang="de-DE" dirty="0">
                <a:hlinkClick r:id="rId3"/>
              </a:rPr>
              <a:t>http://</a:t>
            </a:r>
            <a:r>
              <a:rPr lang="de-DE" dirty="0" smtClean="0">
                <a:hlinkClick r:id="rId3"/>
              </a:rPr>
              <a:t>zachbussey.com/wp-content/uploads/2010/12/Tron-Light-Bike-Race.jpg</a:t>
            </a:r>
            <a:endParaRPr lang="de-DE" dirty="0" smtClean="0"/>
          </a:p>
          <a:p>
            <a:pPr lvl="1"/>
            <a:r>
              <a:rPr lang="de-DE" dirty="0">
                <a:hlinkClick r:id="rId4"/>
              </a:rPr>
              <a:t>http://</a:t>
            </a:r>
            <a:r>
              <a:rPr lang="de-DE" dirty="0" smtClean="0">
                <a:hlinkClick r:id="rId4"/>
              </a:rPr>
              <a:t>mediang.gameswelt.net/public/images/201208/678ff77a1d8922d6941766113bdd1a3b.jpg</a:t>
            </a:r>
            <a:endParaRPr lang="de-DE" dirty="0" smtClean="0"/>
          </a:p>
          <a:p>
            <a:pPr lvl="1"/>
            <a:endParaRPr lang="de-DE" dirty="0" smtClean="0"/>
          </a:p>
          <a:p>
            <a:pPr lvl="1"/>
            <a:endParaRPr lang="de-DE" dirty="0"/>
          </a:p>
        </p:txBody>
      </p:sp>
      <p:sp>
        <p:nvSpPr>
          <p:cNvPr id="4" name="Datumsplatzhalter 3"/>
          <p:cNvSpPr>
            <a:spLocks noGrp="1"/>
          </p:cNvSpPr>
          <p:nvPr>
            <p:ph type="dt" sz="half" idx="10"/>
          </p:nvPr>
        </p:nvSpPr>
        <p:spPr/>
        <p:txBody>
          <a:bodyPr/>
          <a:lstStyle/>
          <a:p>
            <a:r>
              <a:rPr lang="de-DE" smtClean="0"/>
              <a:t>02.10.2015</a:t>
            </a:r>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41</a:t>
            </a:fld>
            <a:endParaRPr lang="de-DE"/>
          </a:p>
        </p:txBody>
      </p:sp>
    </p:spTree>
    <p:extLst>
      <p:ext uri="{BB962C8B-B14F-4D97-AF65-F5344CB8AC3E}">
        <p14:creationId xmlns:p14="http://schemas.microsoft.com/office/powerpoint/2010/main" val="2800203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err="1" smtClean="0"/>
              <a:t>Demonstrations</a:t>
            </a:r>
            <a:r>
              <a:rPr lang="de-DE" sz="3200" dirty="0" smtClean="0"/>
              <a:t> Video</a:t>
            </a:r>
            <a:endParaRPr lang="de-DE" sz="3200" dirty="0"/>
          </a:p>
        </p:txBody>
      </p:sp>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5</a:t>
            </a:fld>
            <a:endParaRPr lang="de-DE"/>
          </a:p>
        </p:txBody>
      </p:sp>
    </p:spTree>
    <p:extLst>
      <p:ext uri="{BB962C8B-B14F-4D97-AF65-F5344CB8AC3E}">
        <p14:creationId xmlns:p14="http://schemas.microsoft.com/office/powerpoint/2010/main" val="1652223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Code &amp; Erläuterung</a:t>
            </a:r>
            <a:br>
              <a:rPr lang="de-DE" dirty="0" smtClean="0"/>
            </a:br>
            <a:r>
              <a:rPr lang="de-DE" sz="3200" dirty="0" smtClean="0"/>
              <a:t>index.html</a:t>
            </a:r>
            <a:endParaRPr lang="de-DE" sz="3200" dirty="0"/>
          </a:p>
        </p:txBody>
      </p:sp>
      <p:sp>
        <p:nvSpPr>
          <p:cNvPr id="3" name="Datumsplatzhalter 2"/>
          <p:cNvSpPr>
            <a:spLocks noGrp="1"/>
          </p:cNvSpPr>
          <p:nvPr>
            <p:ph type="dt" sz="half" idx="10"/>
          </p:nvPr>
        </p:nvSpPr>
        <p:spPr/>
        <p:txBody>
          <a:bodyPr/>
          <a:lstStyle/>
          <a:p>
            <a:r>
              <a:rPr lang="de-DE" smtClean="0"/>
              <a:t>02.10.2015</a:t>
            </a:r>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6</a:t>
            </a:fld>
            <a:endParaRPr lang="de-DE"/>
          </a:p>
        </p:txBody>
      </p:sp>
    </p:spTree>
    <p:extLst>
      <p:ext uri="{BB962C8B-B14F-4D97-AF65-F5344CB8AC3E}">
        <p14:creationId xmlns:p14="http://schemas.microsoft.com/office/powerpoint/2010/main" val="424806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 – „Mario </a:t>
            </a:r>
            <a:r>
              <a:rPr lang="de-DE" dirty="0" err="1" smtClean="0"/>
              <a:t>Kart</a:t>
            </a:r>
            <a:r>
              <a:rPr lang="de-DE" dirty="0" smtClean="0"/>
              <a:t>“ Style</a:t>
            </a:r>
          </a:p>
          <a:p>
            <a:pPr lvl="1" algn="just"/>
            <a:r>
              <a:rPr lang="de-DE" dirty="0" smtClean="0"/>
              <a:t>Bunte, mehr oder weniger Offene Welt</a:t>
            </a:r>
          </a:p>
        </p:txBody>
      </p:sp>
      <p:sp>
        <p:nvSpPr>
          <p:cNvPr id="4" name="Inhaltsplatzhalter 2"/>
          <p:cNvSpPr txBox="1">
            <a:spLocks/>
          </p:cNvSpPr>
          <p:nvPr/>
        </p:nvSpPr>
        <p:spPr bwMode="auto">
          <a:xfrm>
            <a:off x="7806519" y="2711198"/>
            <a:ext cx="4012441" cy="18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Welt braucht Grenzen</a:t>
            </a:r>
          </a:p>
          <a:p>
            <a:pPr lvl="1" algn="just"/>
            <a:r>
              <a:rPr lang="de-DE" sz="2000" dirty="0" smtClean="0"/>
              <a:t>Implementierung von fertigen Modellen</a:t>
            </a:r>
          </a:p>
        </p:txBody>
      </p:sp>
      <p:pic>
        <p:nvPicPr>
          <p:cNvPr id="1026" name="Picture 2" descr="D:\Nils\Desktop\Mario K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258" y="3627952"/>
            <a:ext cx="4544705" cy="277327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501258" y="6414445"/>
            <a:ext cx="4544705" cy="369332"/>
          </a:xfrm>
          <a:prstGeom prst="rect">
            <a:avLst/>
          </a:prstGeom>
          <a:noFill/>
        </p:spPr>
        <p:txBody>
          <a:bodyPr wrap="square" rtlCol="0">
            <a:spAutoFit/>
          </a:bodyPr>
          <a:lstStyle/>
          <a:p>
            <a:r>
              <a:rPr lang="de-DE" dirty="0" smtClean="0"/>
              <a:t>Screenshot – Super </a:t>
            </a:r>
            <a:r>
              <a:rPr lang="de-DE" dirty="0" err="1" smtClean="0"/>
              <a:t>Tux</a:t>
            </a:r>
            <a:r>
              <a:rPr lang="de-DE" dirty="0" smtClean="0"/>
              <a:t> </a:t>
            </a:r>
            <a:r>
              <a:rPr lang="de-DE" dirty="0" err="1" smtClean="0"/>
              <a:t>Race</a:t>
            </a:r>
            <a:r>
              <a:rPr lang="de-DE" dirty="0" smtClean="0"/>
              <a:t> Game</a:t>
            </a:r>
            <a:endParaRPr lang="de-DE" dirty="0"/>
          </a:p>
        </p:txBody>
      </p:sp>
      <p:sp>
        <p:nvSpPr>
          <p:cNvPr id="6" name="Datumsplatzhalter 5"/>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7</a:t>
            </a:fld>
            <a:endParaRPr lang="de-DE"/>
          </a:p>
        </p:txBody>
      </p:sp>
    </p:spTree>
    <p:extLst>
      <p:ext uri="{BB962C8B-B14F-4D97-AF65-F5344CB8AC3E}">
        <p14:creationId xmlns:p14="http://schemas.microsoft.com/office/powerpoint/2010/main" val="100247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Mehr wie „</a:t>
            </a:r>
            <a:r>
              <a:rPr lang="de-DE" dirty="0" err="1" smtClean="0"/>
              <a:t>Tron</a:t>
            </a:r>
            <a:r>
              <a:rPr lang="de-DE" dirty="0" smtClean="0"/>
              <a:t>“ ... </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Strecke hat Wände als Grenze</a:t>
            </a:r>
          </a:p>
          <a:p>
            <a:pPr lvl="1" algn="just"/>
            <a:r>
              <a:rPr lang="de-DE" sz="2000" dirty="0" smtClean="0"/>
              <a:t>Probleme mit dem Importieren von Modellen</a:t>
            </a:r>
          </a:p>
          <a:p>
            <a:pPr lvl="2" algn="just"/>
            <a:r>
              <a:rPr lang="de-DE" sz="1600" dirty="0" smtClean="0"/>
              <a:t>Modelle werden vom Browser blockiert</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Bildausschnitt – </a:t>
            </a:r>
            <a:r>
              <a:rPr lang="de-DE" dirty="0" err="1" smtClean="0"/>
              <a:t>Tron</a:t>
            </a:r>
            <a:r>
              <a:rPr lang="de-DE" dirty="0" smtClean="0"/>
              <a:t> Legacy</a:t>
            </a:r>
            <a:endParaRPr lang="de-DE" dirty="0"/>
          </a:p>
        </p:txBody>
      </p:sp>
      <p:pic>
        <p:nvPicPr>
          <p:cNvPr id="2051" name="Picture 3" descr="D:\Nils\Desktop\Screenshot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481" y="4391780"/>
            <a:ext cx="3131313" cy="1995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5439481" y="6389420"/>
            <a:ext cx="3950179"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(Prototyp)</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8</a:t>
            </a:fld>
            <a:endParaRPr lang="de-DE"/>
          </a:p>
        </p:txBody>
      </p:sp>
    </p:spTree>
    <p:extLst>
      <p:ext uri="{BB962C8B-B14F-4D97-AF65-F5344CB8AC3E}">
        <p14:creationId xmlns:p14="http://schemas.microsoft.com/office/powerpoint/2010/main" val="5069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Galaktische Space Strecke</a:t>
            </a:r>
          </a:p>
        </p:txBody>
      </p:sp>
      <p:sp>
        <p:nvSpPr>
          <p:cNvPr id="4" name="Inhaltsplatzhalter 2"/>
          <p:cNvSpPr txBox="1">
            <a:spLocks/>
          </p:cNvSpPr>
          <p:nvPr/>
        </p:nvSpPr>
        <p:spPr bwMode="auto">
          <a:xfrm>
            <a:off x="7806519" y="2711197"/>
            <a:ext cx="4012441" cy="306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Anmerkung</a:t>
            </a:r>
            <a:endParaRPr lang="de-DE" sz="1200" dirty="0"/>
          </a:p>
          <a:p>
            <a:pPr lvl="1" algn="just"/>
            <a:r>
              <a:rPr lang="de-DE" sz="2000" dirty="0" smtClean="0"/>
              <a:t>Leider lassen sich die Modelle und Texturen nur online anzeigen. Weil die Browser den Code sperren.</a:t>
            </a:r>
          </a:p>
          <a:p>
            <a:pPr lvl="1" algn="just"/>
            <a:r>
              <a:rPr lang="de-DE" sz="2000" dirty="0" smtClean="0"/>
              <a:t>Wir konnten keine Lösung für dieses Problem finden, weil es kein aussagekräftiges Tutorial oder Wiki gab.</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5" y="6387149"/>
            <a:ext cx="4353632"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(Final Version)</a:t>
            </a:r>
            <a:endParaRPr lang="de-DE" dirty="0"/>
          </a:p>
        </p:txBody>
      </p:sp>
      <p:sp>
        <p:nvSpPr>
          <p:cNvPr id="5" name="Datumsplatzhalter 4"/>
          <p:cNvSpPr>
            <a:spLocks noGrp="1"/>
          </p:cNvSpPr>
          <p:nvPr>
            <p:ph type="dt" sz="half" idx="10"/>
          </p:nvPr>
        </p:nvSpPr>
        <p:spPr/>
        <p:txBody>
          <a:bodyPr/>
          <a:lstStyle/>
          <a:p>
            <a:r>
              <a:rPr lang="de-DE" smtClean="0"/>
              <a:t>02.10.2015</a:t>
            </a:r>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9</a:t>
            </a:fld>
            <a:endParaRPr lang="de-DE"/>
          </a:p>
        </p:txBody>
      </p:sp>
    </p:spTree>
    <p:extLst>
      <p:ext uri="{BB962C8B-B14F-4D97-AF65-F5344CB8AC3E}">
        <p14:creationId xmlns:p14="http://schemas.microsoft.com/office/powerpoint/2010/main" val="2836147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Fulda Master" id="{74D752EF-3FAA-4935-ABB4-7B74A58079FF}" vid="{C97248B2-61E8-49D9-A36C-898FD5117E19}"/>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Fulda Master</Template>
  <TotalTime>0</TotalTime>
  <Words>1404</Words>
  <Application>Microsoft Office PowerPoint</Application>
  <PresentationFormat>Benutzerdefiniert</PresentationFormat>
  <Paragraphs>345</Paragraphs>
  <Slides>41</Slides>
  <Notes>0</Notes>
  <HiddenSlides>0</HiddenSlides>
  <MMClips>0</MMClips>
  <ScaleCrop>false</ScaleCrop>
  <HeadingPairs>
    <vt:vector size="4" baseType="variant">
      <vt:variant>
        <vt:lpstr>Design</vt:lpstr>
      </vt:variant>
      <vt:variant>
        <vt:i4>1</vt:i4>
      </vt:variant>
      <vt:variant>
        <vt:lpstr>Folientitel</vt:lpstr>
      </vt:variant>
      <vt:variant>
        <vt:i4>41</vt:i4>
      </vt:variant>
    </vt:vector>
  </HeadingPairs>
  <TitlesOfParts>
    <vt:vector size="42" baseType="lpstr">
      <vt:lpstr>Fulda Master</vt:lpstr>
      <vt:lpstr>GDV- Das Rennen – Till the DeaS Finale Präsentation</vt:lpstr>
      <vt:lpstr>Gliederung </vt:lpstr>
      <vt:lpstr>Das Spiel Kurzbeschreibung</vt:lpstr>
      <vt:lpstr>Das Spiel Preview Bilder</vt:lpstr>
      <vt:lpstr>Das Spiel Demonstrations Video</vt:lpstr>
      <vt:lpstr>Code &amp; Erläuterung index.html</vt:lpstr>
      <vt:lpstr>Herausforderungen Umwelt</vt:lpstr>
      <vt:lpstr>Herausforderungen Umwelt</vt:lpstr>
      <vt:lpstr>Herausforderungen Umwelt</vt:lpstr>
      <vt:lpstr>Herausforderungen Gameplay</vt:lpstr>
      <vt:lpstr>Herausforderungen Gameplay</vt:lpstr>
      <vt:lpstr>Herausforderungen Modelle</vt:lpstr>
      <vt:lpstr>Herausforderungen Power Ups</vt:lpstr>
      <vt:lpstr>Herausforderungen Power Ups</vt:lpstr>
      <vt:lpstr>Herausforderungen Power Ups</vt:lpstr>
      <vt:lpstr>Herausforderungen Collision Detection</vt:lpstr>
      <vt:lpstr>Herausforderungen Collision Detection</vt:lpstr>
      <vt:lpstr>Herausforderungen Collision Detection</vt:lpstr>
      <vt:lpstr>Herausforderungen Checkpoints</vt:lpstr>
      <vt:lpstr>Herausforderungen Checkpoints</vt:lpstr>
      <vt:lpstr>Herausforderungen Checkpoints</vt:lpstr>
      <vt:lpstr>Herausforderungen Respawn</vt:lpstr>
      <vt:lpstr>Herausforderungen Respawn</vt:lpstr>
      <vt:lpstr>Herausforderungen Damage Calculation</vt:lpstr>
      <vt:lpstr>Herausforderungen Damage Calculation</vt:lpstr>
      <vt:lpstr>Herausforderungen Kamera</vt:lpstr>
      <vt:lpstr>Herausforderungen Kamera</vt:lpstr>
      <vt:lpstr>Herausforderungen Kamera</vt:lpstr>
      <vt:lpstr>Unser Zeitplan &amp; Aufgabenverteilung Der ursprüngliche Zeitplan</vt:lpstr>
      <vt:lpstr>Unser Zeitplan &amp; Aufgabenverteilung Wie es wirklich war…</vt:lpstr>
      <vt:lpstr>Anhang : Die Planungspräsentation GDV- Das Rennen – Till the DeaS</vt:lpstr>
      <vt:lpstr>Gliederung </vt:lpstr>
      <vt:lpstr>Kurzbeschreibung</vt:lpstr>
      <vt:lpstr>Bilder und Skizzen</vt:lpstr>
      <vt:lpstr>Aufgabenverteilung Nutzung von three.js</vt:lpstr>
      <vt:lpstr>Meilensteine</vt:lpstr>
      <vt:lpstr>Meilensteine</vt:lpstr>
      <vt:lpstr>Meilensteine</vt:lpstr>
      <vt:lpstr>Das Größte Risiko</vt:lpstr>
      <vt:lpstr>Das Größte Risiko</vt:lpstr>
      <vt:lpstr>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51</cp:revision>
  <dcterms:created xsi:type="dcterms:W3CDTF">2015-06-09T06:24:15Z</dcterms:created>
  <dcterms:modified xsi:type="dcterms:W3CDTF">2015-10-02T14:53:35Z</dcterms:modified>
</cp:coreProperties>
</file>