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4" r:id="rId10"/>
    <p:sldId id="263"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8" d="100"/>
          <a:sy n="88" d="100"/>
        </p:scale>
        <p:origin x="-42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70045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198954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14937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100267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EF89B6B9-B857-4877-A1E1-A78A6A94EA51}" type="datetimeFigureOut">
              <a:rPr lang="de-DE" smtClean="0"/>
              <a:t>16.06.2015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275588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53433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F89B6B9-B857-4877-A1E1-A78A6A94EA51}" type="datetimeFigureOut">
              <a:rPr lang="de-DE" smtClean="0"/>
              <a:t>16.06.2015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412090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F89B6B9-B857-4877-A1E1-A78A6A94EA51}" type="datetimeFigureOut">
              <a:rPr lang="de-DE" smtClean="0"/>
              <a:t>16.06.2015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356881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F89B6B9-B857-4877-A1E1-A78A6A94EA51}" type="datetimeFigureOut">
              <a:rPr lang="de-DE" smtClean="0"/>
              <a:t>16.06.2015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08774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25094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F89B6B9-B857-4877-A1E1-A78A6A94EA51}" type="datetimeFigureOut">
              <a:rPr lang="de-DE" smtClean="0"/>
              <a:t>16.06.2015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A18DD3B-6366-410C-8003-B36A9F3BD685}" type="slidenum">
              <a:rPr lang="de-DE" smtClean="0"/>
              <a:t>‹Nr.›</a:t>
            </a:fld>
            <a:endParaRPr lang="de-DE"/>
          </a:p>
        </p:txBody>
      </p:sp>
    </p:spTree>
    <p:extLst>
      <p:ext uri="{BB962C8B-B14F-4D97-AF65-F5344CB8AC3E}">
        <p14:creationId xmlns:p14="http://schemas.microsoft.com/office/powerpoint/2010/main" val="82168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9B6B9-B857-4877-A1E1-A78A6A94EA51}" type="datetimeFigureOut">
              <a:rPr lang="de-DE" smtClean="0"/>
              <a:t>16.06.2015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8DD3B-6366-410C-8003-B36A9F3BD685}" type="slidenum">
              <a:rPr lang="de-DE" smtClean="0"/>
              <a:t>‹Nr.›</a:t>
            </a:fld>
            <a:endParaRPr lang="de-DE"/>
          </a:p>
        </p:txBody>
      </p:sp>
    </p:spTree>
    <p:extLst>
      <p:ext uri="{BB962C8B-B14F-4D97-AF65-F5344CB8AC3E}">
        <p14:creationId xmlns:p14="http://schemas.microsoft.com/office/powerpoint/2010/main" val="359327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GDV- </a:t>
            </a:r>
            <a:r>
              <a:rPr lang="de-DE" dirty="0" smtClean="0"/>
              <a:t>Das Rennen</a:t>
            </a:r>
            <a:endParaRPr lang="de-DE" dirty="0"/>
          </a:p>
        </p:txBody>
      </p:sp>
      <p:sp>
        <p:nvSpPr>
          <p:cNvPr id="3" name="Untertitel 2"/>
          <p:cNvSpPr>
            <a:spLocks noGrp="1"/>
          </p:cNvSpPr>
          <p:nvPr>
            <p:ph type="subTitle" idx="1"/>
          </p:nvPr>
        </p:nvSpPr>
        <p:spPr/>
        <p:txBody>
          <a:bodyPr/>
          <a:lstStyle/>
          <a:p>
            <a:r>
              <a:rPr lang="de-DE" dirty="0" smtClean="0"/>
              <a:t>Ludwig Lot, Markus Wiegand, Nils Jahnel, Sven </a:t>
            </a:r>
            <a:r>
              <a:rPr lang="de-DE" dirty="0" err="1" smtClean="0"/>
              <a:t>Wernikowski</a:t>
            </a:r>
            <a:endParaRPr lang="de-DE" dirty="0"/>
          </a:p>
        </p:txBody>
      </p:sp>
    </p:spTree>
    <p:extLst>
      <p:ext uri="{BB962C8B-B14F-4D97-AF65-F5344CB8AC3E}">
        <p14:creationId xmlns:p14="http://schemas.microsoft.com/office/powerpoint/2010/main" val="166384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Größte Risiko</a:t>
            </a:r>
            <a:endParaRPr lang="de-DE" dirty="0"/>
          </a:p>
        </p:txBody>
      </p:sp>
      <p:sp>
        <p:nvSpPr>
          <p:cNvPr id="3" name="Inhaltsplatzhalter 2"/>
          <p:cNvSpPr>
            <a:spLocks noGrp="1"/>
          </p:cNvSpPr>
          <p:nvPr>
            <p:ph idx="1"/>
          </p:nvPr>
        </p:nvSpPr>
        <p:spPr/>
        <p:txBody>
          <a:bodyPr/>
          <a:lstStyle/>
          <a:p>
            <a:r>
              <a:rPr lang="de-DE" dirty="0" smtClean="0"/>
              <a:t>Wir schaffen es nicht fertig zu werden.</a:t>
            </a:r>
          </a:p>
          <a:p>
            <a:r>
              <a:rPr lang="de-DE" dirty="0" smtClean="0"/>
              <a:t>Technik zu komplex</a:t>
            </a:r>
          </a:p>
          <a:p>
            <a:r>
              <a:rPr lang="de-DE" dirty="0" smtClean="0"/>
              <a:t>Meilensteine nicht kompatibel zu einander</a:t>
            </a:r>
          </a:p>
          <a:p>
            <a:endParaRPr lang="de-DE" dirty="0"/>
          </a:p>
          <a:p>
            <a:r>
              <a:rPr lang="de-DE" dirty="0" smtClean="0"/>
              <a:t>Klausur nicht bestanden!</a:t>
            </a:r>
          </a:p>
          <a:p>
            <a:endParaRPr lang="de-DE" dirty="0"/>
          </a:p>
        </p:txBody>
      </p:sp>
    </p:spTree>
    <p:extLst>
      <p:ext uri="{BB962C8B-B14F-4D97-AF65-F5344CB8AC3E}">
        <p14:creationId xmlns:p14="http://schemas.microsoft.com/office/powerpoint/2010/main" val="348422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lnSpcReduction="10000"/>
          </a:bodyPr>
          <a:lstStyle/>
          <a:p>
            <a:pPr>
              <a:lnSpc>
                <a:spcPct val="150000"/>
              </a:lnSpc>
            </a:pPr>
            <a:r>
              <a:rPr lang="de-DE" dirty="0" smtClean="0"/>
              <a:t>Kurzbeschreibung</a:t>
            </a:r>
          </a:p>
          <a:p>
            <a:pPr>
              <a:lnSpc>
                <a:spcPct val="150000"/>
              </a:lnSpc>
            </a:pPr>
            <a:r>
              <a:rPr lang="de-DE" dirty="0" smtClean="0"/>
              <a:t>Bilder und Skizzen des Projektes</a:t>
            </a:r>
          </a:p>
          <a:p>
            <a:pPr>
              <a:lnSpc>
                <a:spcPct val="150000"/>
              </a:lnSpc>
            </a:pPr>
            <a:r>
              <a:rPr lang="de-DE" dirty="0" smtClean="0"/>
              <a:t>Aufgabenverteilung</a:t>
            </a:r>
          </a:p>
          <a:p>
            <a:pPr>
              <a:lnSpc>
                <a:spcPct val="150000"/>
              </a:lnSpc>
            </a:pPr>
            <a:r>
              <a:rPr lang="de-DE" dirty="0" smtClean="0"/>
              <a:t>Zeitplan</a:t>
            </a:r>
          </a:p>
          <a:p>
            <a:pPr>
              <a:lnSpc>
                <a:spcPct val="150000"/>
              </a:lnSpc>
            </a:pPr>
            <a:r>
              <a:rPr lang="de-DE" dirty="0" smtClean="0"/>
              <a:t>Meilensteine</a:t>
            </a:r>
          </a:p>
          <a:p>
            <a:pPr>
              <a:lnSpc>
                <a:spcPct val="150000"/>
              </a:lnSpc>
            </a:pPr>
            <a:r>
              <a:rPr lang="de-DE" dirty="0" smtClean="0"/>
              <a:t>Risiko</a:t>
            </a:r>
            <a:endParaRPr lang="de-DE" dirty="0"/>
          </a:p>
        </p:txBody>
      </p:sp>
    </p:spTree>
    <p:extLst>
      <p:ext uri="{BB962C8B-B14F-4D97-AF65-F5344CB8AC3E}">
        <p14:creationId xmlns:p14="http://schemas.microsoft.com/office/powerpoint/2010/main" val="123981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normAutofit fontScale="92500" lnSpcReduction="10000"/>
          </a:bodyPr>
          <a:lstStyle/>
          <a:p>
            <a:r>
              <a:rPr lang="de-DE" dirty="0"/>
              <a:t>Das Rennen</a:t>
            </a:r>
          </a:p>
          <a:p>
            <a:r>
              <a:rPr lang="de-DE" dirty="0"/>
              <a:t>Beim Aufrufen der Webseite erscheint ein </a:t>
            </a:r>
            <a:r>
              <a:rPr lang="de-DE" dirty="0" err="1"/>
              <a:t>StartButton</a:t>
            </a:r>
            <a:r>
              <a:rPr lang="de-DE" dirty="0"/>
              <a:t> mit dem man die Anwendung starten kann. Damit man einen kleinen Eindruck bekommen kann, was da passiert sieht man ein Video im Hintergrund. Nachdem man auf Start geklickt hat, erscheint ein neues Fenster mit einem Rennwagen auf einem Podest, das sich dreht und eine Farbpalette am Rand. Mit dieser Farbpalette kann man die Farbe des Rennwagens einstellen.  Nach einem Klick auf Weiter, kann man eine Strecke auswählen.  Letztlich gibt es dann noch den </a:t>
            </a:r>
            <a:r>
              <a:rPr lang="de-DE" dirty="0" err="1"/>
              <a:t>StartButton</a:t>
            </a:r>
            <a:r>
              <a:rPr lang="de-DE" dirty="0"/>
              <a:t> mit dem man das Rennen starten kann. Wobei Rennen in diesem Sinne bedeutet, dass man alleine auf der Strecke herum fahren kann. Mit </a:t>
            </a:r>
            <a:r>
              <a:rPr lang="de-DE" dirty="0" err="1"/>
              <a:t>Escape</a:t>
            </a:r>
            <a:r>
              <a:rPr lang="de-DE" dirty="0"/>
              <a:t> kann man das Rennen beenden und sieht die gefahrene Zeit, danach kommt man wieder zum Start-Bildschirm.</a:t>
            </a:r>
          </a:p>
          <a:p>
            <a:pPr marL="0" indent="0">
              <a:buNone/>
            </a:pPr>
            <a:endParaRPr lang="de-DE" dirty="0"/>
          </a:p>
        </p:txBody>
      </p:sp>
    </p:spTree>
    <p:extLst>
      <p:ext uri="{BB962C8B-B14F-4D97-AF65-F5344CB8AC3E}">
        <p14:creationId xmlns:p14="http://schemas.microsoft.com/office/powerpoint/2010/main" val="359523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und Skizzen</a:t>
            </a:r>
            <a:endParaRPr lang="de-DE" dirty="0"/>
          </a:p>
        </p:txBody>
      </p:sp>
      <p:pic>
        <p:nvPicPr>
          <p:cNvPr id="7" name="Inhaltsplatzhalt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21362134">
            <a:off x="387439" y="1527844"/>
            <a:ext cx="5181600" cy="4148410"/>
          </a:xfrm>
        </p:spPr>
      </p:pic>
      <p:pic>
        <p:nvPicPr>
          <p:cNvPr id="8" name="Inhaltsplatzhalt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rot="707878">
            <a:off x="7473759" y="669701"/>
            <a:ext cx="4124740" cy="3313731"/>
          </a:xfr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37252">
            <a:off x="5215402" y="3296992"/>
            <a:ext cx="4031025" cy="355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5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Aufgabenverteilung</a:t>
            </a:r>
            <a:endParaRPr lang="de-DE" dirty="0"/>
          </a:p>
        </p:txBody>
      </p:sp>
      <p:sp>
        <p:nvSpPr>
          <p:cNvPr id="3" name="Inhaltsplatzhalter 2"/>
          <p:cNvSpPr>
            <a:spLocks noGrp="1"/>
          </p:cNvSpPr>
          <p:nvPr>
            <p:ph idx="1"/>
          </p:nvPr>
        </p:nvSpPr>
        <p:spPr/>
        <p:txBody>
          <a:bodyPr/>
          <a:lstStyle/>
          <a:p>
            <a:r>
              <a:rPr lang="de-DE" dirty="0" smtClean="0"/>
              <a:t>Work in Progress</a:t>
            </a:r>
            <a:endParaRPr lang="de-DE" dirty="0"/>
          </a:p>
        </p:txBody>
      </p:sp>
    </p:spTree>
    <p:extLst>
      <p:ext uri="{BB962C8B-B14F-4D97-AF65-F5344CB8AC3E}">
        <p14:creationId xmlns:p14="http://schemas.microsoft.com/office/powerpoint/2010/main" val="159132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1 – 2)</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150302261"/>
              </p:ext>
            </p:extLst>
          </p:nvPr>
        </p:nvGraphicFramePr>
        <p:xfrm>
          <a:off x="838200" y="1509939"/>
          <a:ext cx="10515600" cy="43484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Treffen</a:t>
                      </a:r>
                      <a:r>
                        <a:rPr lang="de-DE" baseline="0" dirty="0" smtClean="0"/>
                        <a:t> zur Aufgabenverteilung</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ersten Strecke</a:t>
                      </a:r>
                      <a:endParaRPr lang="de-DE" dirty="0"/>
                    </a:p>
                  </a:txBody>
                  <a:tcPr/>
                </a:tc>
                <a:tc>
                  <a:txBody>
                    <a:bodyPr/>
                    <a:lstStyle/>
                    <a:p>
                      <a:r>
                        <a:rPr lang="de-DE" dirty="0" smtClean="0"/>
                        <a:t>2h</a:t>
                      </a:r>
                      <a:endParaRPr lang="de-DE" dirty="0"/>
                    </a:p>
                  </a:txBody>
                  <a:tcPr/>
                </a:tc>
              </a:tr>
              <a:tr h="370840">
                <a:tc>
                  <a:txBody>
                    <a:bodyPr/>
                    <a:lstStyle/>
                    <a:p>
                      <a:r>
                        <a:rPr lang="de-DE" dirty="0" smtClean="0"/>
                        <a:t>Grobe</a:t>
                      </a:r>
                      <a:r>
                        <a:rPr lang="de-DE" baseline="0" dirty="0" smtClean="0"/>
                        <a:t> Modellumsetzung der ersten Strecke</a:t>
                      </a:r>
                      <a:endParaRPr lang="de-DE" dirty="0"/>
                    </a:p>
                  </a:txBody>
                  <a:tcPr/>
                </a:tc>
                <a:tc>
                  <a:txBody>
                    <a:bodyPr/>
                    <a:lstStyle/>
                    <a:p>
                      <a:r>
                        <a:rPr lang="de-DE" dirty="0" smtClean="0"/>
                        <a:t>5h</a:t>
                      </a:r>
                      <a:endParaRPr lang="de-DE" dirty="0"/>
                    </a:p>
                  </a:txBody>
                  <a:tcPr/>
                </a:tc>
              </a:tr>
              <a:tr h="370840">
                <a:tc>
                  <a:txBody>
                    <a:bodyPr/>
                    <a:lstStyle/>
                    <a:p>
                      <a:r>
                        <a:rPr lang="de-DE" dirty="0" smtClean="0"/>
                        <a:t>Funktionen:</a:t>
                      </a:r>
                      <a:r>
                        <a:rPr lang="de-DE" baseline="0" dirty="0" smtClean="0"/>
                        <a:t> Kollisionsabfrage etc.</a:t>
                      </a:r>
                      <a:endParaRPr lang="de-DE" dirty="0"/>
                    </a:p>
                  </a:txBody>
                  <a:tcPr/>
                </a:tc>
                <a:tc>
                  <a:txBody>
                    <a:bodyPr/>
                    <a:lstStyle/>
                    <a:p>
                      <a:r>
                        <a:rPr lang="de-DE" dirty="0" smtClean="0"/>
                        <a:t>26h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Fortgeschrittene</a:t>
                      </a:r>
                      <a:r>
                        <a:rPr lang="de-DE" baseline="0" dirty="0" smtClean="0"/>
                        <a:t> Modellierung </a:t>
                      </a:r>
                    </a:p>
                    <a:p>
                      <a:r>
                        <a:rPr lang="de-DE" baseline="0" dirty="0" smtClean="0"/>
                        <a:t>(Auto &amp; Streckenlandschaft)</a:t>
                      </a:r>
                      <a:endParaRPr lang="de-DE" dirty="0"/>
                    </a:p>
                  </a:txBody>
                  <a:tcPr/>
                </a:tc>
                <a:tc>
                  <a:txBody>
                    <a:bodyPr/>
                    <a:lstStyle/>
                    <a:p>
                      <a:r>
                        <a:rPr lang="de-DE" dirty="0" smtClean="0"/>
                        <a:t>20 h</a:t>
                      </a:r>
                      <a:endParaRPr lang="de-DE" dirty="0"/>
                    </a:p>
                  </a:txBody>
                  <a:tcPr/>
                </a:tc>
              </a:tr>
              <a:tr h="370840">
                <a:tc>
                  <a:txBody>
                    <a:bodyPr/>
                    <a:lstStyle/>
                    <a:p>
                      <a:r>
                        <a:rPr lang="de-DE" dirty="0" smtClean="0"/>
                        <a:t>2.</a:t>
                      </a:r>
                      <a:r>
                        <a:rPr lang="de-DE" baseline="0" dirty="0" smtClean="0"/>
                        <a:t> Code 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4h</a:t>
                      </a:r>
                      <a:endParaRPr lang="de-DE" dirty="0"/>
                    </a:p>
                  </a:txBody>
                  <a:tcPr/>
                </a:tc>
              </a:tr>
            </a:tbl>
          </a:graphicData>
        </a:graphic>
      </p:graphicFrame>
    </p:spTree>
    <p:extLst>
      <p:ext uri="{BB962C8B-B14F-4D97-AF65-F5344CB8AC3E}">
        <p14:creationId xmlns:p14="http://schemas.microsoft.com/office/powerpoint/2010/main" val="13894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 (Meilenstein 3 – Der Bonus)</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28483979"/>
              </p:ext>
            </p:extLst>
          </p:nvPr>
        </p:nvGraphicFramePr>
        <p:xfrm>
          <a:off x="838200" y="1509939"/>
          <a:ext cx="10515600" cy="47193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de-DE" dirty="0" smtClean="0"/>
                        <a:t>Aufgaben</a:t>
                      </a:r>
                      <a:endParaRPr lang="de-DE" dirty="0"/>
                    </a:p>
                  </a:txBody>
                  <a:tcPr/>
                </a:tc>
                <a:tc>
                  <a:txBody>
                    <a:bodyPr/>
                    <a:lstStyle/>
                    <a:p>
                      <a:r>
                        <a:rPr lang="de-DE" dirty="0" smtClean="0"/>
                        <a:t>Geplante Zeit</a:t>
                      </a:r>
                      <a:endParaRPr lang="de-DE" dirty="0"/>
                    </a:p>
                  </a:txBody>
                  <a:tcPr/>
                </a:tc>
              </a:tr>
              <a:tr h="370840">
                <a:tc>
                  <a:txBody>
                    <a:bodyPr/>
                    <a:lstStyle/>
                    <a:p>
                      <a:r>
                        <a:rPr lang="de-DE" dirty="0" smtClean="0"/>
                        <a:t>Design</a:t>
                      </a:r>
                      <a:r>
                        <a:rPr lang="de-DE" baseline="0" dirty="0" smtClean="0"/>
                        <a:t> von alternativen Farben</a:t>
                      </a:r>
                      <a:endParaRPr lang="de-DE" dirty="0"/>
                    </a:p>
                  </a:txBody>
                  <a:tcPr/>
                </a:tc>
                <a:tc>
                  <a:txBody>
                    <a:bodyPr/>
                    <a:lstStyle/>
                    <a:p>
                      <a:r>
                        <a:rPr lang="de-DE" dirty="0" smtClean="0"/>
                        <a:t>2h</a:t>
                      </a:r>
                    </a:p>
                  </a:txBody>
                  <a:tcPr/>
                </a:tc>
              </a:tr>
              <a:tr h="370840">
                <a:tc>
                  <a:txBody>
                    <a:bodyPr/>
                    <a:lstStyle/>
                    <a:p>
                      <a:r>
                        <a:rPr lang="de-DE" dirty="0" smtClean="0"/>
                        <a:t>Design</a:t>
                      </a:r>
                      <a:r>
                        <a:rPr lang="de-DE" baseline="0" dirty="0" smtClean="0"/>
                        <a:t> der Editor GUI</a:t>
                      </a:r>
                      <a:endParaRPr lang="de-DE" dirty="0"/>
                    </a:p>
                  </a:txBody>
                  <a:tcPr/>
                </a:tc>
                <a:tc>
                  <a:txBody>
                    <a:bodyPr/>
                    <a:lstStyle/>
                    <a:p>
                      <a:r>
                        <a:rPr lang="de-DE" dirty="0" smtClean="0"/>
                        <a:t>2h</a:t>
                      </a:r>
                      <a:endParaRPr lang="de-DE" dirty="0"/>
                    </a:p>
                  </a:txBody>
                  <a:tcPr/>
                </a:tc>
              </a:tr>
              <a:tr h="370840">
                <a:tc>
                  <a:txBody>
                    <a:bodyPr/>
                    <a:lstStyle/>
                    <a:p>
                      <a:r>
                        <a:rPr lang="de-DE" dirty="0" smtClean="0"/>
                        <a:t>Umsetzung der Editor GUI</a:t>
                      </a:r>
                      <a:endParaRPr lang="de-DE" dirty="0"/>
                    </a:p>
                  </a:txBody>
                  <a:tcPr/>
                </a:tc>
                <a:tc>
                  <a:txBody>
                    <a:bodyPr/>
                    <a:lstStyle/>
                    <a:p>
                      <a:r>
                        <a:rPr lang="de-DE" dirty="0" smtClean="0"/>
                        <a:t>30</a:t>
                      </a:r>
                      <a:r>
                        <a:rPr lang="de-DE" baseline="0" dirty="0" smtClean="0"/>
                        <a:t> h</a:t>
                      </a:r>
                      <a:endParaRPr lang="de-DE" dirty="0"/>
                    </a:p>
                  </a:txBody>
                  <a:tcPr/>
                </a:tc>
              </a:tr>
              <a:tr h="370840">
                <a:tc>
                  <a:txBody>
                    <a:bodyPr/>
                    <a:lstStyle/>
                    <a:p>
                      <a:r>
                        <a:rPr lang="de-DE" dirty="0" smtClean="0"/>
                        <a:t>Funktionen:</a:t>
                      </a:r>
                      <a:r>
                        <a:rPr lang="de-DE" baseline="0" dirty="0" smtClean="0"/>
                        <a:t> </a:t>
                      </a:r>
                      <a:r>
                        <a:rPr lang="de-DE" baseline="0" dirty="0" err="1" smtClean="0"/>
                        <a:t>Palletenauswahl</a:t>
                      </a:r>
                      <a:r>
                        <a:rPr lang="de-DE" baseline="0" dirty="0" smtClean="0"/>
                        <a:t>, Farbübernahme etc.</a:t>
                      </a:r>
                      <a:endParaRPr lang="de-DE" dirty="0"/>
                    </a:p>
                  </a:txBody>
                  <a:tcPr/>
                </a:tc>
                <a:tc>
                  <a:txBody>
                    <a:bodyPr/>
                    <a:lstStyle/>
                    <a:p>
                      <a:r>
                        <a:rPr lang="de-DE" dirty="0" smtClean="0"/>
                        <a:t>30h</a:t>
                      </a:r>
                      <a:endParaRPr lang="de-DE" dirty="0"/>
                    </a:p>
                  </a:txBody>
                  <a:tcPr/>
                </a:tc>
              </a:tr>
              <a:tr h="370840">
                <a:tc>
                  <a:txBody>
                    <a:bodyPr/>
                    <a:lstStyle/>
                    <a:p>
                      <a:r>
                        <a:rPr lang="de-DE" dirty="0" smtClean="0"/>
                        <a:t>1.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Design alternativer</a:t>
                      </a:r>
                      <a:r>
                        <a:rPr lang="de-DE" baseline="0" dirty="0" smtClean="0"/>
                        <a:t> Automodelle</a:t>
                      </a:r>
                      <a:endParaRPr lang="de-DE" dirty="0"/>
                    </a:p>
                  </a:txBody>
                  <a:tcPr/>
                </a:tc>
                <a:tc>
                  <a:txBody>
                    <a:bodyPr/>
                    <a:lstStyle/>
                    <a:p>
                      <a:r>
                        <a:rPr lang="de-DE" dirty="0" smtClean="0"/>
                        <a:t>2h</a:t>
                      </a:r>
                      <a:endParaRPr lang="de-DE" dirty="0"/>
                    </a:p>
                  </a:txBody>
                  <a:tcPr/>
                </a:tc>
              </a:tr>
              <a:tr h="370840">
                <a:tc>
                  <a:txBody>
                    <a:bodyPr/>
                    <a:lstStyle/>
                    <a:p>
                      <a:r>
                        <a:rPr lang="de-DE" dirty="0" smtClean="0"/>
                        <a:t>Funktionen: Modellübernahme</a:t>
                      </a:r>
                      <a:r>
                        <a:rPr lang="de-DE" baseline="0" dirty="0" smtClean="0"/>
                        <a:t>, neue </a:t>
                      </a:r>
                      <a:r>
                        <a:rPr lang="de-DE" baseline="0" dirty="0" err="1" smtClean="0"/>
                        <a:t>Kollisionenberechnung</a:t>
                      </a:r>
                      <a:r>
                        <a:rPr lang="de-DE" baseline="0" dirty="0" smtClean="0"/>
                        <a:t> etc.</a:t>
                      </a:r>
                      <a:endParaRPr lang="de-DE" dirty="0"/>
                    </a:p>
                  </a:txBody>
                  <a:tcPr/>
                </a:tc>
                <a:tc>
                  <a:txBody>
                    <a:bodyPr/>
                    <a:lstStyle/>
                    <a:p>
                      <a:r>
                        <a:rPr lang="de-DE" dirty="0" smtClean="0"/>
                        <a:t>35h</a:t>
                      </a:r>
                      <a:endParaRPr lang="de-DE" dirty="0"/>
                    </a:p>
                  </a:txBody>
                  <a:tcPr/>
                </a:tc>
              </a:tr>
              <a:tr h="370840">
                <a:tc>
                  <a:txBody>
                    <a:bodyPr/>
                    <a:lstStyle/>
                    <a:p>
                      <a:r>
                        <a:rPr lang="de-DE" dirty="0" smtClean="0"/>
                        <a:t>2. Code-Optimierung</a:t>
                      </a:r>
                      <a:endParaRPr lang="de-DE" dirty="0"/>
                    </a:p>
                  </a:txBody>
                  <a:tcPr/>
                </a:tc>
                <a:tc>
                  <a:txBody>
                    <a:bodyPr/>
                    <a:lstStyle/>
                    <a:p>
                      <a:r>
                        <a:rPr lang="de-DE" dirty="0" smtClean="0"/>
                        <a:t>3h</a:t>
                      </a:r>
                      <a:endParaRPr lang="de-DE" dirty="0"/>
                    </a:p>
                  </a:txBody>
                  <a:tcPr/>
                </a:tc>
              </a:tr>
              <a:tr h="370840">
                <a:tc>
                  <a:txBody>
                    <a:bodyPr/>
                    <a:lstStyle/>
                    <a:p>
                      <a:r>
                        <a:rPr lang="de-DE" dirty="0" smtClean="0"/>
                        <a:t>Ausprobieren/Testen</a:t>
                      </a:r>
                      <a:endParaRPr lang="de-DE" dirty="0"/>
                    </a:p>
                  </a:txBody>
                  <a:tcPr/>
                </a:tc>
                <a:tc>
                  <a:txBody>
                    <a:bodyPr/>
                    <a:lstStyle/>
                    <a:p>
                      <a:r>
                        <a:rPr lang="de-DE" dirty="0" smtClean="0"/>
                        <a:t>10h</a:t>
                      </a:r>
                      <a:endParaRPr lang="de-DE" dirty="0"/>
                    </a:p>
                  </a:txBody>
                  <a:tcPr/>
                </a:tc>
              </a:tr>
              <a:tr h="370840">
                <a:tc>
                  <a:txBody>
                    <a:bodyPr/>
                    <a:lstStyle/>
                    <a:p>
                      <a:endParaRPr lang="de-DE" dirty="0"/>
                    </a:p>
                  </a:txBody>
                  <a:tcPr/>
                </a:tc>
                <a:tc>
                  <a:txBody>
                    <a:bodyPr/>
                    <a:lstStyle/>
                    <a:p>
                      <a:endParaRPr lang="de-DE" dirty="0"/>
                    </a:p>
                  </a:txBody>
                  <a:tcPr/>
                </a:tc>
              </a:tr>
              <a:tr h="370840">
                <a:tc>
                  <a:txBody>
                    <a:bodyPr/>
                    <a:lstStyle/>
                    <a:p>
                      <a:r>
                        <a:rPr lang="de-DE" dirty="0" smtClean="0"/>
                        <a:t>Finale Präsentation vorbereiten</a:t>
                      </a:r>
                      <a:endParaRPr lang="de-DE" dirty="0"/>
                    </a:p>
                  </a:txBody>
                  <a:tcPr/>
                </a:tc>
                <a:tc>
                  <a:txBody>
                    <a:bodyPr/>
                    <a:lstStyle/>
                    <a:p>
                      <a:r>
                        <a:rPr lang="de-DE" dirty="0" smtClean="0"/>
                        <a:t>3h</a:t>
                      </a:r>
                      <a:endParaRPr lang="de-DE" dirty="0"/>
                    </a:p>
                  </a:txBody>
                  <a:tcPr/>
                </a:tc>
              </a:tr>
            </a:tbl>
          </a:graphicData>
        </a:graphic>
      </p:graphicFrame>
    </p:spTree>
    <p:extLst>
      <p:ext uri="{BB962C8B-B14F-4D97-AF65-F5344CB8AC3E}">
        <p14:creationId xmlns:p14="http://schemas.microsoft.com/office/powerpoint/2010/main" val="387332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dirty="0"/>
              <a:t>Unsere Strecke(n)</a:t>
            </a:r>
          </a:p>
          <a:p>
            <a:pPr lvl="1"/>
            <a:r>
              <a:rPr lang="de-DE" dirty="0" smtClean="0"/>
              <a:t>Grundfunktion gewährleistet…</a:t>
            </a:r>
          </a:p>
          <a:p>
            <a:pPr lvl="1"/>
            <a:r>
              <a:rPr lang="de-DE" dirty="0" smtClean="0"/>
              <a:t>Eine fertig Rennstrecke existent</a:t>
            </a:r>
          </a:p>
          <a:p>
            <a:pPr lvl="1"/>
            <a:r>
              <a:rPr lang="de-DE" dirty="0"/>
              <a:t>K</a:t>
            </a:r>
            <a:r>
              <a:rPr lang="de-DE" dirty="0" smtClean="0"/>
              <a:t>ollisionen berücksichtigt</a:t>
            </a:r>
          </a:p>
          <a:p>
            <a:pPr lvl="1"/>
            <a:endParaRPr lang="de-DE" dirty="0" smtClean="0"/>
          </a:p>
          <a:p>
            <a:r>
              <a:rPr lang="de-DE" dirty="0" smtClean="0"/>
              <a:t>Die Modelle</a:t>
            </a:r>
          </a:p>
          <a:p>
            <a:pPr lvl="1"/>
            <a:r>
              <a:rPr lang="de-DE" dirty="0" smtClean="0"/>
              <a:t>Offizielle Modelle für</a:t>
            </a:r>
            <a:r>
              <a:rPr lang="de-DE" dirty="0"/>
              <a:t> </a:t>
            </a:r>
            <a:r>
              <a:rPr lang="de-DE" dirty="0" smtClean="0"/>
              <a:t>das Auto und die Strecke an sich.</a:t>
            </a:r>
          </a:p>
          <a:p>
            <a:pPr lvl="1"/>
            <a:r>
              <a:rPr lang="de-DE" dirty="0" smtClean="0"/>
              <a:t>Erste Texturierung</a:t>
            </a:r>
          </a:p>
          <a:p>
            <a:endParaRPr lang="de-DE" dirty="0"/>
          </a:p>
        </p:txBody>
      </p:sp>
    </p:spTree>
    <p:extLst>
      <p:ext uri="{BB962C8B-B14F-4D97-AF65-F5344CB8AC3E}">
        <p14:creationId xmlns:p14="http://schemas.microsoft.com/office/powerpoint/2010/main" val="1770962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dirty="0"/>
              <a:t>Bonus: Ein </a:t>
            </a:r>
            <a:r>
              <a:rPr lang="de-DE" dirty="0" smtClean="0"/>
              <a:t>Auto-Editor</a:t>
            </a:r>
          </a:p>
          <a:p>
            <a:pPr lvl="1"/>
            <a:r>
              <a:rPr lang="de-DE" dirty="0" smtClean="0"/>
              <a:t>Wenn noch Zeit bleibt!</a:t>
            </a:r>
          </a:p>
          <a:p>
            <a:pPr lvl="2"/>
            <a:r>
              <a:rPr lang="de-DE" dirty="0" smtClean="0"/>
              <a:t>Vor dem eigentlichen Start des Rennens!</a:t>
            </a:r>
          </a:p>
          <a:p>
            <a:pPr lvl="2"/>
            <a:r>
              <a:rPr lang="de-DE" dirty="0" smtClean="0"/>
              <a:t>Über </a:t>
            </a:r>
            <a:r>
              <a:rPr lang="de-DE" dirty="0" err="1" smtClean="0"/>
              <a:t>Farbpallete</a:t>
            </a:r>
            <a:r>
              <a:rPr lang="de-DE" dirty="0" smtClean="0"/>
              <a:t> das Aussehen des Autos ändern</a:t>
            </a:r>
          </a:p>
          <a:p>
            <a:pPr lvl="2"/>
            <a:r>
              <a:rPr lang="de-DE" dirty="0" smtClean="0"/>
              <a:t>Über </a:t>
            </a:r>
            <a:r>
              <a:rPr lang="de-DE" dirty="0" err="1" smtClean="0"/>
              <a:t>Modellpallete</a:t>
            </a:r>
            <a:r>
              <a:rPr lang="de-DE" dirty="0" smtClean="0"/>
              <a:t> die Form des Autos ändern</a:t>
            </a:r>
          </a:p>
          <a:p>
            <a:pPr lvl="2"/>
            <a:endParaRPr lang="de-DE" dirty="0" smtClean="0"/>
          </a:p>
          <a:p>
            <a:pPr lvl="2"/>
            <a:r>
              <a:rPr lang="de-DE" dirty="0" smtClean="0"/>
              <a:t>Evtl. auch Auswahl der Strecke selbst.</a:t>
            </a:r>
          </a:p>
          <a:p>
            <a:pPr lvl="3"/>
            <a:r>
              <a:rPr lang="de-DE" dirty="0" smtClean="0"/>
              <a:t>(</a:t>
            </a:r>
            <a:r>
              <a:rPr lang="de-DE" dirty="0" err="1" smtClean="0"/>
              <a:t>Vorraussetzung</a:t>
            </a:r>
            <a:r>
              <a:rPr lang="de-DE" dirty="0"/>
              <a:t>:</a:t>
            </a:r>
            <a:r>
              <a:rPr lang="de-DE" dirty="0" smtClean="0"/>
              <a:t> Unterschiedliche Streckenmodelle)</a:t>
            </a:r>
            <a:endParaRPr lang="de-DE" dirty="0"/>
          </a:p>
          <a:p>
            <a:endParaRPr lang="de-DE" dirty="0"/>
          </a:p>
          <a:p>
            <a:endParaRPr lang="de-DE" dirty="0"/>
          </a:p>
        </p:txBody>
      </p:sp>
    </p:spTree>
    <p:extLst>
      <p:ext uri="{BB962C8B-B14F-4D97-AF65-F5344CB8AC3E}">
        <p14:creationId xmlns:p14="http://schemas.microsoft.com/office/powerpoint/2010/main" val="3170582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Words>
  <Application>Microsoft Office PowerPoint</Application>
  <PresentationFormat>Benutzerdefiniert</PresentationFormat>
  <Paragraphs>84</Paragraphs>
  <Slides>10</Slides>
  <Notes>0</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Office Theme</vt:lpstr>
      <vt:lpstr>GDV- Das Rennen</vt:lpstr>
      <vt:lpstr>Gliederung </vt:lpstr>
      <vt:lpstr>Kurzbeschreibung</vt:lpstr>
      <vt:lpstr>Bilder und Skizzen</vt:lpstr>
      <vt:lpstr>Aufgabenverteilung</vt:lpstr>
      <vt:lpstr>Zeitplan (Meilenstein 1 – 2)</vt:lpstr>
      <vt:lpstr>Zeitplan (Meilenstein 3 – Der Bonus)</vt:lpstr>
      <vt:lpstr>Meilensteine</vt:lpstr>
      <vt:lpstr>Meilensteine</vt:lpstr>
      <vt:lpstr>Das Größte Risiko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 Das Projekt</dc:title>
  <dc:creator>fdai3973</dc:creator>
  <cp:lastModifiedBy>Nils</cp:lastModifiedBy>
  <cp:revision>11</cp:revision>
  <dcterms:created xsi:type="dcterms:W3CDTF">2015-06-09T06:24:15Z</dcterms:created>
  <dcterms:modified xsi:type="dcterms:W3CDTF">2015-06-16T08:13:00Z</dcterms:modified>
</cp:coreProperties>
</file>