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44" d="100"/>
          <a:sy n="44" d="100"/>
        </p:scale>
        <p:origin x="-73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7004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9895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1493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0026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275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53433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F89B6B9-B857-4877-A1E1-A78A6A94EA51}" type="datetimeFigureOut">
              <a:rPr lang="de-DE" smtClean="0"/>
              <a:t>16.06.2015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412090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F89B6B9-B857-4877-A1E1-A78A6A94EA51}" type="datetimeFigureOut">
              <a:rPr lang="de-DE" smtClean="0"/>
              <a:t>16.06.2015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5688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F89B6B9-B857-4877-A1E1-A78A6A94EA51}" type="datetimeFigureOut">
              <a:rPr lang="de-DE" smtClean="0"/>
              <a:t>16.06.2015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0877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5094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82168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9B6B9-B857-4877-A1E1-A78A6A94EA51}" type="datetimeFigureOut">
              <a:rPr lang="de-DE" smtClean="0"/>
              <a:t>16.06.2015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27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Projekt</a:t>
            </a:r>
            <a:endParaRPr lang="de-DE" dirty="0"/>
          </a:p>
        </p:txBody>
      </p:sp>
      <p:sp>
        <p:nvSpPr>
          <p:cNvPr id="3" name="Untertitel 2"/>
          <p:cNvSpPr>
            <a:spLocks noGrp="1"/>
          </p:cNvSpPr>
          <p:nvPr>
            <p:ph type="subTitle" idx="1"/>
          </p:nvPr>
        </p:nvSpPr>
        <p:spPr/>
        <p:txBody>
          <a:bodyPr/>
          <a:lstStyle/>
          <a:p>
            <a:r>
              <a:rPr lang="de-DE" dirty="0" smtClean="0"/>
              <a:t>Ludwig Lot, </a:t>
            </a:r>
            <a:r>
              <a:rPr lang="de-DE" dirty="0" smtClean="0"/>
              <a:t>Markus </a:t>
            </a:r>
            <a:r>
              <a:rPr lang="de-DE" dirty="0" smtClean="0"/>
              <a:t>Wiegand, Nils Jahnel, Sven </a:t>
            </a:r>
            <a:r>
              <a:rPr lang="de-DE" dirty="0" err="1" smtClean="0"/>
              <a:t>Wernikowski</a:t>
            </a:r>
            <a:endParaRPr lang="de-DE"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lnSpcReduction="1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92500" lnSpcReduction="10000"/>
          </a:bodyPr>
          <a:lstStyle/>
          <a:p>
            <a:r>
              <a:rPr lang="de-DE" dirty="0"/>
              <a:t>Das Rennen</a:t>
            </a:r>
          </a:p>
          <a:p>
            <a:r>
              <a:rPr lang="de-DE" dirty="0"/>
              <a:t>Beim Aufrufen der Webseite erscheint ein </a:t>
            </a:r>
            <a:r>
              <a:rPr lang="de-DE" dirty="0" err="1"/>
              <a:t>StartButton</a:t>
            </a:r>
            <a:r>
              <a:rPr lang="de-DE" dirty="0"/>
              <a:t> mit dem man die Anwendung starten kann. Damit man einen kleinen Eindruck bekommen kann, was da passiert sieht man ein Video im Hintergrund. Nachdem man auf Start geklickt hat, erscheint ein neues Fenster mit einem Rennwagen auf einem Podest, das sich dreht und eine Farbpalette am Rand. Mit dieser Farbpalette kann man die Farbe des Rennwagens einstellen.  Nach einem Klick auf Weiter, kann man eine Strecke auswählen.  Letztlich gibt es dann noch den </a:t>
            </a:r>
            <a:r>
              <a:rPr lang="de-DE" dirty="0" err="1"/>
              <a:t>StartButton</a:t>
            </a:r>
            <a:r>
              <a:rPr lang="de-DE" dirty="0"/>
              <a:t> mit dem man das Rennen starten kann. Wobei Rennen in diesem Sinne bedeutet, dass man alleine auf der Strecke herum fahren kann. Mit </a:t>
            </a:r>
            <a:r>
              <a:rPr lang="de-DE" dirty="0" err="1"/>
              <a:t>Escape</a:t>
            </a:r>
            <a:r>
              <a:rPr lang="de-DE" dirty="0"/>
              <a:t> kann man das Rennen beenden und sieht die gefahrene Zeit, danach kommt man wieder zum Start-Bildschirm.</a:t>
            </a:r>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707878">
            <a:off x="7473759" y="669701"/>
            <a:ext cx="4124740" cy="3313731"/>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7252">
            <a:off x="5215402" y="3296992"/>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Words>
  <Application>Microsoft Office PowerPoint</Application>
  <PresentationFormat>Benutzerdefiniert</PresentationFormat>
  <Paragraphs>17</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Office Theme</vt:lpstr>
      <vt:lpstr>GDV- Das Projekt</vt:lpstr>
      <vt:lpstr>Gliederung </vt:lpstr>
      <vt:lpstr>Kurzbeschreibung</vt:lpstr>
      <vt:lpstr>Bilder und Skizzen</vt:lpstr>
      <vt:lpstr>Aufgabenverteilung</vt:lpstr>
      <vt:lpstr>Zeitplan</vt:lpstr>
      <vt:lpstr>Meilensteine</vt:lpstr>
      <vt:lpstr>Das Größte Risiko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Sven</cp:lastModifiedBy>
  <cp:revision>6</cp:revision>
  <dcterms:created xsi:type="dcterms:W3CDTF">2015-06-09T06:24:15Z</dcterms:created>
  <dcterms:modified xsi:type="dcterms:W3CDTF">2015-06-16T07:33:25Z</dcterms:modified>
</cp:coreProperties>
</file>