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2" r:id="rId9"/>
    <p:sldId id="264" r:id="rId10"/>
    <p:sldId id="263"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56" d="100"/>
          <a:sy n="56" d="100"/>
        </p:scale>
        <p:origin x="-64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EF89B6B9-B857-4877-A1E1-A78A6A94EA51}" type="datetimeFigureOut">
              <a:rPr lang="de-DE" smtClean="0"/>
              <a:t>16.06.2015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2700459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EF89B6B9-B857-4877-A1E1-A78A6A94EA51}" type="datetimeFigureOut">
              <a:rPr lang="de-DE" smtClean="0"/>
              <a:t>16.06.2015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1989540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EF89B6B9-B857-4877-A1E1-A78A6A94EA51}" type="datetimeFigureOut">
              <a:rPr lang="de-DE" smtClean="0"/>
              <a:t>16.06.2015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314937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EF89B6B9-B857-4877-A1E1-A78A6A94EA51}" type="datetimeFigureOut">
              <a:rPr lang="de-DE" smtClean="0"/>
              <a:t>16.06.2015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100267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EF89B6B9-B857-4877-A1E1-A78A6A94EA51}" type="datetimeFigureOut">
              <a:rPr lang="de-DE" smtClean="0"/>
              <a:t>16.06.2015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3275588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EF89B6B9-B857-4877-A1E1-A78A6A94EA51}" type="datetimeFigureOut">
              <a:rPr lang="de-DE" smtClean="0"/>
              <a:t>16.06.2015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534338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EF89B6B9-B857-4877-A1E1-A78A6A94EA51}" type="datetimeFigureOut">
              <a:rPr lang="de-DE" smtClean="0"/>
              <a:t>16.06.2015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4120909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EF89B6B9-B857-4877-A1E1-A78A6A94EA51}" type="datetimeFigureOut">
              <a:rPr lang="de-DE" smtClean="0"/>
              <a:t>16.06.2015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3568813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EF89B6B9-B857-4877-A1E1-A78A6A94EA51}" type="datetimeFigureOut">
              <a:rPr lang="de-DE" smtClean="0"/>
              <a:t>16.06.2015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2087745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EF89B6B9-B857-4877-A1E1-A78A6A94EA51}" type="datetimeFigureOut">
              <a:rPr lang="de-DE" smtClean="0"/>
              <a:t>16.06.2015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250942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EF89B6B9-B857-4877-A1E1-A78A6A94EA51}" type="datetimeFigureOut">
              <a:rPr lang="de-DE" smtClean="0"/>
              <a:t>16.06.2015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821683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89B6B9-B857-4877-A1E1-A78A6A94EA51}" type="datetimeFigureOut">
              <a:rPr lang="de-DE" smtClean="0"/>
              <a:t>16.06.2015</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593276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GDV- Das Rennen</a:t>
            </a:r>
            <a:endParaRPr lang="de-DE" dirty="0"/>
          </a:p>
        </p:txBody>
      </p:sp>
      <p:sp>
        <p:nvSpPr>
          <p:cNvPr id="3" name="Untertitel 2"/>
          <p:cNvSpPr>
            <a:spLocks noGrp="1"/>
          </p:cNvSpPr>
          <p:nvPr>
            <p:ph type="subTitle" idx="1"/>
          </p:nvPr>
        </p:nvSpPr>
        <p:spPr/>
        <p:txBody>
          <a:bodyPr/>
          <a:lstStyle/>
          <a:p>
            <a:r>
              <a:rPr lang="de-DE" dirty="0" smtClean="0"/>
              <a:t>Ludwig Lot, Markus Wiegand, Nils Jahnel, Sven </a:t>
            </a:r>
            <a:r>
              <a:rPr lang="de-DE" dirty="0" err="1" smtClean="0"/>
              <a:t>Wernikowski</a:t>
            </a:r>
            <a:endParaRPr lang="de-DE" dirty="0"/>
          </a:p>
        </p:txBody>
      </p:sp>
    </p:spTree>
    <p:extLst>
      <p:ext uri="{BB962C8B-B14F-4D97-AF65-F5344CB8AC3E}">
        <p14:creationId xmlns:p14="http://schemas.microsoft.com/office/powerpoint/2010/main" val="1663846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Größte Risiko</a:t>
            </a:r>
            <a:endParaRPr lang="de-DE" dirty="0"/>
          </a:p>
        </p:txBody>
      </p:sp>
      <p:sp>
        <p:nvSpPr>
          <p:cNvPr id="3" name="Inhaltsplatzhalter 2"/>
          <p:cNvSpPr>
            <a:spLocks noGrp="1"/>
          </p:cNvSpPr>
          <p:nvPr>
            <p:ph idx="1"/>
          </p:nvPr>
        </p:nvSpPr>
        <p:spPr/>
        <p:txBody>
          <a:bodyPr/>
          <a:lstStyle/>
          <a:p>
            <a:r>
              <a:rPr lang="de-DE" dirty="0" smtClean="0"/>
              <a:t>Wir schaffen es nicht fertig zu werden.</a:t>
            </a:r>
          </a:p>
          <a:p>
            <a:r>
              <a:rPr lang="de-DE" dirty="0" smtClean="0"/>
              <a:t>Technik zu komplex</a:t>
            </a:r>
          </a:p>
          <a:p>
            <a:r>
              <a:rPr lang="de-DE" dirty="0" smtClean="0"/>
              <a:t>Meilensteine nicht kompatibel zu einander</a:t>
            </a:r>
          </a:p>
          <a:p>
            <a:endParaRPr lang="de-DE" dirty="0"/>
          </a:p>
          <a:p>
            <a:r>
              <a:rPr lang="de-DE" dirty="0" smtClean="0"/>
              <a:t>Klausur nicht bestanden!</a:t>
            </a:r>
          </a:p>
          <a:p>
            <a:endParaRPr lang="de-DE" dirty="0"/>
          </a:p>
        </p:txBody>
      </p:sp>
    </p:spTree>
    <p:extLst>
      <p:ext uri="{BB962C8B-B14F-4D97-AF65-F5344CB8AC3E}">
        <p14:creationId xmlns:p14="http://schemas.microsoft.com/office/powerpoint/2010/main" val="348422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	</a:t>
            </a:r>
            <a:endParaRPr lang="de-DE" dirty="0"/>
          </a:p>
        </p:txBody>
      </p:sp>
      <p:sp>
        <p:nvSpPr>
          <p:cNvPr id="3" name="Inhaltsplatzhalter 2"/>
          <p:cNvSpPr>
            <a:spLocks noGrp="1"/>
          </p:cNvSpPr>
          <p:nvPr>
            <p:ph idx="1"/>
          </p:nvPr>
        </p:nvSpPr>
        <p:spPr/>
        <p:txBody>
          <a:bodyPr>
            <a:normAutofit lnSpcReduction="10000"/>
          </a:bodyPr>
          <a:lstStyle/>
          <a:p>
            <a:pPr>
              <a:lnSpc>
                <a:spcPct val="150000"/>
              </a:lnSpc>
            </a:pPr>
            <a:r>
              <a:rPr lang="de-DE" dirty="0" smtClean="0"/>
              <a:t>Kurzbeschreibung</a:t>
            </a:r>
          </a:p>
          <a:p>
            <a:pPr>
              <a:lnSpc>
                <a:spcPct val="150000"/>
              </a:lnSpc>
            </a:pPr>
            <a:r>
              <a:rPr lang="de-DE" dirty="0" smtClean="0"/>
              <a:t>Bilder und Skizzen des Projektes</a:t>
            </a:r>
          </a:p>
          <a:p>
            <a:pPr>
              <a:lnSpc>
                <a:spcPct val="150000"/>
              </a:lnSpc>
            </a:pPr>
            <a:r>
              <a:rPr lang="de-DE" dirty="0" smtClean="0"/>
              <a:t>Aufgabenverteilung</a:t>
            </a:r>
          </a:p>
          <a:p>
            <a:pPr>
              <a:lnSpc>
                <a:spcPct val="150000"/>
              </a:lnSpc>
            </a:pPr>
            <a:r>
              <a:rPr lang="de-DE" dirty="0" smtClean="0"/>
              <a:t>Zeitplan</a:t>
            </a:r>
          </a:p>
          <a:p>
            <a:pPr>
              <a:lnSpc>
                <a:spcPct val="150000"/>
              </a:lnSpc>
            </a:pPr>
            <a:r>
              <a:rPr lang="de-DE" dirty="0" smtClean="0"/>
              <a:t>Meilensteine</a:t>
            </a:r>
          </a:p>
          <a:p>
            <a:pPr>
              <a:lnSpc>
                <a:spcPct val="150000"/>
              </a:lnSpc>
            </a:pPr>
            <a:r>
              <a:rPr lang="de-DE" dirty="0" smtClean="0"/>
              <a:t>Risiko</a:t>
            </a:r>
            <a:endParaRPr lang="de-DE" dirty="0"/>
          </a:p>
        </p:txBody>
      </p:sp>
    </p:spTree>
    <p:extLst>
      <p:ext uri="{BB962C8B-B14F-4D97-AF65-F5344CB8AC3E}">
        <p14:creationId xmlns:p14="http://schemas.microsoft.com/office/powerpoint/2010/main" val="1239813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Kurzbeschreibung</a:t>
            </a:r>
            <a:endParaRPr lang="de-DE" dirty="0"/>
          </a:p>
        </p:txBody>
      </p:sp>
      <p:sp>
        <p:nvSpPr>
          <p:cNvPr id="3" name="Inhaltsplatzhalter 2"/>
          <p:cNvSpPr>
            <a:spLocks noGrp="1"/>
          </p:cNvSpPr>
          <p:nvPr>
            <p:ph idx="1"/>
          </p:nvPr>
        </p:nvSpPr>
        <p:spPr/>
        <p:txBody>
          <a:bodyPr>
            <a:normAutofit fontScale="92500" lnSpcReduction="10000"/>
          </a:bodyPr>
          <a:lstStyle/>
          <a:p>
            <a:r>
              <a:rPr lang="de-DE" dirty="0"/>
              <a:t>Das Rennen</a:t>
            </a:r>
          </a:p>
          <a:p>
            <a:r>
              <a:rPr lang="de-DE" dirty="0"/>
              <a:t>Beim Aufrufen der Webseite erscheint ein </a:t>
            </a:r>
            <a:r>
              <a:rPr lang="de-DE" dirty="0" err="1"/>
              <a:t>StartButton</a:t>
            </a:r>
            <a:r>
              <a:rPr lang="de-DE" dirty="0"/>
              <a:t> mit dem man die Anwendung starten kann. Damit man einen kleinen Eindruck bekommen kann, was da passiert sieht man ein Video im Hintergrund. Nachdem man auf Start geklickt hat, erscheint ein neues Fenster mit einem Rennwagen auf einem Podest, das sich dreht und eine Farbpalette am Rand. Mit dieser Farbpalette kann man die Farbe des Rennwagens einstellen.  Nach einem Klick auf Weiter, kann man eine Strecke auswählen.  Letztlich gibt es dann noch den </a:t>
            </a:r>
            <a:r>
              <a:rPr lang="de-DE" dirty="0" err="1"/>
              <a:t>StartButton</a:t>
            </a:r>
            <a:r>
              <a:rPr lang="de-DE" dirty="0"/>
              <a:t> mit dem man das Rennen starten kann. Wobei Rennen in diesem Sinne bedeutet, dass man alleine auf der Strecke herum fahren kann. Mit </a:t>
            </a:r>
            <a:r>
              <a:rPr lang="de-DE" dirty="0" err="1"/>
              <a:t>Escape</a:t>
            </a:r>
            <a:r>
              <a:rPr lang="de-DE" dirty="0"/>
              <a:t> kann man das Rennen beenden und sieht die gefahrene Zeit, danach kommt man wieder zum Start-Bildschirm.</a:t>
            </a:r>
          </a:p>
          <a:p>
            <a:pPr marL="0" indent="0">
              <a:buNone/>
            </a:pPr>
            <a:endParaRPr lang="de-DE" dirty="0"/>
          </a:p>
        </p:txBody>
      </p:sp>
    </p:spTree>
    <p:extLst>
      <p:ext uri="{BB962C8B-B14F-4D97-AF65-F5344CB8AC3E}">
        <p14:creationId xmlns:p14="http://schemas.microsoft.com/office/powerpoint/2010/main" val="3595239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Bilder und Skizzen</a:t>
            </a:r>
            <a:endParaRPr lang="de-DE" dirty="0"/>
          </a:p>
        </p:txBody>
      </p:sp>
      <p:pic>
        <p:nvPicPr>
          <p:cNvPr id="7" name="Inhaltsplatzhalt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rot="21362134">
            <a:off x="387439" y="1527844"/>
            <a:ext cx="5181600" cy="4148410"/>
          </a:xfrm>
        </p:spPr>
      </p:pic>
      <p:pic>
        <p:nvPicPr>
          <p:cNvPr id="8" name="Inhaltsplatzhalt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rot="707878">
            <a:off x="7473759" y="669701"/>
            <a:ext cx="4124740" cy="3313731"/>
          </a:xfr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437252">
            <a:off x="5215402" y="3296992"/>
            <a:ext cx="4031025" cy="355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5576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Aufgabenverteilung</a:t>
            </a:r>
            <a:endParaRPr lang="de-DE" dirty="0"/>
          </a:p>
        </p:txBody>
      </p:sp>
      <p:sp>
        <p:nvSpPr>
          <p:cNvPr id="3" name="Inhaltsplatzhalter 2"/>
          <p:cNvSpPr>
            <a:spLocks noGrp="1"/>
          </p:cNvSpPr>
          <p:nvPr>
            <p:ph idx="1"/>
          </p:nvPr>
        </p:nvSpPr>
        <p:spPr/>
        <p:txBody>
          <a:bodyPr/>
          <a:lstStyle/>
          <a:p>
            <a:r>
              <a:rPr lang="de-DE" dirty="0" smtClean="0"/>
              <a:t>Work in Progress</a:t>
            </a:r>
            <a:endParaRPr lang="de-DE" dirty="0"/>
          </a:p>
        </p:txBody>
      </p:sp>
    </p:spTree>
    <p:extLst>
      <p:ext uri="{BB962C8B-B14F-4D97-AF65-F5344CB8AC3E}">
        <p14:creationId xmlns:p14="http://schemas.microsoft.com/office/powerpoint/2010/main" val="1591329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 (Meilenstein 1 – 2)</a:t>
            </a:r>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2150302261"/>
              </p:ext>
            </p:extLst>
          </p:nvPr>
        </p:nvGraphicFramePr>
        <p:xfrm>
          <a:off x="838200" y="1509939"/>
          <a:ext cx="10515600" cy="434848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de-DE" dirty="0" smtClean="0"/>
                        <a:t>Aufgaben</a:t>
                      </a:r>
                      <a:endParaRPr lang="de-DE" dirty="0"/>
                    </a:p>
                  </a:txBody>
                  <a:tcPr/>
                </a:tc>
                <a:tc>
                  <a:txBody>
                    <a:bodyPr/>
                    <a:lstStyle/>
                    <a:p>
                      <a:r>
                        <a:rPr lang="de-DE" dirty="0" smtClean="0"/>
                        <a:t>Geplante Zeit</a:t>
                      </a:r>
                      <a:endParaRPr lang="de-DE" dirty="0"/>
                    </a:p>
                  </a:txBody>
                  <a:tcPr/>
                </a:tc>
              </a:tr>
              <a:tr h="370840">
                <a:tc>
                  <a:txBody>
                    <a:bodyPr/>
                    <a:lstStyle/>
                    <a:p>
                      <a:r>
                        <a:rPr lang="de-DE" dirty="0" smtClean="0"/>
                        <a:t>Treffen</a:t>
                      </a:r>
                      <a:r>
                        <a:rPr lang="de-DE" baseline="0" dirty="0" smtClean="0"/>
                        <a:t> zur Aufgabenverteilung</a:t>
                      </a:r>
                      <a:endParaRPr lang="de-DE" dirty="0"/>
                    </a:p>
                  </a:txBody>
                  <a:tcPr/>
                </a:tc>
                <a:tc>
                  <a:txBody>
                    <a:bodyPr/>
                    <a:lstStyle/>
                    <a:p>
                      <a:r>
                        <a:rPr lang="de-DE" dirty="0" smtClean="0"/>
                        <a:t>2h</a:t>
                      </a:r>
                    </a:p>
                  </a:txBody>
                  <a:tcPr/>
                </a:tc>
              </a:tr>
              <a:tr h="370840">
                <a:tc>
                  <a:txBody>
                    <a:bodyPr/>
                    <a:lstStyle/>
                    <a:p>
                      <a:r>
                        <a:rPr lang="de-DE" dirty="0" smtClean="0"/>
                        <a:t>Design</a:t>
                      </a:r>
                      <a:r>
                        <a:rPr lang="de-DE" baseline="0" dirty="0" smtClean="0"/>
                        <a:t> der ersten Strecke</a:t>
                      </a:r>
                      <a:endParaRPr lang="de-DE" dirty="0"/>
                    </a:p>
                  </a:txBody>
                  <a:tcPr/>
                </a:tc>
                <a:tc>
                  <a:txBody>
                    <a:bodyPr/>
                    <a:lstStyle/>
                    <a:p>
                      <a:r>
                        <a:rPr lang="de-DE" dirty="0" smtClean="0"/>
                        <a:t>2h</a:t>
                      </a:r>
                      <a:endParaRPr lang="de-DE" dirty="0"/>
                    </a:p>
                  </a:txBody>
                  <a:tcPr/>
                </a:tc>
              </a:tr>
              <a:tr h="370840">
                <a:tc>
                  <a:txBody>
                    <a:bodyPr/>
                    <a:lstStyle/>
                    <a:p>
                      <a:r>
                        <a:rPr lang="de-DE" dirty="0" smtClean="0"/>
                        <a:t>Grobe</a:t>
                      </a:r>
                      <a:r>
                        <a:rPr lang="de-DE" baseline="0" dirty="0" smtClean="0"/>
                        <a:t> Modellumsetzung der ersten Strecke</a:t>
                      </a:r>
                      <a:endParaRPr lang="de-DE" dirty="0"/>
                    </a:p>
                  </a:txBody>
                  <a:tcPr/>
                </a:tc>
                <a:tc>
                  <a:txBody>
                    <a:bodyPr/>
                    <a:lstStyle/>
                    <a:p>
                      <a:r>
                        <a:rPr lang="de-DE" dirty="0" smtClean="0"/>
                        <a:t>5h</a:t>
                      </a:r>
                      <a:endParaRPr lang="de-DE" dirty="0"/>
                    </a:p>
                  </a:txBody>
                  <a:tcPr/>
                </a:tc>
              </a:tr>
              <a:tr h="370840">
                <a:tc>
                  <a:txBody>
                    <a:bodyPr/>
                    <a:lstStyle/>
                    <a:p>
                      <a:r>
                        <a:rPr lang="de-DE" dirty="0" smtClean="0"/>
                        <a:t>Funktionen:</a:t>
                      </a:r>
                      <a:r>
                        <a:rPr lang="de-DE" baseline="0" dirty="0" smtClean="0"/>
                        <a:t> Kollisionsabfrage etc.</a:t>
                      </a:r>
                      <a:endParaRPr lang="de-DE" dirty="0"/>
                    </a:p>
                  </a:txBody>
                  <a:tcPr/>
                </a:tc>
                <a:tc>
                  <a:txBody>
                    <a:bodyPr/>
                    <a:lstStyle/>
                    <a:p>
                      <a:r>
                        <a:rPr lang="de-DE" dirty="0" smtClean="0"/>
                        <a:t>26h</a:t>
                      </a:r>
                      <a:endParaRPr lang="de-DE" dirty="0"/>
                    </a:p>
                  </a:txBody>
                  <a:tcPr/>
                </a:tc>
              </a:tr>
              <a:tr h="370840">
                <a:tc>
                  <a:txBody>
                    <a:bodyPr/>
                    <a:lstStyle/>
                    <a:p>
                      <a:r>
                        <a:rPr lang="de-DE" dirty="0" smtClean="0"/>
                        <a:t>1. Code-Optimierung</a:t>
                      </a:r>
                      <a:endParaRPr lang="de-DE" dirty="0"/>
                    </a:p>
                  </a:txBody>
                  <a:tcPr/>
                </a:tc>
                <a:tc>
                  <a:txBody>
                    <a:bodyPr/>
                    <a:lstStyle/>
                    <a:p>
                      <a:r>
                        <a:rPr lang="de-DE" dirty="0" smtClean="0"/>
                        <a:t>3h</a:t>
                      </a:r>
                      <a:endParaRPr lang="de-DE" dirty="0"/>
                    </a:p>
                  </a:txBody>
                  <a:tcPr/>
                </a:tc>
              </a:tr>
              <a:tr h="370840">
                <a:tc>
                  <a:txBody>
                    <a:bodyPr/>
                    <a:lstStyle/>
                    <a:p>
                      <a:r>
                        <a:rPr lang="de-DE" dirty="0" smtClean="0"/>
                        <a:t>Fortgeschrittene</a:t>
                      </a:r>
                      <a:r>
                        <a:rPr lang="de-DE" baseline="0" dirty="0" smtClean="0"/>
                        <a:t> Modellierung </a:t>
                      </a:r>
                    </a:p>
                    <a:p>
                      <a:r>
                        <a:rPr lang="de-DE" baseline="0" dirty="0" smtClean="0"/>
                        <a:t>(Auto &amp; Streckenlandschaft)</a:t>
                      </a:r>
                      <a:endParaRPr lang="de-DE" dirty="0"/>
                    </a:p>
                  </a:txBody>
                  <a:tcPr/>
                </a:tc>
                <a:tc>
                  <a:txBody>
                    <a:bodyPr/>
                    <a:lstStyle/>
                    <a:p>
                      <a:r>
                        <a:rPr lang="de-DE" dirty="0" smtClean="0"/>
                        <a:t>20 h</a:t>
                      </a:r>
                      <a:endParaRPr lang="de-DE" dirty="0"/>
                    </a:p>
                  </a:txBody>
                  <a:tcPr/>
                </a:tc>
              </a:tr>
              <a:tr h="370840">
                <a:tc>
                  <a:txBody>
                    <a:bodyPr/>
                    <a:lstStyle/>
                    <a:p>
                      <a:r>
                        <a:rPr lang="de-DE" dirty="0" smtClean="0"/>
                        <a:t>2.</a:t>
                      </a:r>
                      <a:r>
                        <a:rPr lang="de-DE" baseline="0" dirty="0" smtClean="0"/>
                        <a:t> Code Optimierung</a:t>
                      </a:r>
                      <a:endParaRPr lang="de-DE" dirty="0"/>
                    </a:p>
                  </a:txBody>
                  <a:tcPr/>
                </a:tc>
                <a:tc>
                  <a:txBody>
                    <a:bodyPr/>
                    <a:lstStyle/>
                    <a:p>
                      <a:r>
                        <a:rPr lang="de-DE" dirty="0" smtClean="0"/>
                        <a:t>3h</a:t>
                      </a:r>
                      <a:endParaRPr lang="de-DE" dirty="0"/>
                    </a:p>
                  </a:txBody>
                  <a:tcPr/>
                </a:tc>
              </a:tr>
              <a:tr h="370840">
                <a:tc>
                  <a:txBody>
                    <a:bodyPr/>
                    <a:lstStyle/>
                    <a:p>
                      <a:r>
                        <a:rPr lang="de-DE" dirty="0" smtClean="0"/>
                        <a:t>Ausprobieren/Testen</a:t>
                      </a:r>
                      <a:endParaRPr lang="de-DE" dirty="0"/>
                    </a:p>
                  </a:txBody>
                  <a:tcPr/>
                </a:tc>
                <a:tc>
                  <a:txBody>
                    <a:bodyPr/>
                    <a:lstStyle/>
                    <a:p>
                      <a:r>
                        <a:rPr lang="de-DE" dirty="0" smtClean="0"/>
                        <a:t>10h</a:t>
                      </a:r>
                      <a:endParaRPr lang="de-DE" dirty="0"/>
                    </a:p>
                  </a:txBody>
                  <a:tcPr/>
                </a:tc>
              </a:tr>
              <a:tr h="370840">
                <a:tc>
                  <a:txBody>
                    <a:bodyPr/>
                    <a:lstStyle/>
                    <a:p>
                      <a:endParaRPr lang="de-DE" dirty="0"/>
                    </a:p>
                  </a:txBody>
                  <a:tcPr/>
                </a:tc>
                <a:tc>
                  <a:txBody>
                    <a:bodyPr/>
                    <a:lstStyle/>
                    <a:p>
                      <a:endParaRPr lang="de-DE" dirty="0"/>
                    </a:p>
                  </a:txBody>
                  <a:tcPr/>
                </a:tc>
              </a:tr>
              <a:tr h="370840">
                <a:tc>
                  <a:txBody>
                    <a:bodyPr/>
                    <a:lstStyle/>
                    <a:p>
                      <a:r>
                        <a:rPr lang="de-DE" dirty="0" smtClean="0"/>
                        <a:t>Finale Präsentation vorbereiten</a:t>
                      </a:r>
                      <a:endParaRPr lang="de-DE" dirty="0"/>
                    </a:p>
                  </a:txBody>
                  <a:tcPr/>
                </a:tc>
                <a:tc>
                  <a:txBody>
                    <a:bodyPr/>
                    <a:lstStyle/>
                    <a:p>
                      <a:r>
                        <a:rPr lang="de-DE" dirty="0" smtClean="0"/>
                        <a:t>4h</a:t>
                      </a:r>
                      <a:endParaRPr lang="de-DE" dirty="0"/>
                    </a:p>
                  </a:txBody>
                  <a:tcPr/>
                </a:tc>
              </a:tr>
            </a:tbl>
          </a:graphicData>
        </a:graphic>
      </p:graphicFrame>
    </p:spTree>
    <p:extLst>
      <p:ext uri="{BB962C8B-B14F-4D97-AF65-F5344CB8AC3E}">
        <p14:creationId xmlns:p14="http://schemas.microsoft.com/office/powerpoint/2010/main" val="1389431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 (Meilenstein 3 – Der Bonus)</a:t>
            </a:r>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22845476"/>
              </p:ext>
            </p:extLst>
          </p:nvPr>
        </p:nvGraphicFramePr>
        <p:xfrm>
          <a:off x="838200" y="1509939"/>
          <a:ext cx="10515600" cy="471932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de-DE" dirty="0" smtClean="0"/>
                        <a:t>Aufgaben</a:t>
                      </a:r>
                      <a:endParaRPr lang="de-DE" dirty="0"/>
                    </a:p>
                  </a:txBody>
                  <a:tcPr/>
                </a:tc>
                <a:tc>
                  <a:txBody>
                    <a:bodyPr/>
                    <a:lstStyle/>
                    <a:p>
                      <a:r>
                        <a:rPr lang="de-DE" dirty="0" smtClean="0"/>
                        <a:t>Geplante Zeit</a:t>
                      </a:r>
                      <a:endParaRPr lang="de-DE" dirty="0"/>
                    </a:p>
                  </a:txBody>
                  <a:tcPr/>
                </a:tc>
              </a:tr>
              <a:tr h="370840">
                <a:tc>
                  <a:txBody>
                    <a:bodyPr/>
                    <a:lstStyle/>
                    <a:p>
                      <a:r>
                        <a:rPr lang="de-DE" dirty="0" smtClean="0"/>
                        <a:t>Design</a:t>
                      </a:r>
                      <a:r>
                        <a:rPr lang="de-DE" baseline="0" dirty="0" smtClean="0"/>
                        <a:t> von alternativen Farben</a:t>
                      </a:r>
                      <a:endParaRPr lang="de-DE" dirty="0"/>
                    </a:p>
                  </a:txBody>
                  <a:tcPr/>
                </a:tc>
                <a:tc>
                  <a:txBody>
                    <a:bodyPr/>
                    <a:lstStyle/>
                    <a:p>
                      <a:r>
                        <a:rPr lang="de-DE" dirty="0" smtClean="0"/>
                        <a:t>2h</a:t>
                      </a:r>
                    </a:p>
                  </a:txBody>
                  <a:tcPr/>
                </a:tc>
              </a:tr>
              <a:tr h="370840">
                <a:tc>
                  <a:txBody>
                    <a:bodyPr/>
                    <a:lstStyle/>
                    <a:p>
                      <a:r>
                        <a:rPr lang="de-DE" dirty="0" smtClean="0"/>
                        <a:t>Design</a:t>
                      </a:r>
                      <a:r>
                        <a:rPr lang="de-DE" baseline="0" dirty="0" smtClean="0"/>
                        <a:t> der Editor GUI</a:t>
                      </a:r>
                      <a:endParaRPr lang="de-DE" dirty="0"/>
                    </a:p>
                  </a:txBody>
                  <a:tcPr/>
                </a:tc>
                <a:tc>
                  <a:txBody>
                    <a:bodyPr/>
                    <a:lstStyle/>
                    <a:p>
                      <a:r>
                        <a:rPr lang="de-DE" dirty="0" smtClean="0"/>
                        <a:t>2h</a:t>
                      </a:r>
                      <a:endParaRPr lang="de-DE" dirty="0"/>
                    </a:p>
                  </a:txBody>
                  <a:tcPr/>
                </a:tc>
              </a:tr>
              <a:tr h="370840">
                <a:tc>
                  <a:txBody>
                    <a:bodyPr/>
                    <a:lstStyle/>
                    <a:p>
                      <a:r>
                        <a:rPr lang="de-DE" dirty="0" smtClean="0"/>
                        <a:t>Umsetzung der Editor GUI</a:t>
                      </a:r>
                      <a:endParaRPr lang="de-DE" dirty="0"/>
                    </a:p>
                  </a:txBody>
                  <a:tcPr/>
                </a:tc>
                <a:tc>
                  <a:txBody>
                    <a:bodyPr/>
                    <a:lstStyle/>
                    <a:p>
                      <a:r>
                        <a:rPr lang="de-DE" dirty="0" smtClean="0"/>
                        <a:t>30</a:t>
                      </a:r>
                      <a:r>
                        <a:rPr lang="de-DE" baseline="0" dirty="0" smtClean="0"/>
                        <a:t> h</a:t>
                      </a:r>
                      <a:endParaRPr lang="de-DE" dirty="0"/>
                    </a:p>
                  </a:txBody>
                  <a:tcPr/>
                </a:tc>
              </a:tr>
              <a:tr h="370840">
                <a:tc>
                  <a:txBody>
                    <a:bodyPr/>
                    <a:lstStyle/>
                    <a:p>
                      <a:r>
                        <a:rPr lang="de-DE" dirty="0" smtClean="0"/>
                        <a:t>Funktionen:</a:t>
                      </a:r>
                      <a:r>
                        <a:rPr lang="de-DE" baseline="0" dirty="0" smtClean="0"/>
                        <a:t> </a:t>
                      </a:r>
                      <a:r>
                        <a:rPr lang="de-DE" baseline="0" dirty="0" smtClean="0"/>
                        <a:t>Paletten Auswahl, </a:t>
                      </a:r>
                      <a:r>
                        <a:rPr lang="de-DE" baseline="0" dirty="0" smtClean="0"/>
                        <a:t>Farbübernahme etc.</a:t>
                      </a:r>
                      <a:endParaRPr lang="de-DE" dirty="0"/>
                    </a:p>
                  </a:txBody>
                  <a:tcPr/>
                </a:tc>
                <a:tc>
                  <a:txBody>
                    <a:bodyPr/>
                    <a:lstStyle/>
                    <a:p>
                      <a:r>
                        <a:rPr lang="de-DE" dirty="0" smtClean="0"/>
                        <a:t>30h</a:t>
                      </a:r>
                      <a:endParaRPr lang="de-DE" dirty="0"/>
                    </a:p>
                  </a:txBody>
                  <a:tcPr/>
                </a:tc>
              </a:tr>
              <a:tr h="370840">
                <a:tc>
                  <a:txBody>
                    <a:bodyPr/>
                    <a:lstStyle/>
                    <a:p>
                      <a:r>
                        <a:rPr lang="de-DE" dirty="0" smtClean="0"/>
                        <a:t>1. Code-Optimierung</a:t>
                      </a:r>
                      <a:endParaRPr lang="de-DE" dirty="0"/>
                    </a:p>
                  </a:txBody>
                  <a:tcPr/>
                </a:tc>
                <a:tc>
                  <a:txBody>
                    <a:bodyPr/>
                    <a:lstStyle/>
                    <a:p>
                      <a:r>
                        <a:rPr lang="de-DE" dirty="0" smtClean="0"/>
                        <a:t>3h</a:t>
                      </a:r>
                      <a:endParaRPr lang="de-DE" dirty="0"/>
                    </a:p>
                  </a:txBody>
                  <a:tcPr/>
                </a:tc>
              </a:tr>
              <a:tr h="370840">
                <a:tc>
                  <a:txBody>
                    <a:bodyPr/>
                    <a:lstStyle/>
                    <a:p>
                      <a:r>
                        <a:rPr lang="de-DE" dirty="0" smtClean="0"/>
                        <a:t>Design alternativer</a:t>
                      </a:r>
                      <a:r>
                        <a:rPr lang="de-DE" baseline="0" dirty="0" smtClean="0"/>
                        <a:t> Automodelle</a:t>
                      </a:r>
                      <a:endParaRPr lang="de-DE" dirty="0"/>
                    </a:p>
                  </a:txBody>
                  <a:tcPr/>
                </a:tc>
                <a:tc>
                  <a:txBody>
                    <a:bodyPr/>
                    <a:lstStyle/>
                    <a:p>
                      <a:r>
                        <a:rPr lang="de-DE" dirty="0" smtClean="0"/>
                        <a:t>2h</a:t>
                      </a:r>
                      <a:endParaRPr lang="de-DE" dirty="0"/>
                    </a:p>
                  </a:txBody>
                  <a:tcPr/>
                </a:tc>
              </a:tr>
              <a:tr h="370840">
                <a:tc>
                  <a:txBody>
                    <a:bodyPr/>
                    <a:lstStyle/>
                    <a:p>
                      <a:r>
                        <a:rPr lang="de-DE" dirty="0" smtClean="0"/>
                        <a:t>Funktionen: Modellübernahme</a:t>
                      </a:r>
                      <a:r>
                        <a:rPr lang="de-DE" baseline="0" dirty="0" smtClean="0"/>
                        <a:t>, neue </a:t>
                      </a:r>
                      <a:r>
                        <a:rPr lang="de-DE" baseline="0" dirty="0" smtClean="0"/>
                        <a:t>Kollisionsberechnung </a:t>
                      </a:r>
                      <a:r>
                        <a:rPr lang="de-DE" baseline="0" dirty="0" smtClean="0"/>
                        <a:t>etc.</a:t>
                      </a:r>
                      <a:endParaRPr lang="de-DE" dirty="0"/>
                    </a:p>
                  </a:txBody>
                  <a:tcPr/>
                </a:tc>
                <a:tc>
                  <a:txBody>
                    <a:bodyPr/>
                    <a:lstStyle/>
                    <a:p>
                      <a:r>
                        <a:rPr lang="de-DE" dirty="0" smtClean="0"/>
                        <a:t>35h</a:t>
                      </a:r>
                      <a:endParaRPr lang="de-DE" dirty="0"/>
                    </a:p>
                  </a:txBody>
                  <a:tcPr/>
                </a:tc>
              </a:tr>
              <a:tr h="370840">
                <a:tc>
                  <a:txBody>
                    <a:bodyPr/>
                    <a:lstStyle/>
                    <a:p>
                      <a:r>
                        <a:rPr lang="de-DE" dirty="0" smtClean="0"/>
                        <a:t>2. Code-Optimierung</a:t>
                      </a:r>
                      <a:endParaRPr lang="de-DE" dirty="0"/>
                    </a:p>
                  </a:txBody>
                  <a:tcPr/>
                </a:tc>
                <a:tc>
                  <a:txBody>
                    <a:bodyPr/>
                    <a:lstStyle/>
                    <a:p>
                      <a:r>
                        <a:rPr lang="de-DE" dirty="0" smtClean="0"/>
                        <a:t>3h</a:t>
                      </a:r>
                      <a:endParaRPr lang="de-DE" dirty="0"/>
                    </a:p>
                  </a:txBody>
                  <a:tcPr/>
                </a:tc>
              </a:tr>
              <a:tr h="370840">
                <a:tc>
                  <a:txBody>
                    <a:bodyPr/>
                    <a:lstStyle/>
                    <a:p>
                      <a:r>
                        <a:rPr lang="de-DE" dirty="0" smtClean="0"/>
                        <a:t>Ausprobieren/Testen</a:t>
                      </a:r>
                      <a:endParaRPr lang="de-DE" dirty="0"/>
                    </a:p>
                  </a:txBody>
                  <a:tcPr/>
                </a:tc>
                <a:tc>
                  <a:txBody>
                    <a:bodyPr/>
                    <a:lstStyle/>
                    <a:p>
                      <a:r>
                        <a:rPr lang="de-DE" dirty="0" smtClean="0"/>
                        <a:t>10h</a:t>
                      </a:r>
                      <a:endParaRPr lang="de-DE" dirty="0"/>
                    </a:p>
                  </a:txBody>
                  <a:tcPr/>
                </a:tc>
              </a:tr>
              <a:tr h="370840">
                <a:tc>
                  <a:txBody>
                    <a:bodyPr/>
                    <a:lstStyle/>
                    <a:p>
                      <a:endParaRPr lang="de-DE" dirty="0"/>
                    </a:p>
                  </a:txBody>
                  <a:tcPr/>
                </a:tc>
                <a:tc>
                  <a:txBody>
                    <a:bodyPr/>
                    <a:lstStyle/>
                    <a:p>
                      <a:endParaRPr lang="de-DE" dirty="0"/>
                    </a:p>
                  </a:txBody>
                  <a:tcPr/>
                </a:tc>
              </a:tr>
              <a:tr h="370840">
                <a:tc>
                  <a:txBody>
                    <a:bodyPr/>
                    <a:lstStyle/>
                    <a:p>
                      <a:r>
                        <a:rPr lang="de-DE" dirty="0" smtClean="0"/>
                        <a:t>Finale Präsentation vorbereiten</a:t>
                      </a:r>
                      <a:endParaRPr lang="de-DE" dirty="0"/>
                    </a:p>
                  </a:txBody>
                  <a:tcPr/>
                </a:tc>
                <a:tc>
                  <a:txBody>
                    <a:bodyPr/>
                    <a:lstStyle/>
                    <a:p>
                      <a:r>
                        <a:rPr lang="de-DE" dirty="0" smtClean="0"/>
                        <a:t>3h</a:t>
                      </a:r>
                      <a:endParaRPr lang="de-DE" dirty="0"/>
                    </a:p>
                  </a:txBody>
                  <a:tcPr/>
                </a:tc>
              </a:tr>
            </a:tbl>
          </a:graphicData>
        </a:graphic>
      </p:graphicFrame>
    </p:spTree>
    <p:extLst>
      <p:ext uri="{BB962C8B-B14F-4D97-AF65-F5344CB8AC3E}">
        <p14:creationId xmlns:p14="http://schemas.microsoft.com/office/powerpoint/2010/main" val="387332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r>
              <a:rPr lang="de-DE" dirty="0"/>
              <a:t>Unsere Strecke(n)</a:t>
            </a:r>
          </a:p>
          <a:p>
            <a:pPr lvl="1"/>
            <a:r>
              <a:rPr lang="de-DE" dirty="0" smtClean="0"/>
              <a:t>Grundfunktion gewährleistet…</a:t>
            </a:r>
          </a:p>
          <a:p>
            <a:pPr lvl="1"/>
            <a:r>
              <a:rPr lang="de-DE" dirty="0" smtClean="0"/>
              <a:t>Eine fertig Rennstrecke existent</a:t>
            </a:r>
          </a:p>
          <a:p>
            <a:pPr lvl="1"/>
            <a:r>
              <a:rPr lang="de-DE" dirty="0"/>
              <a:t>K</a:t>
            </a:r>
            <a:r>
              <a:rPr lang="de-DE" dirty="0" smtClean="0"/>
              <a:t>ollisionen berücksichtigt</a:t>
            </a:r>
          </a:p>
          <a:p>
            <a:pPr lvl="1"/>
            <a:endParaRPr lang="de-DE" dirty="0" smtClean="0"/>
          </a:p>
          <a:p>
            <a:r>
              <a:rPr lang="de-DE" dirty="0" smtClean="0"/>
              <a:t>Die Modelle</a:t>
            </a:r>
          </a:p>
          <a:p>
            <a:pPr lvl="1"/>
            <a:r>
              <a:rPr lang="de-DE" dirty="0" smtClean="0"/>
              <a:t>Offizielle Modelle für</a:t>
            </a:r>
            <a:r>
              <a:rPr lang="de-DE" dirty="0"/>
              <a:t> </a:t>
            </a:r>
            <a:r>
              <a:rPr lang="de-DE" dirty="0" smtClean="0"/>
              <a:t>das Auto und die Strecke an sich.</a:t>
            </a:r>
          </a:p>
          <a:p>
            <a:pPr lvl="1"/>
            <a:r>
              <a:rPr lang="de-DE" dirty="0" smtClean="0"/>
              <a:t>Erste Texturierung</a:t>
            </a:r>
          </a:p>
          <a:p>
            <a:endParaRPr lang="de-DE" dirty="0"/>
          </a:p>
        </p:txBody>
      </p:sp>
    </p:spTree>
    <p:extLst>
      <p:ext uri="{BB962C8B-B14F-4D97-AF65-F5344CB8AC3E}">
        <p14:creationId xmlns:p14="http://schemas.microsoft.com/office/powerpoint/2010/main" val="17709622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r>
              <a:rPr lang="de-DE" dirty="0"/>
              <a:t>Bonus: Ein </a:t>
            </a:r>
            <a:r>
              <a:rPr lang="de-DE" dirty="0" smtClean="0"/>
              <a:t>Auto-Editor</a:t>
            </a:r>
          </a:p>
          <a:p>
            <a:pPr lvl="1"/>
            <a:r>
              <a:rPr lang="de-DE" dirty="0" smtClean="0"/>
              <a:t>Wenn noch Zeit bleibt!</a:t>
            </a:r>
          </a:p>
          <a:p>
            <a:pPr lvl="2"/>
            <a:r>
              <a:rPr lang="de-DE" dirty="0" smtClean="0"/>
              <a:t>Vor dem eigentlichen Start des Rennens!</a:t>
            </a:r>
          </a:p>
          <a:p>
            <a:pPr lvl="2"/>
            <a:r>
              <a:rPr lang="de-DE" dirty="0" smtClean="0"/>
              <a:t>Über </a:t>
            </a:r>
            <a:r>
              <a:rPr lang="de-DE" dirty="0" smtClean="0"/>
              <a:t>Farbpalette </a:t>
            </a:r>
            <a:r>
              <a:rPr lang="de-DE" dirty="0" smtClean="0"/>
              <a:t>das Aussehen des Autos ändern</a:t>
            </a:r>
          </a:p>
          <a:p>
            <a:pPr lvl="2"/>
            <a:r>
              <a:rPr lang="de-DE" dirty="0" smtClean="0"/>
              <a:t>Über </a:t>
            </a:r>
            <a:r>
              <a:rPr lang="de-DE" dirty="0" smtClean="0"/>
              <a:t>Modellpalette </a:t>
            </a:r>
            <a:r>
              <a:rPr lang="de-DE" dirty="0" smtClean="0"/>
              <a:t>die Form des Autos ändern</a:t>
            </a:r>
          </a:p>
          <a:p>
            <a:pPr lvl="2"/>
            <a:endParaRPr lang="de-DE" dirty="0" smtClean="0"/>
          </a:p>
          <a:p>
            <a:pPr lvl="2"/>
            <a:r>
              <a:rPr lang="de-DE" dirty="0" smtClean="0"/>
              <a:t>Evtl. auch Auswahl der Strecke selbst.</a:t>
            </a:r>
          </a:p>
          <a:p>
            <a:pPr lvl="3"/>
            <a:r>
              <a:rPr lang="de-DE" dirty="0" smtClean="0"/>
              <a:t>(Voraussetzung: </a:t>
            </a:r>
            <a:r>
              <a:rPr lang="de-DE" dirty="0" smtClean="0"/>
              <a:t>Unterschiedliche Streckenmodelle)</a:t>
            </a:r>
            <a:endParaRPr lang="de-DE" dirty="0"/>
          </a:p>
          <a:p>
            <a:endParaRPr lang="de-DE" dirty="0"/>
          </a:p>
          <a:p>
            <a:endParaRPr lang="de-DE" dirty="0"/>
          </a:p>
        </p:txBody>
      </p:sp>
    </p:spTree>
    <p:extLst>
      <p:ext uri="{BB962C8B-B14F-4D97-AF65-F5344CB8AC3E}">
        <p14:creationId xmlns:p14="http://schemas.microsoft.com/office/powerpoint/2010/main" val="3170582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384</Words>
  <Application>Microsoft Office PowerPoint</Application>
  <PresentationFormat>Benutzerdefiniert</PresentationFormat>
  <Paragraphs>84</Paragraphs>
  <Slides>10</Slides>
  <Notes>0</Notes>
  <HiddenSlides>0</HiddenSlides>
  <MMClips>0</MMClips>
  <ScaleCrop>false</ScaleCrop>
  <HeadingPairs>
    <vt:vector size="4" baseType="variant">
      <vt:variant>
        <vt:lpstr>Design</vt:lpstr>
      </vt:variant>
      <vt:variant>
        <vt:i4>1</vt:i4>
      </vt:variant>
      <vt:variant>
        <vt:lpstr>Folientitel</vt:lpstr>
      </vt:variant>
      <vt:variant>
        <vt:i4>10</vt:i4>
      </vt:variant>
    </vt:vector>
  </HeadingPairs>
  <TitlesOfParts>
    <vt:vector size="11" baseType="lpstr">
      <vt:lpstr>Office Theme</vt:lpstr>
      <vt:lpstr>GDV- Das Rennen</vt:lpstr>
      <vt:lpstr>Gliederung </vt:lpstr>
      <vt:lpstr>Kurzbeschreibung</vt:lpstr>
      <vt:lpstr>Bilder und Skizzen</vt:lpstr>
      <vt:lpstr>Aufgabenverteilung</vt:lpstr>
      <vt:lpstr>Zeitplan (Meilenstein 1 – 2)</vt:lpstr>
      <vt:lpstr>Zeitplan (Meilenstein 3 – Der Bonus)</vt:lpstr>
      <vt:lpstr>Meilensteine</vt:lpstr>
      <vt:lpstr>Meilensteine</vt:lpstr>
      <vt:lpstr>Das Größte Risiko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GDV- Das Projekt</dc:title>
  <dc:creator>fdai3973</dc:creator>
  <cp:lastModifiedBy>Sven</cp:lastModifiedBy>
  <cp:revision>13</cp:revision>
  <dcterms:created xsi:type="dcterms:W3CDTF">2015-06-09T06:24:15Z</dcterms:created>
  <dcterms:modified xsi:type="dcterms:W3CDTF">2015-06-16T08:17:07Z</dcterms:modified>
</cp:coreProperties>
</file>