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97" r:id="rId7"/>
    <p:sldId id="271" r:id="rId8"/>
    <p:sldId id="270" r:id="rId9"/>
    <p:sldId id="273" r:id="rId10"/>
    <p:sldId id="274" r:id="rId11"/>
    <p:sldId id="275" r:id="rId12"/>
    <p:sldId id="276" r:id="rId13"/>
    <p:sldId id="277" r:id="rId14"/>
    <p:sldId id="278" r:id="rId15"/>
    <p:sldId id="279" r:id="rId16"/>
    <p:sldId id="280" r:id="rId17"/>
    <p:sldId id="281" r:id="rId18"/>
    <p:sldId id="282" r:id="rId19"/>
    <p:sldId id="284" r:id="rId20"/>
    <p:sldId id="283" r:id="rId21"/>
    <p:sldId id="285" r:id="rId22"/>
    <p:sldId id="260" r:id="rId23"/>
    <p:sldId id="286" r:id="rId24"/>
    <p:sldId id="287" r:id="rId25"/>
    <p:sldId id="288" r:id="rId26"/>
    <p:sldId id="289" r:id="rId27"/>
    <p:sldId id="290" r:id="rId28"/>
    <p:sldId id="291" r:id="rId29"/>
    <p:sldId id="292" r:id="rId30"/>
    <p:sldId id="293" r:id="rId31"/>
    <p:sldId id="294" r:id="rId32"/>
    <p:sldId id="295" r:id="rId33"/>
    <p:sldId id="296" r:id="rId34"/>
    <p:sldId id="272"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9884" autoAdjust="0"/>
  </p:normalViewPr>
  <p:slideViewPr>
    <p:cSldViewPr snapToGrid="0">
      <p:cViewPr>
        <p:scale>
          <a:sx n="70" d="100"/>
          <a:sy n="70" d="100"/>
        </p:scale>
        <p:origin x="-1098"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Start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914400" y="2130426"/>
            <a:ext cx="103632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43297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19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34303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2" descr="C:\Users\Marc\Dropbox\FH\5. Semester\Bachelor-Projekt Wirtschaftsinformatik\Präsentation\FH Präsentation normale Se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609600" y="1340768"/>
            <a:ext cx="10972800" cy="1143000"/>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609600" y="2708921"/>
            <a:ext cx="10972800" cy="341724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1517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987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6055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8" name="Fußzeilenplatzhalter 4"/>
          <p:cNvSpPr>
            <a:spLocks noGrp="1"/>
          </p:cNvSpPr>
          <p:nvPr>
            <p:ph type="ftr" sz="quarter" idx="11"/>
          </p:nvPr>
        </p:nvSpPr>
        <p:spPr/>
        <p:txBody>
          <a:bodyPr/>
          <a:lstStyle>
            <a:lvl1pPr>
              <a:defRPr/>
            </a:lvl1pPr>
          </a:lstStyle>
          <a:p>
            <a:endParaRPr lang="de-DE"/>
          </a:p>
        </p:txBody>
      </p:sp>
      <p:sp>
        <p:nvSpPr>
          <p:cNvPr id="9"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90534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4" name="Fußzeilenplatzhalter 4"/>
          <p:cNvSpPr>
            <a:spLocks noGrp="1"/>
          </p:cNvSpPr>
          <p:nvPr>
            <p:ph type="ftr" sz="quarter" idx="11"/>
          </p:nvPr>
        </p:nvSpPr>
        <p:spPr/>
        <p:txBody>
          <a:bodyPr/>
          <a:lstStyle>
            <a:lvl1pPr>
              <a:defRPr/>
            </a:lvl1pPr>
          </a:lstStyle>
          <a:p>
            <a:endParaRPr lang="de-DE"/>
          </a:p>
        </p:txBody>
      </p:sp>
      <p:sp>
        <p:nvSpPr>
          <p:cNvPr id="5"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36089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3" name="Fußzeilenplatzhalter 4"/>
          <p:cNvSpPr>
            <a:spLocks noGrp="1"/>
          </p:cNvSpPr>
          <p:nvPr>
            <p:ph type="ftr" sz="quarter" idx="11"/>
          </p:nvPr>
        </p:nvSpPr>
        <p:spPr/>
        <p:txBody>
          <a:bodyPr/>
          <a:lstStyle>
            <a:lvl1pPr>
              <a:defRPr/>
            </a:lvl1pPr>
          </a:lstStyle>
          <a:p>
            <a:endParaRPr lang="de-DE"/>
          </a:p>
        </p:txBody>
      </p:sp>
      <p:sp>
        <p:nvSpPr>
          <p:cNvPr id="4"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45870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6486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fld id="{EF89B6B9-B857-4877-A1E1-A78A6A94EA51}" type="datetimeFigureOut">
              <a:rPr lang="de-DE" smtClean="0"/>
              <a:t>30.09.2015</a:t>
            </a:fld>
            <a:endParaRPr lang="de-DE"/>
          </a:p>
        </p:txBody>
      </p:sp>
      <p:sp>
        <p:nvSpPr>
          <p:cNvPr id="6" name="Fußzeilenplatzhalter 4"/>
          <p:cNvSpPr>
            <a:spLocks noGrp="1"/>
          </p:cNvSpPr>
          <p:nvPr>
            <p:ph type="ftr" sz="quarter" idx="11"/>
          </p:nvPr>
        </p:nvSpPr>
        <p:spPr/>
        <p:txBody>
          <a:bodyPr/>
          <a:lstStyle>
            <a:lvl1pPr>
              <a:defRPr/>
            </a:lvl1pPr>
          </a:lstStyle>
          <a:p>
            <a:endParaRPr lang="de-DE"/>
          </a:p>
        </p:txBody>
      </p:sp>
      <p:sp>
        <p:nvSpPr>
          <p:cNvPr id="7" name="Foliennummernplatzhalter 5"/>
          <p:cNvSpPr>
            <a:spLocks noGrp="1"/>
          </p:cNvSpPr>
          <p:nvPr>
            <p:ph type="sldNum" sz="quarter" idx="12"/>
          </p:nvPr>
        </p:nvSpPr>
        <p:spPr/>
        <p:txBody>
          <a:bodyPr/>
          <a:lstStyle>
            <a:lvl1pPr>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216952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Textmasterformate durch Klicken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EF89B6B9-B857-4877-A1E1-A78A6A94EA51}" type="datetimeFigureOut">
              <a:rPr lang="de-DE" smtClean="0"/>
              <a:t>30.09.2015</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AA18DD3B-6366-410C-8003-B36A9F3BD685}"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google.com/spreadsheets/d/1NB2DIBhw-jZrPKLD3XiMmnhnIcZqmbBb4svICytO2TA/edit?pli=1#gid=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zachbussey.com/wp-content/uploads/2010/12/Tron-Light-Bike-Race.jpg" TargetMode="External"/><Relationship Id="rId2" Type="http://schemas.openxmlformats.org/officeDocument/2006/relationships/hyperlink" Target="http://img.netupd8.com/supertuxkart-0.8-gnu-tux.png" TargetMode="External"/><Relationship Id="rId1" Type="http://schemas.openxmlformats.org/officeDocument/2006/relationships/slideLayout" Target="../slideLayouts/slideLayout2.xml"/><Relationship Id="rId4" Type="http://schemas.openxmlformats.org/officeDocument/2006/relationships/hyperlink" Target="http://mediang.gameswelt.net/public/images/201208/678ff77a1d8922d6941766113bdd1a3b.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Das Rennen – Till </a:t>
            </a:r>
            <a:r>
              <a:rPr lang="de-DE" dirty="0" err="1" smtClean="0"/>
              <a:t>the</a:t>
            </a:r>
            <a:r>
              <a:rPr lang="de-DE" dirty="0" smtClean="0"/>
              <a:t> </a:t>
            </a:r>
            <a:r>
              <a:rPr lang="de-DE" dirty="0" err="1" smtClean="0"/>
              <a:t>DeaS</a:t>
            </a:r>
            <a:r>
              <a:rPr lang="de-DE" dirty="0" smtClean="0"/>
              <a:t/>
            </a:r>
            <a:br>
              <a:rPr lang="de-DE" dirty="0" smtClean="0"/>
            </a:br>
            <a:r>
              <a:rPr lang="de-DE" sz="3200" dirty="0" smtClean="0"/>
              <a:t>Finale Präsentation</a:t>
            </a:r>
            <a:endParaRPr lang="de-DE" sz="3200"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Nur ein Einziges Power </a:t>
            </a:r>
            <a:r>
              <a:rPr lang="de-DE" dirty="0" err="1" smtClean="0"/>
              <a:t>Up</a:t>
            </a:r>
            <a:endParaRPr lang="de-DE" dirty="0" smtClean="0"/>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Wegen neuem Konzept</a:t>
            </a:r>
          </a:p>
          <a:p>
            <a:pPr lvl="1" algn="just"/>
            <a:r>
              <a:rPr lang="de-DE" sz="2000" dirty="0" smtClean="0"/>
              <a:t>Gegen die Zeit</a:t>
            </a:r>
          </a:p>
          <a:p>
            <a:pPr lvl="1" algn="just"/>
            <a:r>
              <a:rPr lang="de-DE" sz="2000" dirty="0" smtClean="0"/>
              <a:t>Nur noch das Speed-Power </a:t>
            </a:r>
            <a:r>
              <a:rPr lang="de-DE" sz="2000" dirty="0" err="1" smtClean="0"/>
              <a:t>Up</a:t>
            </a:r>
            <a:endParaRPr lang="de-DE" sz="16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Speed-Power </a:t>
            </a:r>
            <a:r>
              <a:rPr lang="de-DE" dirty="0" err="1" smtClean="0"/>
              <a:t>Up</a:t>
            </a:r>
            <a:r>
              <a:rPr lang="de-DE" dirty="0" smtClean="0"/>
              <a:t> in Aktion</a:t>
            </a:r>
            <a:endParaRPr lang="de-DE" dirty="0"/>
          </a:p>
        </p:txBody>
      </p:sp>
    </p:spTree>
    <p:extLst>
      <p:ext uri="{BB962C8B-B14F-4D97-AF65-F5344CB8AC3E}">
        <p14:creationId xmlns:p14="http://schemas.microsoft.com/office/powerpoint/2010/main" val="427207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Keine „soliden“ Wände</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Fahrzeug fährt durch die „offensichtliche“ Grenze.</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862313" cy="369332"/>
          </a:xfrm>
          <a:prstGeom prst="rect">
            <a:avLst/>
          </a:prstGeom>
          <a:noFill/>
        </p:spPr>
        <p:txBody>
          <a:bodyPr wrap="square" rtlCol="0">
            <a:spAutoFit/>
          </a:bodyPr>
          <a:lstStyle/>
          <a:p>
            <a:r>
              <a:rPr lang="de-DE" dirty="0" err="1" smtClean="0"/>
              <a:t>Gif</a:t>
            </a:r>
            <a:r>
              <a:rPr lang="de-DE" dirty="0" smtClean="0"/>
              <a:t> Bild – „Fahrzeug“ fährt durch Wand</a:t>
            </a:r>
            <a:endParaRPr lang="de-DE" dirty="0"/>
          </a:p>
        </p:txBody>
      </p:sp>
    </p:spTree>
    <p:extLst>
      <p:ext uri="{BB962C8B-B14F-4D97-AF65-F5344CB8AC3E}">
        <p14:creationId xmlns:p14="http://schemas.microsoft.com/office/powerpoint/2010/main" val="748917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„Gummi“-Wand</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Wand lässt Fahrzeug zurückfedern</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„Fahrzeug“ wird zurückgeworfen</a:t>
            </a:r>
            <a:endParaRPr lang="de-DE" dirty="0"/>
          </a:p>
        </p:txBody>
      </p:sp>
    </p:spTree>
    <p:extLst>
      <p:ext uri="{BB962C8B-B14F-4D97-AF65-F5344CB8AC3E}">
        <p14:creationId xmlns:p14="http://schemas.microsoft.com/office/powerpoint/2010/main" val="2587824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Collision</a:t>
            </a:r>
            <a:r>
              <a:rPr lang="de-DE" sz="3200" dirty="0" smtClean="0"/>
              <a:t> </a:t>
            </a:r>
            <a:r>
              <a:rPr lang="de-DE" sz="3200" dirty="0" err="1" smtClean="0"/>
              <a:t>Detection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Neue Probleme</a:t>
            </a:r>
          </a:p>
          <a:p>
            <a:pPr lvl="1" algn="just"/>
            <a:r>
              <a:rPr lang="de-DE" dirty="0" smtClean="0"/>
              <a:t>Grafikfehler &amp; „Ghost-Effekt“</a:t>
            </a:r>
          </a:p>
        </p:txBody>
      </p:sp>
      <p:sp>
        <p:nvSpPr>
          <p:cNvPr id="4" name="Inhaltsplatzhalter 2"/>
          <p:cNvSpPr txBox="1">
            <a:spLocks/>
          </p:cNvSpPr>
          <p:nvPr/>
        </p:nvSpPr>
        <p:spPr bwMode="auto">
          <a:xfrm>
            <a:off x="7806519" y="2711197"/>
            <a:ext cx="4012441" cy="366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Bugs</a:t>
            </a:r>
          </a:p>
          <a:p>
            <a:pPr lvl="1" algn="just"/>
            <a:r>
              <a:rPr lang="de-DE" sz="1600" dirty="0"/>
              <a:t>Neuer Bug: Bei zu starkem zurückfedern kann Spieler doch durch die Wand fahren</a:t>
            </a:r>
          </a:p>
          <a:p>
            <a:pPr lvl="1" algn="just"/>
            <a:endParaRPr lang="de-DE" sz="1600" dirty="0"/>
          </a:p>
          <a:p>
            <a:pPr lvl="1" algn="just"/>
            <a:r>
              <a:rPr lang="de-DE" sz="1600" dirty="0"/>
              <a:t>Neuer Bug: Bei starker Beschleunigung, dringt das Fahrzeug ins Material der Wand ein</a:t>
            </a:r>
          </a:p>
          <a:p>
            <a:pPr lvl="1" algn="just"/>
            <a:endParaRPr lang="de-DE" sz="1600" dirty="0"/>
          </a:p>
          <a:p>
            <a:pPr lvl="1" algn="just"/>
            <a:r>
              <a:rPr lang="de-DE" sz="1600" dirty="0"/>
              <a:t>Beide Bugs noch nicht behoben, wegen Zeitmangel und inkompatiblem Code</a:t>
            </a:r>
          </a:p>
          <a:p>
            <a:pPr lvl="1" algn="just"/>
            <a:endParaRPr lang="de-DE" sz="1400" dirty="0"/>
          </a:p>
          <a:p>
            <a:pPr lvl="1" algn="just"/>
            <a:endParaRPr lang="de-DE" sz="1400" dirty="0" smtClean="0"/>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4965549"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err="1" smtClean="0"/>
              <a:t>Gif</a:t>
            </a:r>
            <a:r>
              <a:rPr lang="de-DE" dirty="0" smtClean="0"/>
              <a:t> Bild – Dennoch durch die Wand &amp; Material Grafik Fehler</a:t>
            </a:r>
            <a:endParaRPr lang="de-DE" dirty="0"/>
          </a:p>
        </p:txBody>
      </p:sp>
    </p:spTree>
    <p:extLst>
      <p:ext uri="{BB962C8B-B14F-4D97-AF65-F5344CB8AC3E}">
        <p14:creationId xmlns:p14="http://schemas.microsoft.com/office/powerpoint/2010/main" val="2601844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smtClean="0"/>
              <a:t>Checkpoints für Start/Ziel </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Checkpoints reagieren zwar auf Kontakt, werden aber nicht gewertet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841238" cy="369332"/>
          </a:xfrm>
          <a:prstGeom prst="rect">
            <a:avLst/>
          </a:prstGeom>
          <a:noFill/>
        </p:spPr>
        <p:txBody>
          <a:bodyPr wrap="square" rtlCol="0">
            <a:spAutoFit/>
          </a:bodyPr>
          <a:lstStyle/>
          <a:p>
            <a:r>
              <a:rPr lang="de-DE" dirty="0" smtClean="0"/>
              <a:t>Screenshot – Prototyp Checkpoint zum Testen</a:t>
            </a:r>
            <a:endParaRPr lang="de-DE" dirty="0"/>
          </a:p>
        </p:txBody>
      </p:sp>
    </p:spTree>
    <p:extLst>
      <p:ext uri="{BB962C8B-B14F-4D97-AF65-F5344CB8AC3E}">
        <p14:creationId xmlns:p14="http://schemas.microsoft.com/office/powerpoint/2010/main" val="850133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Checkpoints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a:t>
            </a:r>
          </a:p>
          <a:p>
            <a:pPr lvl="1" algn="just"/>
            <a:r>
              <a:rPr lang="de-DE" dirty="0" smtClean="0"/>
              <a:t>Noch ausstehend…</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Vogelperspektive des fertigen Levels</a:t>
            </a:r>
            <a:endParaRPr lang="de-DE" dirty="0"/>
          </a:p>
        </p:txBody>
      </p:sp>
    </p:spTree>
    <p:extLst>
      <p:ext uri="{BB962C8B-B14F-4D97-AF65-F5344CB8AC3E}">
        <p14:creationId xmlns:p14="http://schemas.microsoft.com/office/powerpoint/2010/main" val="1767145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Was getan werden soll…</a:t>
            </a:r>
          </a:p>
          <a:p>
            <a:pPr lvl="1" algn="just"/>
            <a:r>
              <a:rPr lang="de-DE" dirty="0" smtClean="0"/>
              <a:t>Auf Knopfdruck bzw. bei Zerstörung</a:t>
            </a:r>
          </a:p>
        </p:txBody>
      </p:sp>
      <p:sp>
        <p:nvSpPr>
          <p:cNvPr id="4" name="Inhaltsplatzhalter 2"/>
          <p:cNvSpPr txBox="1">
            <a:spLocks/>
          </p:cNvSpPr>
          <p:nvPr/>
        </p:nvSpPr>
        <p:spPr bwMode="auto">
          <a:xfrm>
            <a:off x="7806519" y="2711197"/>
            <a:ext cx="4012441" cy="158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Der </a:t>
            </a:r>
            <a:r>
              <a:rPr lang="de-DE" sz="2000" dirty="0" err="1" smtClean="0"/>
              <a:t>Respawn</a:t>
            </a:r>
            <a:r>
              <a:rPr lang="de-DE" sz="2000" dirty="0" smtClean="0"/>
              <a:t> funktioniert nicht oder nur halb.</a:t>
            </a:r>
          </a:p>
          <a:p>
            <a:pPr lvl="1" algn="just"/>
            <a:r>
              <a:rPr lang="de-DE" sz="2000" dirty="0" err="1" smtClean="0"/>
              <a:t>Respawn</a:t>
            </a:r>
            <a:r>
              <a:rPr lang="de-DE" sz="2000" dirty="0" smtClean="0"/>
              <a:t> auf falscher 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führt einen </a:t>
            </a:r>
            <a:r>
              <a:rPr lang="de-DE" dirty="0" err="1" smtClean="0"/>
              <a:t>Respawn</a:t>
            </a:r>
            <a:r>
              <a:rPr lang="de-DE" dirty="0" smtClean="0"/>
              <a:t> aus</a:t>
            </a:r>
            <a:endParaRPr lang="de-DE" dirty="0"/>
          </a:p>
        </p:txBody>
      </p:sp>
    </p:spTree>
    <p:extLst>
      <p:ext uri="{BB962C8B-B14F-4D97-AF65-F5344CB8AC3E}">
        <p14:creationId xmlns:p14="http://schemas.microsoft.com/office/powerpoint/2010/main" val="2615663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Respawn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Endfunktion</a:t>
            </a:r>
          </a:p>
          <a:p>
            <a:pPr lvl="1" algn="just"/>
            <a:r>
              <a:rPr lang="de-DE" dirty="0" smtClean="0"/>
              <a:t>Einsatzfähig</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Bei </a:t>
            </a:r>
            <a:r>
              <a:rPr lang="de-DE" sz="2000" dirty="0" err="1" smtClean="0"/>
              <a:t>betätigung</a:t>
            </a:r>
            <a:r>
              <a:rPr lang="de-DE" sz="2000" dirty="0" smtClean="0"/>
              <a:t> von „R“ wird </a:t>
            </a:r>
            <a:r>
              <a:rPr lang="de-DE" sz="2000" dirty="0" err="1" smtClean="0"/>
              <a:t>respawnt</a:t>
            </a:r>
            <a:endParaRPr lang="de-DE" sz="2000" dirty="0"/>
          </a:p>
          <a:p>
            <a:pPr lvl="1" algn="just"/>
            <a:endParaRPr lang="de-DE" sz="2000" dirty="0" smtClean="0"/>
          </a:p>
          <a:p>
            <a:pPr lvl="1" algn="just"/>
            <a:r>
              <a:rPr lang="de-DE" sz="2000" dirty="0" smtClean="0"/>
              <a:t>Leider nur auf die Anfangsposition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führt einen </a:t>
            </a:r>
            <a:r>
              <a:rPr lang="de-DE" dirty="0" err="1" smtClean="0"/>
              <a:t>Respawn</a:t>
            </a:r>
            <a:r>
              <a:rPr lang="de-DE" dirty="0" smtClean="0"/>
              <a:t> aus</a:t>
            </a:r>
            <a:endParaRPr lang="de-DE" dirty="0"/>
          </a:p>
        </p:txBody>
      </p:sp>
    </p:spTree>
    <p:extLst>
      <p:ext uri="{BB962C8B-B14F-4D97-AF65-F5344CB8AC3E}">
        <p14:creationId xmlns:p14="http://schemas.microsoft.com/office/powerpoint/2010/main" val="3641270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Hauptproblem</a:t>
            </a:r>
          </a:p>
          <a:p>
            <a:pPr lvl="1" algn="just"/>
            <a:r>
              <a:rPr lang="de-DE" dirty="0" err="1" smtClean="0"/>
              <a:t>Damage</a:t>
            </a:r>
            <a:r>
              <a:rPr lang="de-DE" dirty="0" smtClean="0"/>
              <a:t> wenn es richtig ist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err="1" smtClean="0"/>
              <a:t>Damage</a:t>
            </a:r>
            <a:r>
              <a:rPr lang="de-DE" sz="2000" dirty="0" smtClean="0"/>
              <a:t> bei Zusammenstoß mit der Wand wird nicht registriert</a:t>
            </a:r>
          </a:p>
          <a:p>
            <a:pPr lvl="1" algn="just"/>
            <a:r>
              <a:rPr lang="de-DE" sz="2000" dirty="0" err="1" smtClean="0"/>
              <a:t>Damage</a:t>
            </a:r>
            <a:r>
              <a:rPr lang="de-DE" sz="2000" dirty="0" smtClean="0"/>
              <a:t> zu hoch oder zu niedrig</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Tree>
    <p:extLst>
      <p:ext uri="{BB962C8B-B14F-4D97-AF65-F5344CB8AC3E}">
        <p14:creationId xmlns:p14="http://schemas.microsoft.com/office/powerpoint/2010/main" val="2721563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err="1" smtClean="0"/>
              <a:t>Damage</a:t>
            </a:r>
            <a:r>
              <a:rPr lang="de-DE" sz="3200" dirty="0" smtClean="0"/>
              <a:t> </a:t>
            </a:r>
            <a:r>
              <a:rPr lang="de-DE" sz="3200" dirty="0" err="1" smtClean="0"/>
              <a:t>Calculation</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Lösungen &amp; Ansätze</a:t>
            </a:r>
          </a:p>
          <a:p>
            <a:pPr lvl="1" algn="just"/>
            <a:r>
              <a:rPr lang="de-DE" dirty="0" err="1" smtClean="0"/>
              <a:t>Damage</a:t>
            </a:r>
            <a:r>
              <a:rPr lang="de-DE" dirty="0" smtClean="0"/>
              <a:t> wird verteilt</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err="1" smtClean="0"/>
              <a:t>Damage</a:t>
            </a:r>
            <a:r>
              <a:rPr lang="de-DE" sz="2000" dirty="0" smtClean="0"/>
              <a:t> wird zwar gegeben, aber zu häufig</a:t>
            </a:r>
          </a:p>
          <a:p>
            <a:pPr lvl="1" algn="just"/>
            <a:endParaRPr lang="de-DE" sz="2000" dirty="0"/>
          </a:p>
          <a:p>
            <a:pPr lvl="1" algn="just"/>
            <a:r>
              <a:rPr lang="de-DE" sz="2000" dirty="0" err="1" smtClean="0"/>
              <a:t>Damage</a:t>
            </a:r>
            <a:r>
              <a:rPr lang="de-DE" sz="2000" dirty="0" smtClean="0"/>
              <a:t> Höhe wurde reduziert</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err="1" smtClean="0"/>
              <a:t>Gif</a:t>
            </a:r>
            <a:r>
              <a:rPr lang="de-DE" dirty="0" smtClean="0"/>
              <a:t> – Spieler erhält </a:t>
            </a:r>
            <a:r>
              <a:rPr lang="de-DE" dirty="0" err="1" smtClean="0"/>
              <a:t>Damage</a:t>
            </a:r>
            <a:endParaRPr lang="de-DE" dirty="0"/>
          </a:p>
        </p:txBody>
      </p:sp>
    </p:spTree>
    <p:extLst>
      <p:ext uri="{BB962C8B-B14F-4D97-AF65-F5344CB8AC3E}">
        <p14:creationId xmlns:p14="http://schemas.microsoft.com/office/powerpoint/2010/main" val="888652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a:xfrm>
            <a:off x="609600" y="2708921"/>
            <a:ext cx="2870579" cy="3417243"/>
          </a:xfrm>
        </p:spPr>
        <p:txBody>
          <a:bodyPr>
            <a:noAutofit/>
          </a:bodyPr>
          <a:lstStyle/>
          <a:p>
            <a:pPr>
              <a:lnSpc>
                <a:spcPct val="150000"/>
              </a:lnSpc>
            </a:pPr>
            <a:r>
              <a:rPr lang="de-DE" sz="1800" dirty="0" smtClean="0"/>
              <a:t>Das </a:t>
            </a:r>
            <a:r>
              <a:rPr lang="de-DE" sz="1800" dirty="0" smtClean="0"/>
              <a:t>Spiel</a:t>
            </a:r>
          </a:p>
          <a:p>
            <a:pPr>
              <a:lnSpc>
                <a:spcPct val="150000"/>
              </a:lnSpc>
            </a:pPr>
            <a:r>
              <a:rPr lang="de-DE" sz="1800" dirty="0" smtClean="0"/>
              <a:t>Code &amp; Erläuterung</a:t>
            </a:r>
          </a:p>
        </p:txBody>
      </p:sp>
      <p:sp>
        <p:nvSpPr>
          <p:cNvPr id="4" name="Inhaltsplatzhalter 2"/>
          <p:cNvSpPr txBox="1">
            <a:spLocks/>
          </p:cNvSpPr>
          <p:nvPr/>
        </p:nvSpPr>
        <p:spPr bwMode="auto">
          <a:xfrm>
            <a:off x="6926239" y="2661636"/>
            <a:ext cx="4236915"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1800" dirty="0" smtClean="0"/>
              <a:t>Unser Zeitplan &amp; Aufgabenverteilung</a:t>
            </a:r>
          </a:p>
          <a:p>
            <a:pPr>
              <a:lnSpc>
                <a:spcPct val="150000"/>
              </a:lnSpc>
            </a:pPr>
            <a:r>
              <a:rPr lang="de-DE" sz="1800" dirty="0" err="1" smtClean="0"/>
              <a:t>Lesson</a:t>
            </a:r>
            <a:r>
              <a:rPr lang="de-DE" sz="1800" dirty="0" smtClean="0"/>
              <a:t> </a:t>
            </a:r>
            <a:r>
              <a:rPr lang="de-DE" sz="1800" dirty="0" err="1" smtClean="0"/>
              <a:t>Learned</a:t>
            </a:r>
            <a:endParaRPr lang="de-DE" sz="1800" dirty="0" smtClean="0"/>
          </a:p>
          <a:p>
            <a:pPr>
              <a:lnSpc>
                <a:spcPct val="150000"/>
              </a:lnSpc>
            </a:pPr>
            <a:r>
              <a:rPr lang="de-DE" sz="1800" dirty="0" smtClean="0"/>
              <a:t>Anhang</a:t>
            </a:r>
            <a:endParaRPr lang="de-DE" sz="1800" dirty="0"/>
          </a:p>
        </p:txBody>
      </p:sp>
      <p:sp>
        <p:nvSpPr>
          <p:cNvPr id="5" name="Inhaltsplatzhalter 2"/>
          <p:cNvSpPr txBox="1">
            <a:spLocks/>
          </p:cNvSpPr>
          <p:nvPr/>
        </p:nvSpPr>
        <p:spPr bwMode="auto">
          <a:xfrm>
            <a:off x="3414215" y="2661636"/>
            <a:ext cx="3512024" cy="34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de-DE" sz="2000" dirty="0" smtClean="0"/>
              <a:t>Herausforderungen</a:t>
            </a:r>
          </a:p>
          <a:p>
            <a:pPr lvl="1">
              <a:lnSpc>
                <a:spcPct val="150000"/>
              </a:lnSpc>
            </a:pPr>
            <a:r>
              <a:rPr lang="de-DE" sz="1800" dirty="0" smtClean="0"/>
              <a:t>Umwelt</a:t>
            </a:r>
          </a:p>
          <a:p>
            <a:pPr lvl="1">
              <a:lnSpc>
                <a:spcPct val="150000"/>
              </a:lnSpc>
            </a:pPr>
            <a:r>
              <a:rPr lang="de-DE" sz="1800" dirty="0" smtClean="0"/>
              <a:t>Power </a:t>
            </a:r>
            <a:r>
              <a:rPr lang="de-DE" sz="1800" dirty="0" err="1" smtClean="0"/>
              <a:t>Ups</a:t>
            </a:r>
            <a:endParaRPr lang="de-DE" sz="1800" dirty="0" smtClean="0"/>
          </a:p>
          <a:p>
            <a:pPr lvl="1">
              <a:lnSpc>
                <a:spcPct val="150000"/>
              </a:lnSpc>
            </a:pPr>
            <a:r>
              <a:rPr lang="de-DE" sz="1800" dirty="0" err="1" smtClean="0"/>
              <a:t>Collision</a:t>
            </a:r>
            <a:r>
              <a:rPr lang="de-DE" sz="1800" dirty="0" smtClean="0"/>
              <a:t> </a:t>
            </a:r>
            <a:r>
              <a:rPr lang="de-DE" sz="1800" dirty="0" err="1" smtClean="0"/>
              <a:t>Detection</a:t>
            </a:r>
            <a:endParaRPr lang="de-DE" sz="1800" dirty="0" smtClean="0"/>
          </a:p>
          <a:p>
            <a:pPr lvl="1">
              <a:lnSpc>
                <a:spcPct val="150000"/>
              </a:lnSpc>
            </a:pPr>
            <a:r>
              <a:rPr lang="de-DE" sz="1800" dirty="0" smtClean="0"/>
              <a:t>Checkpoints</a:t>
            </a:r>
          </a:p>
          <a:p>
            <a:pPr lvl="1">
              <a:lnSpc>
                <a:spcPct val="150000"/>
              </a:lnSpc>
            </a:pPr>
            <a:r>
              <a:rPr lang="de-DE" sz="1800" dirty="0" err="1" smtClean="0"/>
              <a:t>Respawn</a:t>
            </a:r>
            <a:endParaRPr lang="de-DE" sz="1800" dirty="0" smtClean="0"/>
          </a:p>
          <a:p>
            <a:pPr lvl="1">
              <a:lnSpc>
                <a:spcPct val="150000"/>
              </a:lnSpc>
            </a:pPr>
            <a:r>
              <a:rPr lang="de-DE" sz="1800" dirty="0" err="1" smtClean="0"/>
              <a:t>Damage</a:t>
            </a:r>
            <a:r>
              <a:rPr lang="de-DE" sz="1800" dirty="0" smtClean="0"/>
              <a:t> </a:t>
            </a:r>
            <a:r>
              <a:rPr lang="de-DE" sz="1800" dirty="0" err="1" smtClean="0"/>
              <a:t>Calculation</a:t>
            </a:r>
            <a:endParaRPr lang="de-DE" sz="1800" dirty="0" smtClean="0"/>
          </a:p>
          <a:p>
            <a:pPr lvl="1">
              <a:lnSpc>
                <a:spcPct val="150000"/>
              </a:lnSpc>
            </a:pPr>
            <a:r>
              <a:rPr lang="de-DE" sz="1800" dirty="0" smtClean="0"/>
              <a:t>Kamera</a:t>
            </a:r>
            <a:endParaRPr lang="de-DE" sz="1800" dirty="0" smtClean="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Problematik</a:t>
            </a:r>
          </a:p>
          <a:p>
            <a:pPr lvl="1" algn="just"/>
            <a:r>
              <a:rPr lang="de-DE" dirty="0" smtClean="0"/>
              <a:t>3rd Person Kamera hinter dem Wagen</a:t>
            </a:r>
          </a:p>
        </p:txBody>
      </p:sp>
      <p:sp>
        <p:nvSpPr>
          <p:cNvPr id="4" name="Inhaltsplatzhalter 2"/>
          <p:cNvSpPr txBox="1">
            <a:spLocks/>
          </p:cNvSpPr>
          <p:nvPr/>
        </p:nvSpPr>
        <p:spPr bwMode="auto">
          <a:xfrm>
            <a:off x="7806519" y="2711197"/>
            <a:ext cx="4012441" cy="232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Kamera ist nicht richtig eingestellt</a:t>
            </a:r>
          </a:p>
          <a:p>
            <a:pPr lvl="1" algn="just"/>
            <a:endParaRPr lang="de-DE" sz="2000" dirty="0"/>
          </a:p>
          <a:p>
            <a:pPr lvl="1" algn="just"/>
            <a:r>
              <a:rPr lang="de-DE" sz="2000" dirty="0" smtClean="0"/>
              <a:t>Kamera folgt nicht dem Wagen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5131555" cy="369332"/>
          </a:xfrm>
          <a:prstGeom prst="rect">
            <a:avLst/>
          </a:prstGeom>
          <a:noFill/>
        </p:spPr>
        <p:txBody>
          <a:bodyPr wrap="square" rtlCol="0">
            <a:spAutoFit/>
          </a:bodyPr>
          <a:lstStyle/>
          <a:p>
            <a:r>
              <a:rPr lang="de-DE" dirty="0" smtClean="0"/>
              <a:t>Screenshot – 3rd Person Kamera View</a:t>
            </a:r>
            <a:endParaRPr lang="de-DE" dirty="0"/>
          </a:p>
        </p:txBody>
      </p:sp>
    </p:spTree>
    <p:extLst>
      <p:ext uri="{BB962C8B-B14F-4D97-AF65-F5344CB8AC3E}">
        <p14:creationId xmlns:p14="http://schemas.microsoft.com/office/powerpoint/2010/main" val="3114547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Kamera</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Die Lösung</a:t>
            </a:r>
          </a:p>
          <a:p>
            <a:pPr lvl="1" algn="just"/>
            <a:r>
              <a:rPr lang="de-DE" dirty="0" smtClean="0"/>
              <a:t>Relativ einfache Problematik</a:t>
            </a:r>
          </a:p>
        </p:txBody>
      </p:sp>
      <p:sp>
        <p:nvSpPr>
          <p:cNvPr id="4" name="Inhaltsplatzhalter 2"/>
          <p:cNvSpPr txBox="1">
            <a:spLocks/>
          </p:cNvSpPr>
          <p:nvPr/>
        </p:nvSpPr>
        <p:spPr bwMode="auto">
          <a:xfrm>
            <a:off x="7806519" y="2711197"/>
            <a:ext cx="4012441"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Eine Codezeile genügte um es zu richten.</a:t>
            </a:r>
            <a:endParaRPr lang="de-DE" sz="2000" dirty="0"/>
          </a:p>
          <a:p>
            <a:pPr lvl="1" algn="just"/>
            <a:endParaRPr lang="de-DE" sz="1400" dirty="0"/>
          </a:p>
          <a:p>
            <a:pPr lvl="1" algn="just"/>
            <a:endParaRPr lang="de-DE" sz="14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435251"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3671244" cy="369332"/>
          </a:xfrm>
          <a:prstGeom prst="rect">
            <a:avLst/>
          </a:prstGeom>
          <a:noFill/>
        </p:spPr>
        <p:txBody>
          <a:bodyPr wrap="square" rtlCol="0">
            <a:spAutoFit/>
          </a:bodyPr>
          <a:lstStyle/>
          <a:p>
            <a:r>
              <a:rPr lang="de-DE" dirty="0" err="1" smtClean="0"/>
              <a:t>Gif</a:t>
            </a:r>
            <a:r>
              <a:rPr lang="de-DE" dirty="0" smtClean="0"/>
              <a:t> – Kamera folgt dem Wagen</a:t>
            </a:r>
            <a:endParaRPr lang="de-DE"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64617" y="3802865"/>
            <a:ext cx="4965549" cy="2473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6689680" y="6387149"/>
            <a:ext cx="5129280" cy="369332"/>
          </a:xfrm>
          <a:prstGeom prst="rect">
            <a:avLst/>
          </a:prstGeom>
          <a:noFill/>
        </p:spPr>
        <p:txBody>
          <a:bodyPr wrap="square" rtlCol="0">
            <a:spAutoFit/>
          </a:bodyPr>
          <a:lstStyle/>
          <a:p>
            <a:r>
              <a:rPr lang="de-DE" dirty="0" smtClean="0"/>
              <a:t>Screenshot – Code Ausschnitt der Kameraführung</a:t>
            </a:r>
            <a:endParaRPr lang="de-DE" dirty="0"/>
          </a:p>
        </p:txBody>
      </p:sp>
    </p:spTree>
    <p:extLst>
      <p:ext uri="{BB962C8B-B14F-4D97-AF65-F5344CB8AC3E}">
        <p14:creationId xmlns:p14="http://schemas.microsoft.com/office/powerpoint/2010/main" val="2672779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Der ursprüngliche Zeitplan</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Unser Zeitplan &amp; Aufgabenverteilung</a:t>
            </a:r>
            <a:br>
              <a:rPr lang="de-DE" dirty="0" smtClean="0"/>
            </a:br>
            <a:r>
              <a:rPr lang="de-DE" sz="2800" dirty="0" smtClean="0"/>
              <a:t>Wie es wirklich war…</a:t>
            </a:r>
            <a:endParaRPr lang="de-DE" sz="2800" dirty="0"/>
          </a:p>
        </p:txBody>
      </p:sp>
      <p:sp>
        <p:nvSpPr>
          <p:cNvPr id="3" name="Inhaltsplatzhalter 2"/>
          <p:cNvSpPr>
            <a:spLocks noGrp="1"/>
          </p:cNvSpPr>
          <p:nvPr>
            <p:ph idx="1"/>
          </p:nvPr>
        </p:nvSpPr>
        <p:spPr/>
        <p:txBody>
          <a:bodyPr/>
          <a:lstStyle/>
          <a:p>
            <a:pPr marL="0" indent="0">
              <a:buNone/>
            </a:pPr>
            <a:r>
              <a:rPr lang="de-DE" sz="1200" dirty="0" smtClean="0"/>
              <a:t> </a:t>
            </a:r>
            <a:endParaRPr lang="de-DE" sz="1200" dirty="0"/>
          </a:p>
          <a:p>
            <a:endParaRPr lang="de-DE" sz="1200" dirty="0"/>
          </a:p>
        </p:txBody>
      </p:sp>
      <p:graphicFrame>
        <p:nvGraphicFramePr>
          <p:cNvPr id="5" name="Tabelle 4"/>
          <p:cNvGraphicFramePr>
            <a:graphicFrameLocks noGrp="1"/>
          </p:cNvGraphicFramePr>
          <p:nvPr>
            <p:extLst>
              <p:ext uri="{D42A27DB-BD31-4B8C-83A1-F6EECF244321}">
                <p14:modId xmlns:p14="http://schemas.microsoft.com/office/powerpoint/2010/main" val="2003224723"/>
              </p:ext>
            </p:extLst>
          </p:nvPr>
        </p:nvGraphicFramePr>
        <p:xfrm>
          <a:off x="2032000" y="2780478"/>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de-DE" dirty="0" smtClean="0"/>
                        <a:t>Aufgabenbereich</a:t>
                      </a:r>
                      <a:endParaRPr lang="de-DE" dirty="0"/>
                    </a:p>
                  </a:txBody>
                  <a:tcPr/>
                </a:tc>
                <a:tc>
                  <a:txBody>
                    <a:bodyPr/>
                    <a:lstStyle/>
                    <a:p>
                      <a:r>
                        <a:rPr lang="de-DE" dirty="0" smtClean="0"/>
                        <a:t>Geplante Zeit</a:t>
                      </a:r>
                      <a:endParaRPr lang="de-DE" dirty="0"/>
                    </a:p>
                  </a:txBody>
                  <a:tcPr/>
                </a:tc>
                <a:tc>
                  <a:txBody>
                    <a:bodyPr/>
                    <a:lstStyle/>
                    <a:p>
                      <a:r>
                        <a:rPr lang="de-DE" dirty="0" smtClean="0"/>
                        <a:t>Tatsächliche Zeit</a:t>
                      </a:r>
                      <a:endParaRPr lang="de-DE" dirty="0"/>
                    </a:p>
                  </a:txBody>
                  <a:tcPr/>
                </a:tc>
                <a:tc>
                  <a:txBody>
                    <a:bodyPr/>
                    <a:lstStyle/>
                    <a:p>
                      <a:r>
                        <a:rPr lang="de-DE" dirty="0" smtClean="0"/>
                        <a:t>Student</a:t>
                      </a:r>
                      <a:endParaRPr lang="de-DE" dirty="0"/>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370840">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Tree>
    <p:extLst>
      <p:ext uri="{BB962C8B-B14F-4D97-AF65-F5344CB8AC3E}">
        <p14:creationId xmlns:p14="http://schemas.microsoft.com/office/powerpoint/2010/main" val="457346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Anhang : Die Planungspräsentation</a:t>
            </a:r>
            <a:br>
              <a:rPr lang="de-DE" dirty="0" smtClean="0"/>
            </a:br>
            <a:r>
              <a:rPr lang="de-DE" dirty="0" smtClean="0"/>
              <a:t>GDV- Das Rennen – Till </a:t>
            </a:r>
            <a:r>
              <a:rPr lang="de-DE" dirty="0" err="1" smtClean="0"/>
              <a:t>the</a:t>
            </a:r>
            <a:r>
              <a:rPr lang="de-DE" dirty="0" smtClean="0"/>
              <a:t> </a:t>
            </a:r>
            <a:r>
              <a:rPr lang="de-DE" dirty="0" err="1" smtClean="0"/>
              <a:t>DeaS</a:t>
            </a:r>
            <a:endParaRPr lang="de-DE" dirty="0"/>
          </a:p>
        </p:txBody>
      </p:sp>
      <p:sp>
        <p:nvSpPr>
          <p:cNvPr id="3" name="Untertitel 2"/>
          <p:cNvSpPr>
            <a:spLocks noGrp="1"/>
          </p:cNvSpPr>
          <p:nvPr>
            <p:ph type="subTitle" idx="1"/>
          </p:nvPr>
        </p:nvSpPr>
        <p:spPr/>
        <p:txBody>
          <a:bodyPr/>
          <a:lstStyle/>
          <a:p>
            <a:r>
              <a:rPr lang="de-DE" sz="2400" dirty="0" smtClean="0">
                <a:solidFill>
                  <a:schemeClr val="bg1"/>
                </a:solidFill>
              </a:rPr>
              <a:t>Gruppe: 4</a:t>
            </a:r>
          </a:p>
          <a:p>
            <a:r>
              <a:rPr lang="de-DE" sz="2400" dirty="0" smtClean="0">
                <a:solidFill>
                  <a:schemeClr val="bg1"/>
                </a:solidFill>
              </a:rPr>
              <a:t>Ludwig Loth, Markus Wiegand, Nils Jahnel, Sven </a:t>
            </a:r>
            <a:r>
              <a:rPr lang="de-DE" sz="2400" dirty="0" err="1" smtClean="0">
                <a:solidFill>
                  <a:schemeClr val="bg1"/>
                </a:solidFill>
              </a:rPr>
              <a:t>Wernikowski</a:t>
            </a:r>
            <a:endParaRPr lang="de-DE" sz="2400" dirty="0">
              <a:solidFill>
                <a:schemeClr val="bg1"/>
              </a:solidFill>
            </a:endParaRPr>
          </a:p>
        </p:txBody>
      </p:sp>
    </p:spTree>
    <p:extLst>
      <p:ext uri="{BB962C8B-B14F-4D97-AF65-F5344CB8AC3E}">
        <p14:creationId xmlns:p14="http://schemas.microsoft.com/office/powerpoint/2010/main" val="3646409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fontScale="70000" lnSpcReduction="2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515572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77500" lnSpcReduction="20000"/>
          </a:bodyPr>
          <a:lstStyle/>
          <a:p>
            <a:pPr algn="just"/>
            <a:r>
              <a:rPr lang="de-DE" dirty="0" smtClean="0"/>
              <a:t>Das Rennen - </a:t>
            </a:r>
            <a:r>
              <a:rPr lang="de-DE" dirty="0"/>
              <a:t>Till </a:t>
            </a:r>
            <a:r>
              <a:rPr lang="de-DE" dirty="0" err="1"/>
              <a:t>the</a:t>
            </a:r>
            <a:r>
              <a:rPr lang="de-DE" dirty="0"/>
              <a:t> </a:t>
            </a:r>
            <a:r>
              <a:rPr lang="de-DE" dirty="0" err="1" smtClean="0"/>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Tree>
    <p:extLst>
      <p:ext uri="{BB962C8B-B14F-4D97-AF65-F5344CB8AC3E}">
        <p14:creationId xmlns:p14="http://schemas.microsoft.com/office/powerpoint/2010/main" val="2684401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7252">
            <a:off x="5053561" y="2965218"/>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nhaltsplatzhalt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rot="707878">
            <a:off x="7828708" y="1341339"/>
            <a:ext cx="4124740" cy="3313731"/>
          </a:xfrm>
        </p:spPr>
      </p:pic>
    </p:spTree>
    <p:extLst>
      <p:ext uri="{BB962C8B-B14F-4D97-AF65-F5344CB8AC3E}">
        <p14:creationId xmlns:p14="http://schemas.microsoft.com/office/powerpoint/2010/main" val="2300118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br>
              <a:rPr lang="de-DE" dirty="0" smtClean="0"/>
            </a:br>
            <a:r>
              <a:rPr lang="de-DE" sz="2800" dirty="0" smtClean="0"/>
              <a:t>Nutzung von three.js</a:t>
            </a:r>
            <a:endParaRPr lang="de-DE" sz="2800" dirty="0"/>
          </a:p>
        </p:txBody>
      </p:sp>
      <p:sp>
        <p:nvSpPr>
          <p:cNvPr id="3" name="Inhaltsplatzhalter 2"/>
          <p:cNvSpPr>
            <a:spLocks noGrp="1"/>
          </p:cNvSpPr>
          <p:nvPr>
            <p:ph idx="1"/>
          </p:nvPr>
        </p:nvSpPr>
        <p:spPr/>
        <p:txBody>
          <a:bodyPr/>
          <a:lstStyle/>
          <a:p>
            <a:r>
              <a:rPr lang="de-DE" sz="1200" dirty="0">
                <a:hlinkClick r:id="rId2"/>
              </a:rPr>
              <a:t>https://</a:t>
            </a:r>
            <a:r>
              <a:rPr lang="de-DE" sz="1200" dirty="0" smtClean="0">
                <a:hlinkClick r:id="rId2"/>
              </a:rPr>
              <a:t>docs.google.com/spreadsheets/d/1NB2DIBhw-jZrPKLD3XiMmnhnIcZqmbBb4svICytO2TA/edit?pli=1#gid=0</a:t>
            </a:r>
            <a:r>
              <a:rPr lang="de-DE" sz="1200" dirty="0" smtClean="0"/>
              <a:t> </a:t>
            </a:r>
            <a:endParaRPr lang="de-DE" sz="1200" dirty="0"/>
          </a:p>
          <a:p>
            <a:endParaRPr lang="de-DE" sz="1200" dirty="0"/>
          </a:p>
        </p:txBody>
      </p:sp>
      <p:pic>
        <p:nvPicPr>
          <p:cNvPr id="4" name="Grafik 3"/>
          <p:cNvPicPr>
            <a:picLocks noChangeAspect="1"/>
          </p:cNvPicPr>
          <p:nvPr/>
        </p:nvPicPr>
        <p:blipFill>
          <a:blip r:embed="rId3"/>
          <a:stretch>
            <a:fillRect/>
          </a:stretch>
        </p:blipFill>
        <p:spPr>
          <a:xfrm>
            <a:off x="1029451" y="3012656"/>
            <a:ext cx="10483857" cy="3404185"/>
          </a:xfrm>
          <a:prstGeom prst="rect">
            <a:avLst/>
          </a:prstGeom>
        </p:spPr>
      </p:pic>
    </p:spTree>
    <p:extLst>
      <p:ext uri="{BB962C8B-B14F-4D97-AF65-F5344CB8AC3E}">
        <p14:creationId xmlns:p14="http://schemas.microsoft.com/office/powerpoint/2010/main" val="3139017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smtClean="0"/>
              <a:t>Meilenstein 1</a:t>
            </a:r>
            <a:endParaRPr lang="de-DE" sz="2000" dirty="0"/>
          </a:p>
          <a:p>
            <a:pPr lvl="1"/>
            <a:r>
              <a:rPr lang="de-DE" sz="2000" dirty="0" smtClean="0"/>
              <a:t>Gegner fahren Checkpoints ab</a:t>
            </a:r>
          </a:p>
          <a:p>
            <a:pPr lvl="1"/>
            <a:r>
              <a:rPr lang="de-DE" sz="2000" dirty="0" smtClean="0"/>
              <a:t>Fahrzeug ist steuerbar und fährt</a:t>
            </a:r>
          </a:p>
          <a:p>
            <a:pPr lvl="1"/>
            <a:r>
              <a:rPr lang="de-DE" sz="2000" dirty="0"/>
              <a:t>K</a:t>
            </a:r>
            <a:r>
              <a:rPr lang="de-DE" sz="2000" dirty="0" smtClean="0"/>
              <a:t>ollisionen berücksichtigt</a:t>
            </a:r>
          </a:p>
          <a:p>
            <a:pPr lvl="1"/>
            <a:endParaRPr lang="de-DE" sz="2000" dirty="0" smtClean="0"/>
          </a:p>
          <a:p>
            <a:r>
              <a:rPr lang="de-DE" sz="2000" dirty="0" smtClean="0"/>
              <a:t>Meilenstein 2</a:t>
            </a:r>
          </a:p>
          <a:p>
            <a:pPr lvl="1"/>
            <a:r>
              <a:rPr lang="de-DE" sz="2000" dirty="0" smtClean="0"/>
              <a:t>Umwelt wird lebendig</a:t>
            </a:r>
          </a:p>
          <a:p>
            <a:pPr lvl="1"/>
            <a:r>
              <a:rPr lang="de-DE" sz="2000" dirty="0" smtClean="0"/>
              <a:t>Power-</a:t>
            </a:r>
            <a:r>
              <a:rPr lang="de-DE" sz="2000" dirty="0" err="1" smtClean="0"/>
              <a:t>Ups</a:t>
            </a:r>
            <a:r>
              <a:rPr lang="de-DE" sz="2000" dirty="0" smtClean="0"/>
              <a:t> funktionieren</a:t>
            </a:r>
          </a:p>
          <a:p>
            <a:pPr lvl="1"/>
            <a:r>
              <a:rPr lang="de-DE" sz="2000" dirty="0" smtClean="0"/>
              <a:t>Kamera folgt dem Fahrzeug</a:t>
            </a:r>
          </a:p>
          <a:p>
            <a:pPr marL="457200" lvl="1" indent="0">
              <a:buNone/>
            </a:pPr>
            <a:endParaRPr lang="de-DE" sz="2000" dirty="0" smtClean="0"/>
          </a:p>
          <a:p>
            <a:endParaRPr lang="de-DE" sz="2000" dirty="0"/>
          </a:p>
        </p:txBody>
      </p:sp>
    </p:spTree>
    <p:extLst>
      <p:ext uri="{BB962C8B-B14F-4D97-AF65-F5344CB8AC3E}">
        <p14:creationId xmlns:p14="http://schemas.microsoft.com/office/powerpoint/2010/main" val="1892623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Kurzbeschreibung</a:t>
            </a:r>
            <a:endParaRPr lang="de-DE" sz="3200" dirty="0"/>
          </a:p>
        </p:txBody>
      </p:sp>
      <p:sp>
        <p:nvSpPr>
          <p:cNvPr id="3" name="Inhaltsplatzhalter 2"/>
          <p:cNvSpPr>
            <a:spLocks noGrp="1"/>
          </p:cNvSpPr>
          <p:nvPr>
            <p:ph idx="1"/>
          </p:nvPr>
        </p:nvSpPr>
        <p:spPr/>
        <p:txBody>
          <a:bodyPr>
            <a:normAutofit fontScale="77500" lnSpcReduction="20000"/>
          </a:bodyPr>
          <a:lstStyle/>
          <a:p>
            <a:pPr algn="just"/>
            <a:r>
              <a:rPr lang="de-DE" dirty="0"/>
              <a:t>Das Rennen - Till </a:t>
            </a:r>
            <a:r>
              <a:rPr lang="de-DE" dirty="0" err="1"/>
              <a:t>the</a:t>
            </a:r>
            <a:r>
              <a:rPr lang="de-DE" dirty="0"/>
              <a:t> </a:t>
            </a:r>
            <a:r>
              <a:rPr lang="de-DE" dirty="0" err="1"/>
              <a:t>DeaS</a:t>
            </a:r>
            <a:endParaRPr lang="de-DE" dirty="0"/>
          </a:p>
          <a:p>
            <a:pPr algn="just"/>
            <a:r>
              <a:rPr lang="de-DE" dirty="0"/>
              <a:t>Bei diesem Spiel geht es bis zum Tod. Starte mit einer super coolen Karre mit fettem Sound und schlage die Gegner auf schier unmöglichen Strecken. Pass aber auf, fährst du zu riskant wird deine Karre das Ziel nie erreichen. Auf dich wartet eine Strecke voller Hindernisse und Ablenkungen. Weiche den Gefahren geschickt aus um deine Kontrahenten hinter dir zu lassen. Die Fahrbahn beinhaltet außerdem verschiedene Power-</a:t>
            </a:r>
            <a:r>
              <a:rPr lang="de-DE" dirty="0" err="1"/>
              <a:t>Ups</a:t>
            </a:r>
            <a:r>
              <a:rPr lang="de-DE" dirty="0"/>
              <a:t> , die deine Karre verstärken. Aber sei gewarnt, erreichen deine Gegner vor dir diese kleinen Schätze wird dir der Weg zum Ziel erschwert. Also </a:t>
            </a:r>
            <a:r>
              <a:rPr lang="de-DE" dirty="0" err="1"/>
              <a:t>steig</a:t>
            </a:r>
            <a:r>
              <a:rPr lang="de-DE" dirty="0"/>
              <a:t> ein, fahr los und meistere dieses Abenteuer um der König der Karren zu werden.</a:t>
            </a:r>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pPr lvl="1">
              <a:buFont typeface="Arial" panose="020B0604020202020204" pitchFamily="34" charset="0"/>
              <a:buChar char="•"/>
            </a:pPr>
            <a:r>
              <a:rPr lang="de-DE" sz="2000" dirty="0" smtClean="0"/>
              <a:t>Meilenstein 3</a:t>
            </a:r>
          </a:p>
          <a:p>
            <a:pPr lvl="2">
              <a:buFont typeface="Symbol" panose="05050102010706020507" pitchFamily="18" charset="2"/>
              <a:buChar char="-"/>
            </a:pPr>
            <a:r>
              <a:rPr lang="de-DE" sz="2000" dirty="0" smtClean="0"/>
              <a:t>Offizielle </a:t>
            </a:r>
            <a:r>
              <a:rPr lang="de-DE" sz="2000" dirty="0"/>
              <a:t>Modelle für das Auto und die Strecke an sich.</a:t>
            </a:r>
          </a:p>
          <a:p>
            <a:pPr lvl="2">
              <a:buFont typeface="Symbol" panose="05050102010706020507" pitchFamily="18" charset="2"/>
              <a:buChar char="-"/>
            </a:pPr>
            <a:r>
              <a:rPr lang="de-DE" sz="2000" dirty="0"/>
              <a:t>Erste </a:t>
            </a:r>
            <a:r>
              <a:rPr lang="de-DE" sz="2000" dirty="0" smtClean="0"/>
              <a:t>Texturierung</a:t>
            </a:r>
          </a:p>
          <a:p>
            <a:pPr lvl="2">
              <a:buFont typeface="Symbol" panose="05050102010706020507" pitchFamily="18" charset="2"/>
              <a:buChar char="-"/>
            </a:pPr>
            <a:r>
              <a:rPr lang="de-DE" sz="2000" dirty="0" smtClean="0"/>
              <a:t>Zusammenführung der einzelnen Teile</a:t>
            </a:r>
          </a:p>
          <a:p>
            <a:pPr marL="914400" lvl="2" indent="0">
              <a:buNone/>
            </a:pPr>
            <a:endParaRPr lang="de-DE" sz="1600" dirty="0" smtClean="0"/>
          </a:p>
        </p:txBody>
      </p:sp>
    </p:spTree>
    <p:extLst>
      <p:ext uri="{BB962C8B-B14F-4D97-AF65-F5344CB8AC3E}">
        <p14:creationId xmlns:p14="http://schemas.microsoft.com/office/powerpoint/2010/main" val="195352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sz="2000" dirty="0"/>
              <a:t>Bonus: Ein </a:t>
            </a:r>
            <a:r>
              <a:rPr lang="de-DE" sz="2000" dirty="0" smtClean="0"/>
              <a:t>Auto-Editor</a:t>
            </a:r>
          </a:p>
          <a:p>
            <a:pPr lvl="1"/>
            <a:r>
              <a:rPr lang="de-DE" sz="2000" dirty="0" smtClean="0"/>
              <a:t>Wenn noch Zeit bleibt!</a:t>
            </a:r>
          </a:p>
          <a:p>
            <a:pPr lvl="2"/>
            <a:r>
              <a:rPr lang="de-DE" sz="2000" dirty="0" smtClean="0"/>
              <a:t>Vor dem eigentlichen Start des Rennens!</a:t>
            </a:r>
          </a:p>
          <a:p>
            <a:pPr lvl="2"/>
            <a:r>
              <a:rPr lang="de-DE" sz="2000" dirty="0" smtClean="0"/>
              <a:t>Multiplayer</a:t>
            </a:r>
          </a:p>
          <a:p>
            <a:pPr marL="914400" lvl="2" indent="0">
              <a:buNone/>
            </a:pPr>
            <a:endParaRPr lang="de-DE" sz="2000" dirty="0" smtClean="0"/>
          </a:p>
          <a:p>
            <a:pPr lvl="2"/>
            <a:r>
              <a:rPr lang="de-DE" sz="2000" dirty="0" smtClean="0"/>
              <a:t>Evtl. auch Auswahl der Strecke selbst.</a:t>
            </a:r>
          </a:p>
          <a:p>
            <a:pPr lvl="3"/>
            <a:r>
              <a:rPr lang="de-DE" dirty="0" smtClean="0"/>
              <a:t>(Voraussetzung: Unterschiedliche Streckenmodelle)</a:t>
            </a:r>
            <a:endParaRPr lang="de-DE" dirty="0"/>
          </a:p>
          <a:p>
            <a:endParaRPr lang="de-DE" sz="2400" dirty="0"/>
          </a:p>
          <a:p>
            <a:endParaRPr lang="de-DE" sz="2400" dirty="0"/>
          </a:p>
        </p:txBody>
      </p:sp>
    </p:spTree>
    <p:extLst>
      <p:ext uri="{BB962C8B-B14F-4D97-AF65-F5344CB8AC3E}">
        <p14:creationId xmlns:p14="http://schemas.microsoft.com/office/powerpoint/2010/main" val="3662122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Die Umwelt reagiert nicht…</a:t>
            </a:r>
          </a:p>
          <a:p>
            <a:pPr marL="800100" lvl="3" indent="-342900"/>
            <a:r>
              <a:rPr lang="de-DE" dirty="0"/>
              <a:t>Sie ist implementiert, tut aber nicht das was sie tun soll</a:t>
            </a:r>
            <a:r>
              <a:rPr lang="de-DE" dirty="0" smtClean="0"/>
              <a:t>!</a:t>
            </a:r>
          </a:p>
          <a:p>
            <a:r>
              <a:rPr lang="de-DE" dirty="0" smtClean="0"/>
              <a:t>Power </a:t>
            </a:r>
            <a:r>
              <a:rPr lang="de-DE" dirty="0" err="1" smtClean="0"/>
              <a:t>Ups</a:t>
            </a:r>
            <a:r>
              <a:rPr lang="de-DE" dirty="0" smtClean="0"/>
              <a:t> funktionieren nicht so wie geplant</a:t>
            </a:r>
          </a:p>
          <a:p>
            <a:pPr lvl="1"/>
            <a:r>
              <a:rPr lang="de-DE" sz="2000" dirty="0" smtClean="0"/>
              <a:t>Geschosse zu ungenau oder schlagen falsch auf!</a:t>
            </a:r>
            <a:endParaRPr lang="de-DE" sz="2000" dirty="0"/>
          </a:p>
          <a:p>
            <a:r>
              <a:rPr lang="de-DE" dirty="0" smtClean="0"/>
              <a:t>Check</a:t>
            </a:r>
            <a:r>
              <a:rPr lang="de-DE" dirty="0"/>
              <a:t>point wird nicht richtig </a:t>
            </a:r>
            <a:r>
              <a:rPr lang="de-DE" dirty="0" smtClean="0"/>
              <a:t>gewertet</a:t>
            </a:r>
          </a:p>
        </p:txBody>
      </p:sp>
    </p:spTree>
    <p:extLst>
      <p:ext uri="{BB962C8B-B14F-4D97-AF65-F5344CB8AC3E}">
        <p14:creationId xmlns:p14="http://schemas.microsoft.com/office/powerpoint/2010/main" val="480467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err="1" smtClean="0"/>
              <a:t>Respawn</a:t>
            </a:r>
            <a:r>
              <a:rPr lang="de-DE" dirty="0" smtClean="0"/>
              <a:t> verläuft nicht Reibungslos</a:t>
            </a:r>
          </a:p>
          <a:p>
            <a:pPr lvl="1"/>
            <a:r>
              <a:rPr lang="de-DE" sz="2000" dirty="0" err="1" smtClean="0"/>
              <a:t>Respawn</a:t>
            </a:r>
            <a:r>
              <a:rPr lang="de-DE" sz="2000" dirty="0" smtClean="0"/>
              <a:t> an falscher Position etc…</a:t>
            </a:r>
          </a:p>
          <a:p>
            <a:r>
              <a:rPr lang="de-DE" dirty="0"/>
              <a:t>Schadensberechnung verläuft falsch</a:t>
            </a:r>
          </a:p>
          <a:p>
            <a:pPr lvl="1"/>
            <a:r>
              <a:rPr lang="de-DE" sz="2000" dirty="0"/>
              <a:t>Spieler bzw. KI nimmt zu schnell/ zu langsam </a:t>
            </a:r>
            <a:r>
              <a:rPr lang="de-DE" sz="2000" dirty="0" smtClean="0"/>
              <a:t>Schaden</a:t>
            </a:r>
            <a:endParaRPr lang="de-DE" dirty="0" smtClean="0"/>
          </a:p>
          <a:p>
            <a:r>
              <a:rPr lang="de-DE" dirty="0" smtClean="0"/>
              <a:t>Kamera folgt dem Fahrzeug nicht richtig</a:t>
            </a:r>
          </a:p>
          <a:p>
            <a:r>
              <a:rPr lang="de-DE" dirty="0" err="1" smtClean="0"/>
              <a:t>Collisionsreaktion</a:t>
            </a:r>
            <a:r>
              <a:rPr lang="de-DE" dirty="0" smtClean="0"/>
              <a:t> ist zu stark</a:t>
            </a:r>
          </a:p>
          <a:p>
            <a:pPr lvl="1"/>
            <a:r>
              <a:rPr lang="de-DE" sz="2000" dirty="0" smtClean="0"/>
              <a:t>Fahrzeug trifft auf „Kieselstein“ und überschlägt sich dreimal…</a:t>
            </a:r>
          </a:p>
        </p:txBody>
      </p:sp>
    </p:spTree>
    <p:extLst>
      <p:ext uri="{BB962C8B-B14F-4D97-AF65-F5344CB8AC3E}">
        <p14:creationId xmlns:p14="http://schemas.microsoft.com/office/powerpoint/2010/main" val="7742704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Inhaltsplatzhalter 2"/>
          <p:cNvSpPr>
            <a:spLocks noGrp="1"/>
          </p:cNvSpPr>
          <p:nvPr>
            <p:ph idx="1"/>
          </p:nvPr>
        </p:nvSpPr>
        <p:spPr/>
        <p:txBody>
          <a:bodyPr/>
          <a:lstStyle/>
          <a:p>
            <a:r>
              <a:rPr lang="de-DE" dirty="0" smtClean="0"/>
              <a:t>Bilder</a:t>
            </a:r>
          </a:p>
          <a:p>
            <a:pPr lvl="1"/>
            <a:r>
              <a:rPr lang="de-DE" dirty="0" smtClean="0">
                <a:hlinkClick r:id="rId2"/>
              </a:rPr>
              <a:t>http</a:t>
            </a:r>
            <a:r>
              <a:rPr lang="de-DE" dirty="0">
                <a:hlinkClick r:id="rId2"/>
              </a:rPr>
              <a:t>://</a:t>
            </a:r>
            <a:r>
              <a:rPr lang="de-DE" dirty="0" smtClean="0">
                <a:hlinkClick r:id="rId2"/>
              </a:rPr>
              <a:t>img.netupd8.com/supertuxkart-0.8-gnu-tux.png</a:t>
            </a:r>
            <a:endParaRPr lang="de-DE" dirty="0" smtClean="0"/>
          </a:p>
          <a:p>
            <a:pPr lvl="1"/>
            <a:r>
              <a:rPr lang="de-DE" dirty="0">
                <a:hlinkClick r:id="rId3"/>
              </a:rPr>
              <a:t>http://</a:t>
            </a:r>
            <a:r>
              <a:rPr lang="de-DE" dirty="0" smtClean="0">
                <a:hlinkClick r:id="rId3"/>
              </a:rPr>
              <a:t>zachbussey.com/wp-content/uploads/2010/12/Tron-Light-Bike-Race.jpg</a:t>
            </a:r>
            <a:endParaRPr lang="de-DE" dirty="0" smtClean="0"/>
          </a:p>
          <a:p>
            <a:pPr lvl="1"/>
            <a:r>
              <a:rPr lang="de-DE" dirty="0">
                <a:hlinkClick r:id="rId4"/>
              </a:rPr>
              <a:t>http://</a:t>
            </a:r>
            <a:r>
              <a:rPr lang="de-DE" dirty="0" smtClean="0">
                <a:hlinkClick r:id="rId4"/>
              </a:rPr>
              <a:t>mediang.gameswelt.net/public/images/201208/678ff77a1d8922d6941766113bdd1a3b.jpg</a:t>
            </a:r>
            <a:endParaRPr lang="de-DE" dirty="0" smtClean="0"/>
          </a:p>
          <a:p>
            <a:pPr lvl="1"/>
            <a:endParaRPr lang="de-DE" dirty="0" smtClean="0"/>
          </a:p>
          <a:p>
            <a:pPr lvl="1"/>
            <a:endParaRPr lang="de-DE" dirty="0"/>
          </a:p>
        </p:txBody>
      </p:sp>
    </p:spTree>
    <p:extLst>
      <p:ext uri="{BB962C8B-B14F-4D97-AF65-F5344CB8AC3E}">
        <p14:creationId xmlns:p14="http://schemas.microsoft.com/office/powerpoint/2010/main" val="2800203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smtClean="0"/>
              <a:t>Preview Bilder</a:t>
            </a:r>
            <a:endParaRPr lang="de-DE" sz="3200" dirty="0"/>
          </a:p>
        </p:txBody>
      </p:sp>
    </p:spTree>
    <p:extLst>
      <p:ext uri="{BB962C8B-B14F-4D97-AF65-F5344CB8AC3E}">
        <p14:creationId xmlns:p14="http://schemas.microsoft.com/office/powerpoint/2010/main" val="378509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Spiel</a:t>
            </a:r>
            <a:br>
              <a:rPr lang="de-DE" dirty="0" smtClean="0"/>
            </a:br>
            <a:r>
              <a:rPr lang="de-DE" sz="3200" dirty="0" err="1" smtClean="0"/>
              <a:t>Demonstrations</a:t>
            </a:r>
            <a:r>
              <a:rPr lang="de-DE" sz="3200" dirty="0" smtClean="0"/>
              <a:t> Video</a:t>
            </a:r>
            <a:endParaRPr lang="de-DE" sz="3200" dirty="0"/>
          </a:p>
        </p:txBody>
      </p:sp>
    </p:spTree>
    <p:extLst>
      <p:ext uri="{BB962C8B-B14F-4D97-AF65-F5344CB8AC3E}">
        <p14:creationId xmlns:p14="http://schemas.microsoft.com/office/powerpoint/2010/main" val="1652223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Code &amp; Erläuterung</a:t>
            </a:r>
            <a:br>
              <a:rPr lang="de-DE" dirty="0" smtClean="0"/>
            </a:br>
            <a:r>
              <a:rPr lang="de-DE" sz="3200" dirty="0" smtClean="0"/>
              <a:t>index.html</a:t>
            </a:r>
            <a:endParaRPr lang="de-DE" sz="3200" dirty="0"/>
          </a:p>
        </p:txBody>
      </p:sp>
    </p:spTree>
    <p:extLst>
      <p:ext uri="{BB962C8B-B14F-4D97-AF65-F5344CB8AC3E}">
        <p14:creationId xmlns:p14="http://schemas.microsoft.com/office/powerpoint/2010/main" val="4248061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 – „Mario </a:t>
            </a:r>
            <a:r>
              <a:rPr lang="de-DE" dirty="0" err="1" smtClean="0"/>
              <a:t>Kart</a:t>
            </a:r>
            <a:r>
              <a:rPr lang="de-DE" dirty="0" smtClean="0"/>
              <a:t>“ Style</a:t>
            </a:r>
          </a:p>
          <a:p>
            <a:pPr lvl="1" algn="just"/>
            <a:r>
              <a:rPr lang="de-DE" dirty="0" smtClean="0"/>
              <a:t>Bunte, mehr oder weniger Offene Welt</a:t>
            </a:r>
          </a:p>
        </p:txBody>
      </p:sp>
      <p:sp>
        <p:nvSpPr>
          <p:cNvPr id="4" name="Inhaltsplatzhalter 2"/>
          <p:cNvSpPr txBox="1">
            <a:spLocks/>
          </p:cNvSpPr>
          <p:nvPr/>
        </p:nvSpPr>
        <p:spPr bwMode="auto">
          <a:xfrm>
            <a:off x="7806519" y="2711198"/>
            <a:ext cx="4012441" cy="18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a:t>
            </a:r>
          </a:p>
          <a:p>
            <a:pPr lvl="1" algn="just"/>
            <a:r>
              <a:rPr lang="de-DE" sz="2000" dirty="0" smtClean="0"/>
              <a:t>Welt braucht Grenzen</a:t>
            </a:r>
          </a:p>
          <a:p>
            <a:pPr lvl="1" algn="just"/>
            <a:r>
              <a:rPr lang="de-DE" sz="2000" dirty="0" smtClean="0"/>
              <a:t>Implementierung von fertigen Modellen</a:t>
            </a:r>
          </a:p>
        </p:txBody>
      </p:sp>
      <p:pic>
        <p:nvPicPr>
          <p:cNvPr id="1026" name="Picture 2" descr="D:\Nils\Desktop\Mario K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258" y="3627952"/>
            <a:ext cx="4544705" cy="277327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501258" y="6414445"/>
            <a:ext cx="4544705" cy="369332"/>
          </a:xfrm>
          <a:prstGeom prst="rect">
            <a:avLst/>
          </a:prstGeom>
          <a:noFill/>
        </p:spPr>
        <p:txBody>
          <a:bodyPr wrap="square" rtlCol="0">
            <a:spAutoFit/>
          </a:bodyPr>
          <a:lstStyle/>
          <a:p>
            <a:r>
              <a:rPr lang="de-DE" dirty="0" smtClean="0"/>
              <a:t>Screenshot – Super </a:t>
            </a:r>
            <a:r>
              <a:rPr lang="de-DE" dirty="0" err="1" smtClean="0"/>
              <a:t>Tux</a:t>
            </a:r>
            <a:r>
              <a:rPr lang="de-DE" dirty="0" smtClean="0"/>
              <a:t> </a:t>
            </a:r>
            <a:r>
              <a:rPr lang="de-DE" dirty="0" err="1" smtClean="0"/>
              <a:t>Race</a:t>
            </a:r>
            <a:r>
              <a:rPr lang="de-DE" dirty="0" smtClean="0"/>
              <a:t> Game</a:t>
            </a:r>
            <a:endParaRPr lang="de-DE" dirty="0"/>
          </a:p>
        </p:txBody>
      </p:sp>
    </p:spTree>
    <p:extLst>
      <p:ext uri="{BB962C8B-B14F-4D97-AF65-F5344CB8AC3E}">
        <p14:creationId xmlns:p14="http://schemas.microsoft.com/office/powerpoint/2010/main" val="100247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Umwelt</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Endergebnis</a:t>
            </a:r>
          </a:p>
          <a:p>
            <a:pPr lvl="1" algn="just"/>
            <a:r>
              <a:rPr lang="de-DE" dirty="0" smtClean="0"/>
              <a:t>Mehr wie „</a:t>
            </a:r>
            <a:r>
              <a:rPr lang="de-DE" dirty="0" err="1" smtClean="0"/>
              <a:t>Tron</a:t>
            </a:r>
            <a:r>
              <a:rPr lang="de-DE" dirty="0" smtClean="0"/>
              <a:t>“ ... </a:t>
            </a:r>
          </a:p>
        </p:txBody>
      </p:sp>
      <p:sp>
        <p:nvSpPr>
          <p:cNvPr id="4" name="Inhaltsplatzhalter 2"/>
          <p:cNvSpPr txBox="1">
            <a:spLocks/>
          </p:cNvSpPr>
          <p:nvPr/>
        </p:nvSpPr>
        <p:spPr bwMode="auto">
          <a:xfrm>
            <a:off x="7806519" y="2711197"/>
            <a:ext cx="4012441" cy="2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Lösung</a:t>
            </a:r>
          </a:p>
          <a:p>
            <a:pPr lvl="1" algn="just"/>
            <a:r>
              <a:rPr lang="de-DE" sz="2000" dirty="0" smtClean="0"/>
              <a:t>Strecke hat Wände als Grenze</a:t>
            </a:r>
          </a:p>
          <a:p>
            <a:pPr lvl="1" algn="just"/>
            <a:r>
              <a:rPr lang="de-DE" sz="2000" dirty="0" smtClean="0"/>
              <a:t>Probleme mit dem Importieren von Modellen</a:t>
            </a:r>
          </a:p>
          <a:p>
            <a:pPr lvl="2" algn="just"/>
            <a:r>
              <a:rPr lang="de-DE" sz="1600" dirty="0" smtClean="0"/>
              <a:t>Modelle nun nicht mehr notwendig</a:t>
            </a:r>
          </a:p>
        </p:txBody>
      </p:sp>
      <p:pic>
        <p:nvPicPr>
          <p:cNvPr id="2050" name="Picture 2" descr="D:\Nils\Desktop\Tron-Light-Bike-Rac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322" r="16490"/>
          <a:stretch/>
        </p:blipFill>
        <p:spPr bwMode="auto">
          <a:xfrm>
            <a:off x="1435251" y="3698545"/>
            <a:ext cx="3832785" cy="2682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Bildausschnitt – </a:t>
            </a:r>
            <a:r>
              <a:rPr lang="de-DE" dirty="0" err="1" smtClean="0"/>
              <a:t>Tron</a:t>
            </a:r>
            <a:r>
              <a:rPr lang="de-DE" dirty="0" smtClean="0"/>
              <a:t> Legacy</a:t>
            </a:r>
            <a:endParaRPr lang="de-DE" dirty="0"/>
          </a:p>
        </p:txBody>
      </p:sp>
      <p:pic>
        <p:nvPicPr>
          <p:cNvPr id="2051" name="Picture 3" descr="D:\Nils\Desktop\Screenshot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481" y="4391780"/>
            <a:ext cx="3131313" cy="1995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5439481" y="6389420"/>
            <a:ext cx="3950179" cy="369332"/>
          </a:xfrm>
          <a:prstGeom prst="rect">
            <a:avLst/>
          </a:prstGeom>
          <a:noFill/>
        </p:spPr>
        <p:txBody>
          <a:bodyPr wrap="square" rtlCol="0">
            <a:spAutoFit/>
          </a:bodyPr>
          <a:lstStyle/>
          <a:p>
            <a:r>
              <a:rPr lang="de-DE" dirty="0" smtClean="0"/>
              <a:t>Screenshot – </a:t>
            </a:r>
            <a:r>
              <a:rPr lang="de-DE" dirty="0" err="1" smtClean="0"/>
              <a:t>Race</a:t>
            </a:r>
            <a:r>
              <a:rPr lang="de-DE" dirty="0" smtClean="0"/>
              <a:t> </a:t>
            </a:r>
            <a:r>
              <a:rPr lang="de-DE" dirty="0" err="1" smtClean="0"/>
              <a:t>Of</a:t>
            </a:r>
            <a:r>
              <a:rPr lang="de-DE" dirty="0" smtClean="0"/>
              <a:t> </a:t>
            </a:r>
            <a:r>
              <a:rPr lang="de-DE" dirty="0" err="1" smtClean="0"/>
              <a:t>DeaS</a:t>
            </a:r>
            <a:r>
              <a:rPr lang="de-DE" dirty="0" smtClean="0"/>
              <a:t> (Prototyp)</a:t>
            </a:r>
            <a:endParaRPr lang="de-DE" dirty="0"/>
          </a:p>
        </p:txBody>
      </p:sp>
    </p:spTree>
    <p:extLst>
      <p:ext uri="{BB962C8B-B14F-4D97-AF65-F5344CB8AC3E}">
        <p14:creationId xmlns:p14="http://schemas.microsoft.com/office/powerpoint/2010/main" val="5069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Herausforderungen</a:t>
            </a:r>
            <a:br>
              <a:rPr lang="de-DE" dirty="0" smtClean="0"/>
            </a:br>
            <a:r>
              <a:rPr lang="de-DE" sz="3200" dirty="0" smtClean="0"/>
              <a:t>Power </a:t>
            </a:r>
            <a:r>
              <a:rPr lang="de-DE" sz="3200" dirty="0" err="1" smtClean="0"/>
              <a:t>Ups</a:t>
            </a:r>
            <a:endParaRPr lang="de-DE" sz="3200" dirty="0"/>
          </a:p>
        </p:txBody>
      </p:sp>
      <p:sp>
        <p:nvSpPr>
          <p:cNvPr id="3" name="Inhaltsplatzhalter 2"/>
          <p:cNvSpPr>
            <a:spLocks noGrp="1"/>
          </p:cNvSpPr>
          <p:nvPr>
            <p:ph idx="1"/>
          </p:nvPr>
        </p:nvSpPr>
        <p:spPr>
          <a:xfrm>
            <a:off x="978090" y="2586094"/>
            <a:ext cx="6787486" cy="1289872"/>
          </a:xfrm>
        </p:spPr>
        <p:txBody>
          <a:bodyPr>
            <a:normAutofit/>
          </a:bodyPr>
          <a:lstStyle/>
          <a:p>
            <a:pPr algn="just"/>
            <a:r>
              <a:rPr lang="de-DE" dirty="0" smtClean="0"/>
              <a:t>Erste Pläne</a:t>
            </a:r>
          </a:p>
          <a:p>
            <a:pPr lvl="1" algn="just"/>
            <a:r>
              <a:rPr lang="de-DE" dirty="0" smtClean="0"/>
              <a:t>Kampf Power </a:t>
            </a:r>
            <a:r>
              <a:rPr lang="de-DE" dirty="0" err="1" smtClean="0"/>
              <a:t>Ups</a:t>
            </a:r>
            <a:endParaRPr lang="de-DE" dirty="0" smtClean="0"/>
          </a:p>
        </p:txBody>
      </p:sp>
      <p:sp>
        <p:nvSpPr>
          <p:cNvPr id="4" name="Inhaltsplatzhalter 2"/>
          <p:cNvSpPr txBox="1">
            <a:spLocks/>
          </p:cNvSpPr>
          <p:nvPr/>
        </p:nvSpPr>
        <p:spPr bwMode="auto">
          <a:xfrm>
            <a:off x="7806519" y="2711198"/>
            <a:ext cx="4012441" cy="145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de-DE" sz="2400" dirty="0" smtClean="0"/>
              <a:t>Probleme</a:t>
            </a:r>
          </a:p>
          <a:p>
            <a:pPr lvl="1" algn="just"/>
            <a:r>
              <a:rPr lang="de-DE" sz="2000" dirty="0" err="1" smtClean="0"/>
              <a:t>Collisions</a:t>
            </a:r>
            <a:r>
              <a:rPr lang="de-DE" sz="2000" dirty="0"/>
              <a:t> </a:t>
            </a:r>
            <a:r>
              <a:rPr lang="de-DE" sz="2000" dirty="0" err="1" smtClean="0"/>
              <a:t>Detection</a:t>
            </a:r>
            <a:endParaRPr lang="de-DE" sz="2000" dirty="0" smtClean="0"/>
          </a:p>
          <a:p>
            <a:pPr lvl="1" algn="just"/>
            <a:r>
              <a:rPr lang="de-DE" sz="2000" dirty="0" smtClean="0"/>
              <a:t>Aktivierung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5251" y="3794078"/>
            <a:ext cx="3832785" cy="2593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460314" y="6387149"/>
            <a:ext cx="2920617" cy="369332"/>
          </a:xfrm>
          <a:prstGeom prst="rect">
            <a:avLst/>
          </a:prstGeom>
          <a:noFill/>
        </p:spPr>
        <p:txBody>
          <a:bodyPr wrap="square" rtlCol="0">
            <a:spAutoFit/>
          </a:bodyPr>
          <a:lstStyle/>
          <a:p>
            <a:r>
              <a:rPr lang="de-DE" dirty="0" smtClean="0"/>
              <a:t>Screenshot - </a:t>
            </a:r>
            <a:r>
              <a:rPr lang="de-DE" dirty="0" err="1" smtClean="0"/>
              <a:t>LittleBigPlanet</a:t>
            </a:r>
            <a:endParaRPr lang="de-DE" dirty="0"/>
          </a:p>
        </p:txBody>
      </p:sp>
    </p:spTree>
    <p:extLst>
      <p:ext uri="{BB962C8B-B14F-4D97-AF65-F5344CB8AC3E}">
        <p14:creationId xmlns:p14="http://schemas.microsoft.com/office/powerpoint/2010/main" val="104137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ulda 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Fulda Master" id="{74D752EF-3FAA-4935-ABB4-7B74A58079FF}" vid="{C97248B2-61E8-49D9-A36C-898FD5117E19}"/>
    </a:ext>
  </a:extLst>
</a:theme>
</file>

<file path=docProps/app.xml><?xml version="1.0" encoding="utf-8"?>
<Properties xmlns="http://schemas.openxmlformats.org/officeDocument/2006/extended-properties" xmlns:vt="http://schemas.openxmlformats.org/officeDocument/2006/docPropsVTypes">
  <Template>Fulda Master</Template>
  <TotalTime>0</TotalTime>
  <Words>938</Words>
  <Application>Microsoft Office PowerPoint</Application>
  <PresentationFormat>Benutzerdefiniert</PresentationFormat>
  <Paragraphs>199</Paragraphs>
  <Slides>34</Slides>
  <Notes>0</Notes>
  <HiddenSlides>0</HiddenSlides>
  <MMClips>0</MMClips>
  <ScaleCrop>false</ScaleCrop>
  <HeadingPairs>
    <vt:vector size="4" baseType="variant">
      <vt:variant>
        <vt:lpstr>Design</vt:lpstr>
      </vt:variant>
      <vt:variant>
        <vt:i4>1</vt:i4>
      </vt:variant>
      <vt:variant>
        <vt:lpstr>Folientitel</vt:lpstr>
      </vt:variant>
      <vt:variant>
        <vt:i4>34</vt:i4>
      </vt:variant>
    </vt:vector>
  </HeadingPairs>
  <TitlesOfParts>
    <vt:vector size="35" baseType="lpstr">
      <vt:lpstr>Fulda Master</vt:lpstr>
      <vt:lpstr>GDV- Das Rennen – Till the DeaS Finale Präsentation</vt:lpstr>
      <vt:lpstr>Gliederung </vt:lpstr>
      <vt:lpstr>Das Spiel Kurzbeschreibung</vt:lpstr>
      <vt:lpstr>Das Spiel Preview Bilder</vt:lpstr>
      <vt:lpstr>Das Spiel Demonstrations Video</vt:lpstr>
      <vt:lpstr>Code &amp; Erläuterung index.html</vt:lpstr>
      <vt:lpstr>Herausforderungen Umwelt</vt:lpstr>
      <vt:lpstr>Herausforderungen Umwelt</vt:lpstr>
      <vt:lpstr>Herausforderungen Power Ups</vt:lpstr>
      <vt:lpstr>Herausforderungen Power Ups</vt:lpstr>
      <vt:lpstr>Herausforderungen Collision Detection</vt:lpstr>
      <vt:lpstr>Herausforderungen Collision Detection</vt:lpstr>
      <vt:lpstr>Herausforderungen Collision Detection</vt:lpstr>
      <vt:lpstr>Herausforderungen Checkpoints</vt:lpstr>
      <vt:lpstr>Herausforderungen Checkpoints</vt:lpstr>
      <vt:lpstr>Herausforderungen Respawn</vt:lpstr>
      <vt:lpstr>Herausforderungen Respawn</vt:lpstr>
      <vt:lpstr>Herausforderungen Damage Calculation</vt:lpstr>
      <vt:lpstr>Herausforderungen Damage Calculation</vt:lpstr>
      <vt:lpstr>Herausforderungen Kamera</vt:lpstr>
      <vt:lpstr>Herausforderungen Kamera</vt:lpstr>
      <vt:lpstr>Unser Zeitplan &amp; Aufgabenverteilung Der ursprüngliche Zeitplan</vt:lpstr>
      <vt:lpstr>Unser Zeitplan &amp; Aufgabenverteilung Wie es wirklich war…</vt:lpstr>
      <vt:lpstr>Anhang : Die Planungspräsentation GDV- Das Rennen – Till the DeaS</vt:lpstr>
      <vt:lpstr>Gliederung </vt:lpstr>
      <vt:lpstr>Kurzbeschreibung</vt:lpstr>
      <vt:lpstr>Bilder und Skizzen</vt:lpstr>
      <vt:lpstr>Aufgabenverteilung Nutzung von three.js</vt:lpstr>
      <vt:lpstr>Meilensteine</vt:lpstr>
      <vt:lpstr>Meilensteine</vt:lpstr>
      <vt:lpstr>Meilensteine</vt:lpstr>
      <vt:lpstr>Das Größte Risiko</vt:lpstr>
      <vt:lpstr>Das Größte Risiko</vt:lpstr>
      <vt:lpstr>Quellen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43</cp:revision>
  <dcterms:created xsi:type="dcterms:W3CDTF">2015-06-09T06:24:15Z</dcterms:created>
  <dcterms:modified xsi:type="dcterms:W3CDTF">2015-09-30T19:07:13Z</dcterms:modified>
</cp:coreProperties>
</file>