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FSL-Chrismas-Project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Florina Schreiber, Sebastian </a:t>
            </a:r>
            <a:r>
              <a:rPr lang="de-DE" dirty="0" err="1" smtClean="0"/>
              <a:t>Krah</a:t>
            </a:r>
            <a:r>
              <a:rPr lang="de-DE" dirty="0" smtClean="0"/>
              <a:t> &amp; Lisa Wiegand</a:t>
            </a:r>
          </a:p>
          <a:p>
            <a:r>
              <a:rPr lang="de-DE" dirty="0" smtClean="0"/>
              <a:t>Modul: 3DMA Dozent: Prof. Grimm HS Fulda WS 2015/16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6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Weihnachtsszenario</a:t>
            </a:r>
          </a:p>
          <a:p>
            <a:r>
              <a:rPr lang="de-DE" dirty="0" smtClean="0"/>
              <a:t>Hund jagt Maus -&gt; verursacht großes Chaos</a:t>
            </a:r>
          </a:p>
          <a:p>
            <a:r>
              <a:rPr lang="de-DE" dirty="0" smtClean="0"/>
              <a:t>Auflösung: Hund träumt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884752" y="1455175"/>
            <a:ext cx="3618271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Das FSL-Christmas-Project</a:t>
            </a:r>
          </a:p>
          <a:p>
            <a:r>
              <a:rPr lang="de-DE" dirty="0"/>
              <a:t>Stille Nacht, heilige Nacht – alles sieht aus wie im Märchen. Draußen schneit es, innen knistert das Kaminfeuer und der festlich geschmückte Weihnachtsbaum wirft ein zauberhaftes Licht ins gesamte Zimmer. </a:t>
            </a:r>
            <a:r>
              <a:rPr lang="de-DE" dirty="0" err="1"/>
              <a:t>Woofy</a:t>
            </a:r>
            <a:r>
              <a:rPr lang="de-DE" dirty="0"/>
              <a:t>, der Familienhund, liegt schlafend auf seinem Platz. Was könnte dieses Atmosphäre ruinieren? Oder wird </a:t>
            </a:r>
            <a:r>
              <a:rPr lang="de-DE" dirty="0" err="1"/>
              <a:t>Woofy</a:t>
            </a:r>
            <a:r>
              <a:rPr lang="de-DE" dirty="0"/>
              <a:t> dieses </a:t>
            </a:r>
            <a:r>
              <a:rPr lang="de-DE" dirty="0" err="1"/>
              <a:t>Weihnachstfest</a:t>
            </a:r>
            <a:r>
              <a:rPr lang="de-DE" dirty="0"/>
              <a:t> ausversehen zerstören? Endet Weihnachten nun im Chaos für die ganze Familie oder bleibt die Welt in Ordnung?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5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ist </a:t>
            </a:r>
            <a:r>
              <a:rPr lang="de-DE" dirty="0" err="1" smtClean="0"/>
              <a:t>storyboard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(zu finden in </a:t>
            </a:r>
            <a:r>
              <a:rPr lang="de-DE" dirty="0" err="1" smtClean="0"/>
              <a:t>Git</a:t>
            </a:r>
            <a:r>
              <a:rPr lang="de-DE" dirty="0" smtClean="0"/>
              <a:t>, sonst zu groß für </a:t>
            </a:r>
            <a:r>
              <a:rPr lang="de-DE" dirty="0" err="1" smtClean="0"/>
              <a:t>abgabe</a:t>
            </a:r>
            <a:r>
              <a:rPr lang="de-DE" dirty="0" smtClean="0"/>
              <a:t>…)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7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35598"/>
              </p:ext>
            </p:extLst>
          </p:nvPr>
        </p:nvGraphicFramePr>
        <p:xfrm>
          <a:off x="3345887" y="2172928"/>
          <a:ext cx="56483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5648375" imgH="3781469" progId="Excel.Sheet.12">
                  <p:embed/>
                </p:oleObj>
              </mc:Choice>
              <mc:Fallback>
                <p:oleObj name="Worksheet" r:id="rId4" imgW="5648375" imgH="3781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887" y="2172928"/>
                        <a:ext cx="5648325" cy="378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6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 &amp; Notlösungen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Risiko</a:t>
            </a:r>
            <a:r>
              <a:rPr lang="de-DE" dirty="0" smtClean="0"/>
              <a:t>: zu viel vorgenommen </a:t>
            </a:r>
            <a:r>
              <a:rPr lang="de-DE" dirty="0" smtClean="0">
                <a:solidFill>
                  <a:srgbClr val="FF0000"/>
                </a:solidFill>
              </a:rPr>
              <a:t>Notlösung</a:t>
            </a:r>
            <a:r>
              <a:rPr lang="de-DE" dirty="0" smtClean="0"/>
              <a:t>: </a:t>
            </a:r>
            <a:r>
              <a:rPr lang="de-DE" dirty="0" err="1" smtClean="0"/>
              <a:t>Abgespekte</a:t>
            </a:r>
            <a:r>
              <a:rPr lang="de-DE" dirty="0" smtClean="0"/>
              <a:t> Modulationen, Gruppentreffen und gegenseitige Hilfe</a:t>
            </a:r>
          </a:p>
          <a:p>
            <a:r>
              <a:rPr lang="de-DE" dirty="0" smtClean="0">
                <a:solidFill>
                  <a:srgbClr val="FF0000"/>
                </a:solidFill>
              </a:rPr>
              <a:t>Risiko</a:t>
            </a:r>
            <a:r>
              <a:rPr lang="de-DE" dirty="0" smtClean="0"/>
              <a:t>: zu lange </a:t>
            </a:r>
            <a:r>
              <a:rPr lang="de-DE" dirty="0" err="1" smtClean="0"/>
              <a:t>Renderzeit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0000"/>
                </a:solidFill>
              </a:rPr>
              <a:t>Notlösung</a:t>
            </a:r>
            <a:r>
              <a:rPr lang="de-DE" dirty="0" smtClean="0"/>
              <a:t>: so viele </a:t>
            </a:r>
            <a:r>
              <a:rPr lang="de-DE" dirty="0" err="1" smtClean="0"/>
              <a:t>PC‘s</a:t>
            </a:r>
            <a:r>
              <a:rPr lang="de-DE" dirty="0" smtClean="0"/>
              <a:t> wie möglich belegen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139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162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Corbel</vt:lpstr>
      <vt:lpstr>Parallax</vt:lpstr>
      <vt:lpstr>Worksheet</vt:lpstr>
      <vt:lpstr>The FSL-Chrismas-Project</vt:lpstr>
      <vt:lpstr>Die Idee</vt:lpstr>
      <vt:lpstr>Storyboard</vt:lpstr>
      <vt:lpstr>Zeitplan</vt:lpstr>
      <vt:lpstr>Risiken &amp; Notlösungen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FSL-Chrismas-Project</dc:title>
  <dc:creator>fdai4042</dc:creator>
  <cp:lastModifiedBy>fdai4042</cp:lastModifiedBy>
  <cp:revision>3</cp:revision>
  <dcterms:created xsi:type="dcterms:W3CDTF">2015-11-16T04:08:23Z</dcterms:created>
  <dcterms:modified xsi:type="dcterms:W3CDTF">2015-11-16T04:22:25Z</dcterms:modified>
</cp:coreProperties>
</file>