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6" r:id="rId4"/>
    <p:sldId id="257" r:id="rId5"/>
    <p:sldId id="267" r:id="rId6"/>
    <p:sldId id="259" r:id="rId7"/>
    <p:sldId id="260" r:id="rId8"/>
    <p:sldId id="261" r:id="rId9"/>
    <p:sldId id="268" r:id="rId10"/>
    <p:sldId id="269" r:id="rId11"/>
    <p:sldId id="262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6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CDDD0C-94A3-4BC2-BFAA-FD87809A12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23A30D-4C6C-4CAC-B4B7-4930B49E3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7717-F373-4CDC-8617-C8EA0F419148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3B183-BEF5-4011-A4C6-470CCE524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67CA19-CEED-4481-B10D-833B59AA3D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39E94-FB9E-494A-AAD6-C28AD4142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05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09A3-56C7-4C4C-BB7C-81800FB97F61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46572-D188-48FC-8B67-DDD022752D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8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6572-D188-48FC-8B67-DDD022752D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sai 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57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9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4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9523F-E5F6-4C23-AD09-F600DD61B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600" dirty="0">
                <a:solidFill>
                  <a:schemeClr val="tx1"/>
                </a:solidFill>
              </a:rPr>
              <a:t>Bonsai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4306CB-4346-4014-8B5D-D72F1C2D9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600" dirty="0"/>
              <a:t>Alexander Kümmel, </a:t>
            </a:r>
            <a:r>
              <a:rPr lang="de-DE" sz="2600" dirty="0" err="1"/>
              <a:t>MNr</a:t>
            </a:r>
            <a:r>
              <a:rPr lang="de-DE" sz="2600" dirty="0"/>
              <a:t>. 841907 </a:t>
            </a:r>
          </a:p>
          <a:p>
            <a:r>
              <a:rPr lang="de-DE" sz="2600" dirty="0"/>
              <a:t>Alexander Donsbach, </a:t>
            </a:r>
            <a:r>
              <a:rPr lang="de-DE" sz="2600" dirty="0" err="1"/>
              <a:t>MNr</a:t>
            </a:r>
            <a:r>
              <a:rPr lang="de-DE" sz="2600" dirty="0"/>
              <a:t>. 945499</a:t>
            </a:r>
          </a:p>
        </p:txBody>
      </p:sp>
    </p:spTree>
    <p:extLst>
      <p:ext uri="{BB962C8B-B14F-4D97-AF65-F5344CB8AC3E}">
        <p14:creationId xmlns:p14="http://schemas.microsoft.com/office/powerpoint/2010/main" val="179818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2E2F3-DF59-4CEB-B898-3C940D73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Verteilung der Arbeitspakete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27DB223-EBD4-4BAB-B1C1-C54D04DCC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68006"/>
              </p:ext>
            </p:extLst>
          </p:nvPr>
        </p:nvGraphicFramePr>
        <p:xfrm>
          <a:off x="677691" y="1512111"/>
          <a:ext cx="8596311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75988721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09931171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09046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 </a:t>
                      </a:r>
                      <a:r>
                        <a:rPr lang="de-DE" sz="1300" dirty="0" err="1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</a:t>
                      </a:r>
                      <a:endParaRPr lang="de-DE" sz="1300" dirty="0">
                        <a:effectLst/>
                        <a:latin typeface="Trebuchet MS (Textkörper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Verantwortlicher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741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Planung &amp; erste Präsentation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880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Github einarbeiten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40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Baumgenerator-Script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93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Traversierung der Äste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40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Ast-Auswahl-Steuerung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44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Schneiden der Äste, Obj von Hauptobj trennen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11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Gravitation Teilobjekte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09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Collider-Script für Teilobjekte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96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3D-Steuerung/Cam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86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Laden, Speichern, Löschen-Script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1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Laden,Speichern, Löschen-Auswahl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81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Wachstum-Button + Animation Gießkanne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Mesh(Baum) realistisch aufarbeiten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04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Texturen: Rinde &amp; Blätter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91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Raum erstellen, Objekte Anordnen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015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Raumobejkte erstellen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923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Eyecandy Menü-Elemente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061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Bugfixing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21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Demovideo erstellen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960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Finale Präsentation erstellen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effectLst/>
                          <a:latin typeface="Trebuchet MS (Textkörper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 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4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5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B20DC-340E-41BC-92A9-1D1EDD47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Meilensteine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0B1FE9-352C-4C97-9131-AFFE25CE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0755" y="1957133"/>
            <a:ext cx="13212224" cy="364815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B8F4738-8D29-4599-B65B-3F5D0968CCEC}"/>
              </a:ext>
            </a:extLst>
          </p:cNvPr>
          <p:cNvSpPr txBox="1"/>
          <p:nvPr/>
        </p:nvSpPr>
        <p:spPr>
          <a:xfrm>
            <a:off x="677334" y="4232464"/>
            <a:ext cx="963895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MS 0: </a:t>
            </a:r>
            <a:r>
              <a:rPr lang="de-DE" sz="2500" dirty="0" err="1"/>
              <a:t>Projektbegin</a:t>
            </a:r>
            <a:r>
              <a:rPr lang="de-DE" sz="2500" dirty="0"/>
              <a:t> am 25.06.2018</a:t>
            </a:r>
          </a:p>
          <a:p>
            <a:r>
              <a:rPr lang="de-DE" sz="2500" dirty="0"/>
              <a:t>MS 1: Basisfunktionen etabliert</a:t>
            </a:r>
          </a:p>
          <a:p>
            <a:r>
              <a:rPr lang="de-DE" sz="2500" dirty="0"/>
              <a:t>MS 2: Realistische Optik des Baums</a:t>
            </a:r>
          </a:p>
          <a:p>
            <a:r>
              <a:rPr lang="de-DE" sz="2500" dirty="0"/>
              <a:t>MS 3: Ansprechende Optik der Menü-Elemente und Umgebung</a:t>
            </a:r>
          </a:p>
          <a:p>
            <a:r>
              <a:rPr lang="de-DE" sz="2500" dirty="0"/>
              <a:t>MS 4: Projektabnahme am 0709.2018</a:t>
            </a:r>
          </a:p>
        </p:txBody>
      </p:sp>
    </p:spTree>
    <p:extLst>
      <p:ext uri="{BB962C8B-B14F-4D97-AF65-F5344CB8AC3E}">
        <p14:creationId xmlns:p14="http://schemas.microsoft.com/office/powerpoint/2010/main" val="31621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7D7BF-B237-4A15-81A4-32DBDC08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Größten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F24EE-7551-4FE3-8272-7B81EB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Collider/Mesh-Limit wird zu schnell erreicht </a:t>
            </a:r>
          </a:p>
          <a:p>
            <a:r>
              <a:rPr lang="de-DE" sz="2600" dirty="0" err="1"/>
              <a:t>Nacharbeitungszeit</a:t>
            </a:r>
            <a:r>
              <a:rPr lang="de-DE" sz="2600" dirty="0"/>
              <a:t> für Techniken, Mangelndes Fachwissen</a:t>
            </a:r>
          </a:p>
          <a:p>
            <a:r>
              <a:rPr lang="de-DE" sz="2600" dirty="0"/>
              <a:t>Einhalten der Fristen, Meilensteine</a:t>
            </a:r>
          </a:p>
        </p:txBody>
      </p:sp>
    </p:spTree>
    <p:extLst>
      <p:ext uri="{BB962C8B-B14F-4D97-AF65-F5344CB8AC3E}">
        <p14:creationId xmlns:p14="http://schemas.microsoft.com/office/powerpoint/2010/main" val="406514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0FDDE3-C2AB-4891-A7DD-1FCF3F30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774422"/>
          </a:xfrm>
        </p:spPr>
        <p:txBody>
          <a:bodyPr>
            <a:noAutofit/>
          </a:bodyPr>
          <a:lstStyle/>
          <a:p>
            <a:pPr algn="ctr"/>
            <a:r>
              <a:rPr lang="de-DE" sz="6000" dirty="0">
                <a:solidFill>
                  <a:schemeClr val="tx1"/>
                </a:solidFill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3404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80837-D699-43A1-980C-E47DF5A8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3062A-5BB8-4EEB-9C1E-54AEBEC2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Motivierende Kurzbeschreibung</a:t>
            </a:r>
          </a:p>
          <a:p>
            <a:r>
              <a:rPr lang="de-DE" sz="2600" dirty="0"/>
              <a:t>Projektziele</a:t>
            </a:r>
          </a:p>
          <a:p>
            <a:r>
              <a:rPr lang="de-DE" sz="2600" dirty="0"/>
              <a:t>Storyboard</a:t>
            </a:r>
          </a:p>
          <a:p>
            <a:r>
              <a:rPr lang="de-DE" sz="2600" dirty="0" err="1"/>
              <a:t>Arbeitpakete</a:t>
            </a:r>
            <a:endParaRPr lang="de-DE" sz="2600" dirty="0"/>
          </a:p>
          <a:p>
            <a:r>
              <a:rPr lang="de-DE" sz="2600" dirty="0"/>
              <a:t>Meilensteine</a:t>
            </a:r>
          </a:p>
          <a:p>
            <a:r>
              <a:rPr lang="de-DE" sz="2600" dirty="0"/>
              <a:t>Größten Risiken</a:t>
            </a:r>
          </a:p>
        </p:txBody>
      </p:sp>
    </p:spTree>
    <p:extLst>
      <p:ext uri="{BB962C8B-B14F-4D97-AF65-F5344CB8AC3E}">
        <p14:creationId xmlns:p14="http://schemas.microsoft.com/office/powerpoint/2010/main" val="259517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07C52-C4DE-41B7-9046-8866B67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Motivierende Kurzbeschreibung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0C343-C0FF-4155-BF4B-B005F0D2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chemeClr val="tx1"/>
                </a:solidFill>
              </a:rPr>
              <a:t>Sie lieben Pflanzen, insbesondere Gartenkunst, Ihnen fehlt aber der grüne Daumen? Dann sollten sie den Bonsai-Simulator ausprobieren, der fesselndsten Gartenkunst-Simulation überhaupt.  Keine Mühen und </a:t>
            </a:r>
            <a:r>
              <a:rPr lang="de-DE" sz="2600" dirty="0" err="1">
                <a:solidFill>
                  <a:schemeClr val="tx1"/>
                </a:solidFill>
              </a:rPr>
              <a:t>Plackereien</a:t>
            </a:r>
            <a:r>
              <a:rPr lang="de-DE" sz="2600" dirty="0">
                <a:solidFill>
                  <a:schemeClr val="tx1"/>
                </a:solidFill>
              </a:rPr>
              <a:t> wegen Gießen, Umtopfen oder Schneiden, alles können Sie mit nur wenigen Klicks verwirklichen und der Schönheit dieser kleinen Pflanze in einer realitätsnahen Umgebung </a:t>
            </a:r>
            <a:r>
              <a:rPr lang="de-DE" sz="2600" dirty="0" err="1">
                <a:solidFill>
                  <a:schemeClr val="tx1"/>
                </a:solidFill>
              </a:rPr>
              <a:t>fröhnen</a:t>
            </a:r>
            <a:r>
              <a:rPr lang="de-DE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84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89458-04E8-4F45-8497-20A4FEEB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897DB-FE9F-4B8D-A8E9-3FBD000B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Whitney"/>
              </a:rPr>
              <a:t>Aufbau einer interaktiven 3D-Anwendung </a:t>
            </a:r>
            <a:r>
              <a:rPr lang="de-DE" sz="2600" dirty="0"/>
              <a:t>=&gt; Simulation-Spiel mit Unity</a:t>
            </a:r>
          </a:p>
          <a:p>
            <a:r>
              <a:rPr lang="de-DE" sz="2600" dirty="0"/>
              <a:t>Generiertes Objekt (X3DOM-Baum)</a:t>
            </a:r>
          </a:p>
          <a:p>
            <a:r>
              <a:rPr lang="de-DE" sz="2600" dirty="0"/>
              <a:t>Erweitern des Baumes zum </a:t>
            </a:r>
            <a:r>
              <a:rPr lang="de-DE" sz="2600" dirty="0" err="1"/>
              <a:t>photorealistischen</a:t>
            </a:r>
            <a:r>
              <a:rPr lang="de-DE" sz="2600" dirty="0"/>
              <a:t> Objekt</a:t>
            </a:r>
          </a:p>
          <a:p>
            <a:r>
              <a:rPr lang="de-DE" sz="2600" dirty="0"/>
              <a:t>Begehbarer Raum</a:t>
            </a:r>
          </a:p>
          <a:p>
            <a:r>
              <a:rPr lang="de-DE" sz="2600" dirty="0"/>
              <a:t>Interaktives Verändern der Baum-Geometrie</a:t>
            </a:r>
          </a:p>
          <a:p>
            <a:r>
              <a:rPr lang="de-DE" sz="2600" dirty="0"/>
              <a:t>Baum-Wachstum</a:t>
            </a:r>
          </a:p>
          <a:p>
            <a:r>
              <a:rPr lang="de-DE" sz="2600" dirty="0"/>
              <a:t>Speichern, Laden und Löschen von Bäumen</a:t>
            </a:r>
          </a:p>
        </p:txBody>
      </p:sp>
    </p:spTree>
    <p:extLst>
      <p:ext uri="{BB962C8B-B14F-4D97-AF65-F5344CB8AC3E}">
        <p14:creationId xmlns:p14="http://schemas.microsoft.com/office/powerpoint/2010/main" val="348281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19">
            <a:extLst>
              <a:ext uri="{FF2B5EF4-FFF2-40B4-BE49-F238E27FC236}">
                <a16:creationId xmlns:a16="http://schemas.microsoft.com/office/drawing/2014/main" id="{885F610D-9EA3-42A4-83DB-2013344A9F0A}"/>
              </a:ext>
            </a:extLst>
          </p:cNvPr>
          <p:cNvSpPr txBox="1">
            <a:spLocks/>
          </p:cNvSpPr>
          <p:nvPr/>
        </p:nvSpPr>
        <p:spPr>
          <a:xfrm>
            <a:off x="272505" y="5028168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1800" dirty="0">
                <a:solidFill>
                  <a:schemeClr val="bg1"/>
                </a:solidFill>
              </a:rPr>
              <a:t>Frei rotierbar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1800" dirty="0">
                <a:solidFill>
                  <a:schemeClr val="bg1"/>
                </a:solidFill>
              </a:rPr>
              <a:t>Baum als Fixpunkt</a:t>
            </a:r>
          </a:p>
        </p:txBody>
      </p:sp>
      <p:pic>
        <p:nvPicPr>
          <p:cNvPr id="32" name="Inhaltsplatzhalter 23">
            <a:extLst>
              <a:ext uri="{FF2B5EF4-FFF2-40B4-BE49-F238E27FC236}">
                <a16:creationId xmlns:a16="http://schemas.microsoft.com/office/drawing/2014/main" id="{5E486234-B593-4C47-BF06-2642F335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Titel 17">
            <a:extLst>
              <a:ext uri="{FF2B5EF4-FFF2-40B4-BE49-F238E27FC236}">
                <a16:creationId xmlns:a16="http://schemas.microsoft.com/office/drawing/2014/main" id="{E28B794F-682A-417F-914D-DE4129E99491}"/>
              </a:ext>
            </a:extLst>
          </p:cNvPr>
          <p:cNvSpPr txBox="1">
            <a:spLocks/>
          </p:cNvSpPr>
          <p:nvPr/>
        </p:nvSpPr>
        <p:spPr>
          <a:xfrm>
            <a:off x="0" y="27423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/>
              <a:t>Szene mit Baum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DFBDDD70-9DED-4947-B1CE-870B2FEC2F94}"/>
              </a:ext>
            </a:extLst>
          </p:cNvPr>
          <p:cNvSpPr txBox="1">
            <a:spLocks/>
          </p:cNvSpPr>
          <p:nvPr/>
        </p:nvSpPr>
        <p:spPr>
          <a:xfrm>
            <a:off x="0" y="1552704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Frei rotierbar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Baum als Fixpunkt</a:t>
            </a:r>
          </a:p>
        </p:txBody>
      </p:sp>
    </p:spTree>
    <p:extLst>
      <p:ext uri="{BB962C8B-B14F-4D97-AF65-F5344CB8AC3E}">
        <p14:creationId xmlns:p14="http://schemas.microsoft.com/office/powerpoint/2010/main" val="88831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083459E-A001-431F-AB34-205CAED2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11" name="Titel 17">
            <a:extLst>
              <a:ext uri="{FF2B5EF4-FFF2-40B4-BE49-F238E27FC236}">
                <a16:creationId xmlns:a16="http://schemas.microsoft.com/office/drawing/2014/main" id="{D5D8C3B7-E47B-456F-9FE1-37F73636FC4F}"/>
              </a:ext>
            </a:extLst>
          </p:cNvPr>
          <p:cNvSpPr txBox="1">
            <a:spLocks/>
          </p:cNvSpPr>
          <p:nvPr/>
        </p:nvSpPr>
        <p:spPr>
          <a:xfrm>
            <a:off x="0" y="205317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/>
              <a:t>Auswahlszene</a:t>
            </a:r>
          </a:p>
        </p:txBody>
      </p:sp>
      <p:sp>
        <p:nvSpPr>
          <p:cNvPr id="12" name="Textplatzhalter 19">
            <a:extLst>
              <a:ext uri="{FF2B5EF4-FFF2-40B4-BE49-F238E27FC236}">
                <a16:creationId xmlns:a16="http://schemas.microsoft.com/office/drawing/2014/main" id="{A23B126B-0B9D-45E1-8ADC-BFBD8992714E}"/>
              </a:ext>
            </a:extLst>
          </p:cNvPr>
          <p:cNvSpPr txBox="1">
            <a:spLocks/>
          </p:cNvSpPr>
          <p:nvPr/>
        </p:nvSpPr>
        <p:spPr>
          <a:xfrm>
            <a:off x="0" y="1483783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Baum leuchtet bei </a:t>
            </a:r>
            <a:r>
              <a:rPr lang="de-DE" sz="2600" dirty="0" err="1">
                <a:solidFill>
                  <a:schemeClr val="bg1"/>
                </a:solidFill>
              </a:rPr>
              <a:t>Hover</a:t>
            </a:r>
            <a:r>
              <a:rPr lang="de-DE" sz="2600" dirty="0">
                <a:solidFill>
                  <a:schemeClr val="bg1"/>
                </a:solidFill>
              </a:rPr>
              <a:t> als Auswahl auf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Klick zur Bearbeitung</a:t>
            </a:r>
          </a:p>
        </p:txBody>
      </p:sp>
    </p:spTree>
    <p:extLst>
      <p:ext uri="{BB962C8B-B14F-4D97-AF65-F5344CB8AC3E}">
        <p14:creationId xmlns:p14="http://schemas.microsoft.com/office/powerpoint/2010/main" val="272874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80D5B91-A674-448E-A6FB-20DE9944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  <p:sp>
        <p:nvSpPr>
          <p:cNvPr id="16" name="Titel 17">
            <a:extLst>
              <a:ext uri="{FF2B5EF4-FFF2-40B4-BE49-F238E27FC236}">
                <a16:creationId xmlns:a16="http://schemas.microsoft.com/office/drawing/2014/main" id="{B8253E95-2420-4C78-80DD-F497072F13DF}"/>
              </a:ext>
            </a:extLst>
          </p:cNvPr>
          <p:cNvSpPr txBox="1">
            <a:spLocks/>
          </p:cNvSpPr>
          <p:nvPr/>
        </p:nvSpPr>
        <p:spPr>
          <a:xfrm>
            <a:off x="0" y="20531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>
                <a:solidFill>
                  <a:schemeClr val="bg1"/>
                </a:solidFill>
              </a:rPr>
              <a:t>Szene mit Baum</a:t>
            </a:r>
          </a:p>
        </p:txBody>
      </p:sp>
      <p:sp>
        <p:nvSpPr>
          <p:cNvPr id="17" name="Textplatzhalter 19">
            <a:extLst>
              <a:ext uri="{FF2B5EF4-FFF2-40B4-BE49-F238E27FC236}">
                <a16:creationId xmlns:a16="http://schemas.microsoft.com/office/drawing/2014/main" id="{C47747AB-E063-4127-9B89-E26850E41EFA}"/>
              </a:ext>
            </a:extLst>
          </p:cNvPr>
          <p:cNvSpPr txBox="1">
            <a:spLocks/>
          </p:cNvSpPr>
          <p:nvPr/>
        </p:nvSpPr>
        <p:spPr>
          <a:xfrm>
            <a:off x="0" y="1483784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Aufleuchten des Astes bei </a:t>
            </a:r>
            <a:r>
              <a:rPr lang="de-DE" sz="2600" dirty="0" err="1">
                <a:solidFill>
                  <a:schemeClr val="bg1"/>
                </a:solidFill>
              </a:rPr>
              <a:t>Hover</a:t>
            </a:r>
            <a:endParaRPr lang="de-DE" sz="2600" dirty="0">
              <a:solidFill>
                <a:schemeClr val="bg1"/>
              </a:solidFill>
            </a:endParaRP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Klick entfernt Ast und Blätter fallen herunter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Trennung und Gravitation der Blätter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ESC zum Verlassen der Szene und Rückkehr zur Auswahl</a:t>
            </a:r>
          </a:p>
          <a:p>
            <a:pPr marL="285750" indent="-285750"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bg1"/>
                </a:solidFill>
              </a:rPr>
              <a:t>TURN zur Erweiterung des Baumes</a:t>
            </a:r>
          </a:p>
        </p:txBody>
      </p:sp>
    </p:spTree>
    <p:extLst>
      <p:ext uri="{BB962C8B-B14F-4D97-AF65-F5344CB8AC3E}">
        <p14:creationId xmlns:p14="http://schemas.microsoft.com/office/powerpoint/2010/main" val="38222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A6B79D-81F2-48F5-B97B-F5FC2D3E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13548"/>
            <a:ext cx="11035462" cy="6844452"/>
          </a:xfrm>
          <a:prstGeom prst="rect">
            <a:avLst/>
          </a:prstGeom>
        </p:spPr>
      </p:pic>
      <p:sp>
        <p:nvSpPr>
          <p:cNvPr id="5" name="Titel 17">
            <a:extLst>
              <a:ext uri="{FF2B5EF4-FFF2-40B4-BE49-F238E27FC236}">
                <a16:creationId xmlns:a16="http://schemas.microsoft.com/office/drawing/2014/main" id="{1071BA84-B18F-418A-A6AC-4D2F75ADB135}"/>
              </a:ext>
            </a:extLst>
          </p:cNvPr>
          <p:cNvSpPr txBox="1">
            <a:spLocks/>
          </p:cNvSpPr>
          <p:nvPr/>
        </p:nvSpPr>
        <p:spPr>
          <a:xfrm>
            <a:off x="0" y="20531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>
                <a:solidFill>
                  <a:schemeClr val="tx1"/>
                </a:solidFill>
                <a:latin typeface="Trebuchet MS (Überschriften)"/>
              </a:rPr>
              <a:t>Ausblick</a:t>
            </a:r>
          </a:p>
        </p:txBody>
      </p:sp>
      <p:sp>
        <p:nvSpPr>
          <p:cNvPr id="6" name="Textplatzhalter 19">
            <a:extLst>
              <a:ext uri="{FF2B5EF4-FFF2-40B4-BE49-F238E27FC236}">
                <a16:creationId xmlns:a16="http://schemas.microsoft.com/office/drawing/2014/main" id="{3A98D69F-053A-491E-9721-56E6CB5D9658}"/>
              </a:ext>
            </a:extLst>
          </p:cNvPr>
          <p:cNvSpPr txBox="1">
            <a:spLocks/>
          </p:cNvSpPr>
          <p:nvPr/>
        </p:nvSpPr>
        <p:spPr>
          <a:xfrm>
            <a:off x="0" y="1483784"/>
            <a:ext cx="3854528" cy="2584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90C221"/>
              </a:buClr>
              <a:buFont typeface="Wingdings 3" panose="05040102010807070707" pitchFamily="18" charset="2"/>
              <a:buChar char=""/>
            </a:pPr>
            <a:r>
              <a:rPr lang="de-DE" sz="2600" dirty="0">
                <a:solidFill>
                  <a:schemeClr val="tx1"/>
                </a:solidFill>
              </a:rPr>
              <a:t>Texturierung des Baumes Beispiel: </a:t>
            </a:r>
            <a:r>
              <a:rPr lang="de-DE" sz="2600" dirty="0" err="1">
                <a:solidFill>
                  <a:schemeClr val="tx1"/>
                </a:solidFill>
              </a:rPr>
              <a:t>Fotogrammetrie</a:t>
            </a:r>
            <a:endParaRPr lang="de-DE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C712B-260F-465A-9640-C94EBC8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>
                <a:solidFill>
                  <a:schemeClr val="tx1"/>
                </a:solidFill>
              </a:rPr>
              <a:t>Arbeitspakete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66D63-B469-4728-8A90-1F1F52FA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/>
              <a:t>Große Arbeitsschritte werden in kleine Arbeitspakete aufgeteilt</a:t>
            </a:r>
          </a:p>
          <a:p>
            <a:r>
              <a:rPr lang="de-DE" sz="2600" dirty="0"/>
              <a:t>Protokollierung der Arbeitszeiten jedes Teammitglieds pro Paket</a:t>
            </a:r>
          </a:p>
          <a:p>
            <a:r>
              <a:rPr lang="de-DE" sz="2600" dirty="0"/>
              <a:t>Wöchentliche Fristen für </a:t>
            </a:r>
            <a:r>
              <a:rPr lang="de-DE" sz="2600" dirty="0" err="1"/>
              <a:t>Arpeitspakete</a:t>
            </a:r>
            <a:endParaRPr lang="de-DE" sz="2600" dirty="0"/>
          </a:p>
          <a:p>
            <a:r>
              <a:rPr lang="de-DE" sz="2600" dirty="0"/>
              <a:t>Wöchentliche Fristen für </a:t>
            </a:r>
            <a:r>
              <a:rPr lang="de-DE" sz="2600" dirty="0" err="1"/>
              <a:t>Arpeitspakete</a:t>
            </a:r>
            <a:endParaRPr lang="de-DE" sz="2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398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418</Words>
  <Application>Microsoft Office PowerPoint</Application>
  <PresentationFormat>Breitbild</PresentationFormat>
  <Paragraphs>117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Trebuchet MS (Textkörper)</vt:lpstr>
      <vt:lpstr>Trebuchet MS (Überschriften)</vt:lpstr>
      <vt:lpstr>Whitney</vt:lpstr>
      <vt:lpstr>Wingdings 3</vt:lpstr>
      <vt:lpstr>Facette</vt:lpstr>
      <vt:lpstr>Storyboard-Layouts</vt:lpstr>
      <vt:lpstr>Bonsai</vt:lpstr>
      <vt:lpstr>Gliederung</vt:lpstr>
      <vt:lpstr>Motivierende Kurzbeschreibung</vt:lpstr>
      <vt:lpstr>Projektziele</vt:lpstr>
      <vt:lpstr>PowerPoint-Präsentation</vt:lpstr>
      <vt:lpstr>PowerPoint-Präsentation</vt:lpstr>
      <vt:lpstr>PowerPoint-Präsentation</vt:lpstr>
      <vt:lpstr>PowerPoint-Präsentation</vt:lpstr>
      <vt:lpstr>Arbeitspakete</vt:lpstr>
      <vt:lpstr>Verteilung der Arbeitspakete</vt:lpstr>
      <vt:lpstr>Meilensteine</vt:lpstr>
      <vt:lpstr>Größten Risiken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</dc:title>
  <dc:creator>Alexander Donsbach</dc:creator>
  <cp:lastModifiedBy>Alexander Donsbach</cp:lastModifiedBy>
  <cp:revision>15</cp:revision>
  <dcterms:created xsi:type="dcterms:W3CDTF">2018-06-24T13:23:38Z</dcterms:created>
  <dcterms:modified xsi:type="dcterms:W3CDTF">2018-06-24T15:44:09Z</dcterms:modified>
</cp:coreProperties>
</file>