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3f6d8b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3f6d8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Utilize regras de produção para construir uma base de conhecimento para um SBC capaz de determinar se uma pessoa está cansada, com fome ou com sede.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714900"/>
            <a:ext cx="45027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</a:t>
            </a:r>
            <a:r>
              <a:rPr lang="pt-BR" sz="1100">
                <a:solidFill>
                  <a:schemeClr val="dk1"/>
                </a:solidFill>
              </a:rPr>
              <a:t>olhos_vermelhos_sim --&gt; cansado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olhos_vermelhos_sim E bocejo_sim --&gt; cansado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olhos_vermelhos_sim E bocejo_sim e olheiras_sim --&gt; cansado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confusao_mental_sim --&gt; cansado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bocejo_sim --&gt; cansado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olheiras_sim --&gt; cansado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acordado_acordado_maior_18_sim --&gt; cansado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horas_ultima_alimentacao_maior_4_sim --&gt; fome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barriga_roncando_sim --&gt; fome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barriga_roncando_sim E recem_acordou_sim --&gt; fome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boca_seca_sim --&gt; sede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exercicio_sim --&gt; sede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recem_acordou_sim --&gt; sede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 uma rede semântica para criar uma base de conhecimento para um SBC capaz de identificar se um veículo é uma motocicleta, um automóvel de passageiros ou um ônibus.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1293850" y="1224825"/>
            <a:ext cx="13674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4"/>
          <p:cNvSpPr txBox="1"/>
          <p:nvPr/>
        </p:nvSpPr>
        <p:spPr>
          <a:xfrm>
            <a:off x="1674501" y="931725"/>
            <a:ext cx="635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Tem 2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61250" y="1050375"/>
            <a:ext cx="6354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Moto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58325" y="1050375"/>
            <a:ext cx="6354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Rodas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-5400000">
            <a:off x="145775" y="2090175"/>
            <a:ext cx="13674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785525" y="1944775"/>
            <a:ext cx="539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Tem 4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1775" y="2784975"/>
            <a:ext cx="6354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Carro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8" name="Google Shape;68;p14"/>
          <p:cNvCxnSpPr>
            <a:endCxn id="69" idx="1"/>
          </p:cNvCxnSpPr>
          <p:nvPr/>
        </p:nvCxnSpPr>
        <p:spPr>
          <a:xfrm>
            <a:off x="1293850" y="1409325"/>
            <a:ext cx="968700" cy="84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1572250" y="1546050"/>
            <a:ext cx="6903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Tem &gt;=8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262550" y="2075475"/>
            <a:ext cx="6903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Ônibus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384725" y="2376375"/>
            <a:ext cx="7974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Lugares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3296650" y="1407675"/>
            <a:ext cx="1066500" cy="112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3798388" y="1651675"/>
            <a:ext cx="231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2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4" name="Google Shape;74;p14"/>
          <p:cNvCxnSpPr>
            <a:stCxn id="71" idx="1"/>
            <a:endCxn id="69" idx="3"/>
          </p:cNvCxnSpPr>
          <p:nvPr/>
        </p:nvCxnSpPr>
        <p:spPr>
          <a:xfrm rot="10800000">
            <a:off x="2952825" y="2254125"/>
            <a:ext cx="1431900" cy="300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3365750" y="2161675"/>
            <a:ext cx="4803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&gt;=12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6" name="Google Shape;76;p14"/>
          <p:cNvCxnSpPr>
            <a:endCxn id="67" idx="3"/>
          </p:cNvCxnSpPr>
          <p:nvPr/>
        </p:nvCxnSpPr>
        <p:spPr>
          <a:xfrm flipH="1">
            <a:off x="1147175" y="2560125"/>
            <a:ext cx="3253500" cy="40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2133100" y="2555013"/>
            <a:ext cx="2310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5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174800" y="3854475"/>
            <a:ext cx="865800" cy="3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Cobrador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9" name="Google Shape;79;p14"/>
          <p:cNvCxnSpPr>
            <a:stCxn id="69" idx="2"/>
            <a:endCxn id="78" idx="0"/>
          </p:cNvCxnSpPr>
          <p:nvPr/>
        </p:nvCxnSpPr>
        <p:spPr>
          <a:xfrm>
            <a:off x="2607700" y="2432775"/>
            <a:ext cx="0" cy="142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2546400" y="3133600"/>
            <a:ext cx="480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Nunito"/>
                <a:ea typeface="Nunito"/>
                <a:cs typeface="Nunito"/>
                <a:sym typeface="Nunito"/>
              </a:rPr>
              <a:t>Tem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