
<file path=[Content_Types].xml><?xml version="1.0" encoding="utf-8"?>
<Types xmlns="http://schemas.openxmlformats.org/package/2006/content-types">
  <Default ContentType="application/x-fontdata" Extension="fntdata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56.xml"/>
  <Override ContentType="application/vnd.openxmlformats-officedocument.presentationml.slide+xml" PartName="/ppt/slides/slide57.xml"/>
  <Override ContentType="application/vnd.openxmlformats-officedocument.presentationml.slide+xml" PartName="/ppt/slides/slide58.xml"/>
  <Override ContentType="application/vnd.openxmlformats-officedocument.presentationml.slide+xml" PartName="/ppt/slides/slide59.xml"/>
  <Override ContentType="application/vnd.openxmlformats-officedocument.presentationml.slide+xml" PartName="/ppt/slides/slide6.xml"/>
  <Override ContentType="application/vnd.openxmlformats-officedocument.presentationml.slide+xml" PartName="/ppt/slides/slide60.xml"/>
  <Override ContentType="application/vnd.openxmlformats-officedocument.presentationml.slide+xml" PartName="/ppt/slides/slide61.xml"/>
  <Override ContentType="application/vnd.openxmlformats-officedocument.presentationml.slide+xml" PartName="/ppt/slides/slide62.xml"/>
  <Override ContentType="application/vnd.openxmlformats-officedocument.presentationml.slide+xml" PartName="/ppt/slides/slide63.xml"/>
  <Override ContentType="application/vnd.openxmlformats-officedocument.presentationml.slide+xml" PartName="/ppt/slides/slide64.xml"/>
  <Override ContentType="application/vnd.openxmlformats-officedocument.presentationml.slide+xml" PartName="/ppt/slides/slide65.xml"/>
  <Override ContentType="application/vnd.openxmlformats-officedocument.presentationml.slide+xml" PartName="/ppt/slides/slide66.xml"/>
  <Override ContentType="application/vnd.openxmlformats-officedocument.presentationml.slide+xml" PartName="/ppt/slides/slide67.xml"/>
  <Override ContentType="application/vnd.openxmlformats-officedocument.presentationml.slide+xml" PartName="/ppt/slides/slide68.xml"/>
  <Override ContentType="application/vnd.openxmlformats-officedocument.presentationml.slide+xml" PartName="/ppt/slides/slide69.xml"/>
  <Override ContentType="application/vnd.openxmlformats-officedocument.presentationml.slide+xml" PartName="/ppt/slides/slide7.xml"/>
  <Override ContentType="application/vnd.openxmlformats-officedocument.presentationml.slide+xml" PartName="/ppt/slides/slide70.xml"/>
  <Override ContentType="application/vnd.openxmlformats-officedocument.presentationml.slide+xml" PartName="/ppt/slides/slide71.xml"/>
  <Override ContentType="application/vnd.openxmlformats-officedocument.presentationml.slide+xml" PartName="/ppt/slides/slide72.xml"/>
  <Override ContentType="application/vnd.openxmlformats-officedocument.presentationml.slide+xml" PartName="/ppt/slides/slide73.xml"/>
  <Override ContentType="application/vnd.openxmlformats-officedocument.presentationml.slide+xml" PartName="/ppt/slides/slide74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77.xml"/>
  <Override ContentType="application/vnd.openxmlformats-officedocument.presentationml.slide+xml" PartName="/ppt/slides/slide78.xml"/>
  <Override ContentType="application/vnd.openxmlformats-officedocument.presentationml.slide+xml" PartName="/ppt/slides/slide79.xml"/>
  <Override ContentType="application/vnd.openxmlformats-officedocument.presentationml.slide+xml" PartName="/ppt/slides/slide8.xml"/>
  <Override ContentType="application/vnd.openxmlformats-officedocument.presentationml.slide+xml" PartName="/ppt/slides/slide80.xml"/>
  <Override ContentType="application/vnd.openxmlformats-officedocument.presentationml.slide+xml" PartName="/ppt/slides/slide81.xml"/>
  <Override ContentType="application/vnd.openxmlformats-officedocument.presentationml.slide+xml" PartName="/ppt/slides/slide82.xml"/>
  <Override ContentType="application/vnd.openxmlformats-officedocument.presentationml.slide+xml" PartName="/ppt/slides/slide83.xml"/>
  <Override ContentType="application/vnd.openxmlformats-officedocument.presentationml.slide+xml" PartName="/ppt/slides/slide84.xml"/>
  <Override ContentType="application/vnd.openxmlformats-officedocument.presentationml.slide+xml" PartName="/ppt/slides/slide85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package.core-properties+xml" PartName="/docProps/core.xml"/>
</Types>
</file>

<file path=_rels/.rels><?xml version="1.0" encoding="UTF-8" standalone="yes"?><Relationships xmlns="http://schemas.openxmlformats.org/package/2006/relationships"><Relationship Id="rId2" Target="ppt/presentation.xml" Type="http://schemas.openxmlformats.org/officeDocument/2006/relationships/officeDocument"/><Relationship Id="rId1" Target="docProps/core.xml" Type="http://schemas.openxmlformats.org/package/2006/relationships/metadata/core-properties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aveSubsetFonts="1" strictFirstAndLastChars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</p:sldIdLst>
  <p:sldSz cx="9144000" cy="6858000"/>
  <p:notesSz cx="6858000" cy="9144000"/>
  <p:embeddedFontLst>
    <p:embeddedFont>
      <p:font typeface="Constantia"/>
      <p:regular r:id="rId91"/>
      <p:bold r:id="rId92"/>
      <p:italic r:id="rId93"/>
      <p:boldItalic r:id="rId94"/>
    </p:embeddedFont>
  </p:embeddedFontLst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95" roundtripDataSignature="AMtx7mjCPrtYQ3mQZFiK7m6VWUVToD4X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d="100" n="100"/>
          <a:sy d="100" n="100"/>
        </p:scale>
        <p:origin x="0" y="0"/>
      </p:cViewPr>
      <p:guideLst>
        <p:guide orient="horz" pos="2160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93" Target="fonts/Constantia-italic.fntdata" Type="http://schemas.openxmlformats.org/officeDocument/2006/relationships/font"/><Relationship Id="rId92" Target="fonts/Constantia-bold.fntdata" Type="http://schemas.openxmlformats.org/officeDocument/2006/relationships/font"/><Relationship Id="rId91" Target="fonts/Constantia-regular.fntdata" Type="http://schemas.openxmlformats.org/officeDocument/2006/relationships/font"/><Relationship Id="rId90" Target="slides/slide85.xml" Type="http://schemas.openxmlformats.org/officeDocument/2006/relationships/slide"/><Relationship Id="rId83" Target="slides/slide78.xml" Type="http://schemas.openxmlformats.org/officeDocument/2006/relationships/slide"/><Relationship Id="rId82" Target="slides/slide77.xml" Type="http://schemas.openxmlformats.org/officeDocument/2006/relationships/slide"/><Relationship Id="rId81" Target="slides/slide76.xml" Type="http://schemas.openxmlformats.org/officeDocument/2006/relationships/slide"/><Relationship Id="rId80" Target="slides/slide75.xml" Type="http://schemas.openxmlformats.org/officeDocument/2006/relationships/slide"/><Relationship Id="rId73" Target="slides/slide68.xml" Type="http://schemas.openxmlformats.org/officeDocument/2006/relationships/slide"/><Relationship Id="rId72" Target="slides/slide67.xml" Type="http://schemas.openxmlformats.org/officeDocument/2006/relationships/slide"/><Relationship Id="rId71" Target="slides/slide66.xml" Type="http://schemas.openxmlformats.org/officeDocument/2006/relationships/slide"/><Relationship Id="rId70" Target="slides/slide65.xml" Type="http://schemas.openxmlformats.org/officeDocument/2006/relationships/slide"/><Relationship Id="rId63" Target="slides/slide58.xml" Type="http://schemas.openxmlformats.org/officeDocument/2006/relationships/slide"/><Relationship Id="rId62" Target="slides/slide57.xml" Type="http://schemas.openxmlformats.org/officeDocument/2006/relationships/slide"/><Relationship Id="rId95" Target="metadata" Type="http://customschemas.google.com/relationships/presentationmetadata"/><Relationship Id="rId61" Target="slides/slide56.xml" Type="http://schemas.openxmlformats.org/officeDocument/2006/relationships/slide"/><Relationship Id="rId94" Target="fonts/Constantia-boldItalic.fntdata" Type="http://schemas.openxmlformats.org/officeDocument/2006/relationships/font"/><Relationship Id="rId60" Target="slides/slide55.xml" Type="http://schemas.openxmlformats.org/officeDocument/2006/relationships/slide"/><Relationship Id="rId87" Target="slides/slide82.xml" Type="http://schemas.openxmlformats.org/officeDocument/2006/relationships/slide"/><Relationship Id="rId53" Target="slides/slide48.xml" Type="http://schemas.openxmlformats.org/officeDocument/2006/relationships/slide"/><Relationship Id="rId86" Target="slides/slide81.xml" Type="http://schemas.openxmlformats.org/officeDocument/2006/relationships/slide"/><Relationship Id="rId52" Target="slides/slide47.xml" Type="http://schemas.openxmlformats.org/officeDocument/2006/relationships/slide"/><Relationship Id="rId85" Target="slides/slide80.xml" Type="http://schemas.openxmlformats.org/officeDocument/2006/relationships/slide"/><Relationship Id="rId51" Target="slides/slide46.xml" Type="http://schemas.openxmlformats.org/officeDocument/2006/relationships/slide"/><Relationship Id="rId84" Target="slides/slide79.xml" Type="http://schemas.openxmlformats.org/officeDocument/2006/relationships/slide"/><Relationship Id="rId50" Target="slides/slide45.xml" Type="http://schemas.openxmlformats.org/officeDocument/2006/relationships/slide"/><Relationship Id="rId5" Target="notesMasters/notesMaster1.xml" Type="http://schemas.openxmlformats.org/officeDocument/2006/relationships/notesMaster"/><Relationship Id="rId39" Target="slides/slide34.xml" Type="http://schemas.openxmlformats.org/officeDocument/2006/relationships/slide"/><Relationship Id="rId4" Target="slideMasters/slideMaster1.xml" Type="http://schemas.openxmlformats.org/officeDocument/2006/relationships/slideMaster"/><Relationship Id="rId38" Target="slides/slide33.xml" Type="http://schemas.openxmlformats.org/officeDocument/2006/relationships/slide"/><Relationship Id="rId3" Target="presProps.xml" Type="http://schemas.openxmlformats.org/officeDocument/2006/relationships/presProps"/><Relationship Id="rId37" Target="slides/slide32.xml" Type="http://schemas.openxmlformats.org/officeDocument/2006/relationships/slide"/><Relationship Id="rId2" Target="viewProps.xml" Type="http://schemas.openxmlformats.org/officeDocument/2006/relationships/viewProps"/><Relationship Id="rId36" Target="slides/slide31.xml" Type="http://schemas.openxmlformats.org/officeDocument/2006/relationships/slide"/><Relationship Id="rId69" Target="slides/slide64.xml" Type="http://schemas.openxmlformats.org/officeDocument/2006/relationships/slide"/><Relationship Id="rId1" Target="theme/theme2.xml" Type="http://schemas.openxmlformats.org/officeDocument/2006/relationships/theme"/><Relationship Id="rId35" Target="slides/slide30.xml" Type="http://schemas.openxmlformats.org/officeDocument/2006/relationships/slide"/><Relationship Id="rId68" Target="slides/slide63.xml" Type="http://schemas.openxmlformats.org/officeDocument/2006/relationships/slide"/><Relationship Id="rId34" Target="slides/slide29.xml" Type="http://schemas.openxmlformats.org/officeDocument/2006/relationships/slide"/><Relationship Id="rId67" Target="slides/slide62.xml" Type="http://schemas.openxmlformats.org/officeDocument/2006/relationships/slide"/><Relationship Id="rId33" Target="slides/slide28.xml" Type="http://schemas.openxmlformats.org/officeDocument/2006/relationships/slide"/><Relationship Id="rId66" Target="slides/slide61.xml" Type="http://schemas.openxmlformats.org/officeDocument/2006/relationships/slide"/><Relationship Id="rId32" Target="slides/slide27.xml" Type="http://schemas.openxmlformats.org/officeDocument/2006/relationships/slide"/><Relationship Id="rId65" Target="slides/slide60.xml" Type="http://schemas.openxmlformats.org/officeDocument/2006/relationships/slide"/><Relationship Id="rId31" Target="slides/slide26.xml" Type="http://schemas.openxmlformats.org/officeDocument/2006/relationships/slide"/><Relationship Id="rId64" Target="slides/slide59.xml" Type="http://schemas.openxmlformats.org/officeDocument/2006/relationships/slide"/><Relationship Id="rId30" Target="slides/slide25.xml" Type="http://schemas.openxmlformats.org/officeDocument/2006/relationships/slide"/><Relationship Id="rId27" Target="slides/slide22.xml" Type="http://schemas.openxmlformats.org/officeDocument/2006/relationships/slide"/><Relationship Id="rId26" Target="slides/slide21.xml" Type="http://schemas.openxmlformats.org/officeDocument/2006/relationships/slide"/><Relationship Id="rId59" Target="slides/slide54.xml" Type="http://schemas.openxmlformats.org/officeDocument/2006/relationships/slide"/><Relationship Id="rId25" Target="slides/slide20.xml" Type="http://schemas.openxmlformats.org/officeDocument/2006/relationships/slide"/><Relationship Id="rId58" Target="slides/slide53.xml" Type="http://schemas.openxmlformats.org/officeDocument/2006/relationships/slide"/><Relationship Id="rId24" Target="slides/slide19.xml" Type="http://schemas.openxmlformats.org/officeDocument/2006/relationships/slide"/><Relationship Id="rId89" Target="slides/slide84.xml" Type="http://schemas.openxmlformats.org/officeDocument/2006/relationships/slide"/><Relationship Id="rId55" Target="slides/slide50.xml" Type="http://schemas.openxmlformats.org/officeDocument/2006/relationships/slide"/><Relationship Id="rId21" Target="slides/slide16.xml" Type="http://schemas.openxmlformats.org/officeDocument/2006/relationships/slide"/><Relationship Id="rId19" Target="slides/slide14.xml" Type="http://schemas.openxmlformats.org/officeDocument/2006/relationships/slide"/><Relationship Id="rId88" Target="slides/slide83.xml" Type="http://schemas.openxmlformats.org/officeDocument/2006/relationships/slide"/><Relationship Id="rId54" Target="slides/slide49.xml" Type="http://schemas.openxmlformats.org/officeDocument/2006/relationships/slide"/><Relationship Id="rId20" Target="slides/slide15.xml" Type="http://schemas.openxmlformats.org/officeDocument/2006/relationships/slide"/><Relationship Id="rId18" Target="slides/slide13.xml" Type="http://schemas.openxmlformats.org/officeDocument/2006/relationships/slide"/><Relationship Id="rId17" Target="slides/slide12.xml" Type="http://schemas.openxmlformats.org/officeDocument/2006/relationships/slide"/><Relationship Id="rId13" Target="slides/slide8.xml" Type="http://schemas.openxmlformats.org/officeDocument/2006/relationships/slide"/><Relationship Id="rId47" Target="slides/slide42.xml" Type="http://schemas.openxmlformats.org/officeDocument/2006/relationships/slide"/><Relationship Id="rId16" Target="slides/slide11.xml" Type="http://schemas.openxmlformats.org/officeDocument/2006/relationships/slide"/><Relationship Id="rId12" Target="slides/slide7.xml" Type="http://schemas.openxmlformats.org/officeDocument/2006/relationships/slide"/><Relationship Id="rId46" Target="slides/slide41.xml" Type="http://schemas.openxmlformats.org/officeDocument/2006/relationships/slide"/><Relationship Id="rId49" Target="slides/slide44.xml" Type="http://schemas.openxmlformats.org/officeDocument/2006/relationships/slide"/><Relationship Id="rId15" Target="slides/slide10.xml" Type="http://schemas.openxmlformats.org/officeDocument/2006/relationships/slide"/><Relationship Id="rId79" Target="slides/slide74.xml" Type="http://schemas.openxmlformats.org/officeDocument/2006/relationships/slide"/><Relationship Id="rId11" Target="slides/slide6.xml" Type="http://schemas.openxmlformats.org/officeDocument/2006/relationships/slide"/><Relationship Id="rId45" Target="slides/slide40.xml" Type="http://schemas.openxmlformats.org/officeDocument/2006/relationships/slide"/><Relationship Id="rId48" Target="slides/slide43.xml" Type="http://schemas.openxmlformats.org/officeDocument/2006/relationships/slide"/><Relationship Id="rId14" Target="slides/slide9.xml" Type="http://schemas.openxmlformats.org/officeDocument/2006/relationships/slide"/><Relationship Id="rId78" Target="slides/slide73.xml" Type="http://schemas.openxmlformats.org/officeDocument/2006/relationships/slide"/><Relationship Id="rId10" Target="slides/slide5.xml" Type="http://schemas.openxmlformats.org/officeDocument/2006/relationships/slide"/><Relationship Id="rId44" Target="slides/slide39.xml" Type="http://schemas.openxmlformats.org/officeDocument/2006/relationships/slide"/><Relationship Id="rId77" Target="slides/slide72.xml" Type="http://schemas.openxmlformats.org/officeDocument/2006/relationships/slide"/><Relationship Id="rId43" Target="slides/slide38.xml" Type="http://schemas.openxmlformats.org/officeDocument/2006/relationships/slide"/><Relationship Id="rId76" Target="slides/slide71.xml" Type="http://schemas.openxmlformats.org/officeDocument/2006/relationships/slide"/><Relationship Id="rId42" Target="slides/slide37.xml" Type="http://schemas.openxmlformats.org/officeDocument/2006/relationships/slide"/><Relationship Id="rId75" Target="slides/slide70.xml" Type="http://schemas.openxmlformats.org/officeDocument/2006/relationships/slide"/><Relationship Id="rId41" Target="slides/slide36.xml" Type="http://schemas.openxmlformats.org/officeDocument/2006/relationships/slide"/><Relationship Id="rId9" Target="slides/slide4.xml" Type="http://schemas.openxmlformats.org/officeDocument/2006/relationships/slide"/><Relationship Id="rId74" Target="slides/slide69.xml" Type="http://schemas.openxmlformats.org/officeDocument/2006/relationships/slide"/><Relationship Id="rId40" Target="slides/slide35.xml" Type="http://schemas.openxmlformats.org/officeDocument/2006/relationships/slide"/><Relationship Id="rId8" Target="slides/slide3.xml" Type="http://schemas.openxmlformats.org/officeDocument/2006/relationships/slide"/><Relationship Id="rId7" Target="slides/slide2.xml" Type="http://schemas.openxmlformats.org/officeDocument/2006/relationships/slide"/><Relationship Id="rId6" Target="slides/slide1.xml" Type="http://schemas.openxmlformats.org/officeDocument/2006/relationships/slide"/><Relationship Id="rId57" Target="slides/slide52.xml" Type="http://schemas.openxmlformats.org/officeDocument/2006/relationships/slide"/><Relationship Id="rId23" Target="slides/slide18.xml" Type="http://schemas.openxmlformats.org/officeDocument/2006/relationships/slide"/><Relationship Id="rId29" Target="slides/slide24.xml" Type="http://schemas.openxmlformats.org/officeDocument/2006/relationships/slide"/><Relationship Id="rId56" Target="slides/slide51.xml" Type="http://schemas.openxmlformats.org/officeDocument/2006/relationships/slide"/><Relationship Id="rId22" Target="slides/slide17.xml" Type="http://schemas.openxmlformats.org/officeDocument/2006/relationships/slide"/><Relationship Id="rId28" Target="slides/slide23.xml" Type="http://schemas.openxmlformats.org/officeDocument/2006/relationships/slide"/></Relationships>
</file>

<file path=ppt/notesMasters/_rels/notesMaster1.xml.rels><?xml version="1.0" encoding="UTF-8" standalone="yes"?>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>
            <a:lvl1pPr algn="r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>
            <a:lvl1pPr algn="l" indent="-228600" lvl="0" marL="457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indent="-228600" lvl="1" marL="914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indent="-228600" lvl="2" marL="1371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indent="-228600" lvl="3" marL="1828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indent="-228600" lvl="4" marL="22860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indent="-228600" lvl="5" marL="2743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indent="-228600" lvl="6" marL="3200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indent="-228600" lvl="7" marL="3657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indent="-228600" lvl="8" marL="4114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="b" anchorCtr="0" bIns="45700" lIns="91425" numCol="1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="b" anchorCtr="0" bIns="45700" lIns="91425" numCol="1" rIns="91425" spcFirstLastPara="1" tIns="45700" wrap="square">
            <a:noAutofit/>
          </a:bodyPr>
          <a:lstStyle/>
          <a:p>
            <a:pPr algn="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cap="none" i="0" lang="en-US" strike="noStrike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cap="none" i="0" strike="noStrike" sz="1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10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11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12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13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14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15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16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17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18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19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2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20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21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22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23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24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25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26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27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28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29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3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30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31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32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33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34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35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36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37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38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39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4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40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41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42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43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44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45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46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47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48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49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5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50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51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52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53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54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55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56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57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58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59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6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60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61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62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63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64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65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66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67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68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69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7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70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71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72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73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74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75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76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77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78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79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8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80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81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82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83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84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85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9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4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4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4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4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4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4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4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4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5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5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5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5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5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5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5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5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5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5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6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6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6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6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id="500" name="Google Shape;500;p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6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="b" anchorCtr="0" bIns="45700" lIns="91425" numCol="1" rIns="91425" spcFirstLastPara="1" tIns="45700" wrap="square">
            <a:noAutofit/>
          </a:bodyPr>
          <a:lstStyle/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6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6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6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6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6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7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7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7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7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7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7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7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7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7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7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7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7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7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7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7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7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7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7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7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8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8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8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8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8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8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8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8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8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8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8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8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>
            <a:lvl1pPr algn="ctr" lv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algn="ctr" lvl="1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algn="ctr" lvl="2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algn="ctr" lvl="3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algn="ctr" lvl="4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algn="ctr" lvl="5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algn="ctr" lvl="6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algn="ctr" lvl="7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algn="ctr" lvl="8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8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  <a:defRPr/>
            </a:lvl1pPr>
            <a:lvl2pPr algn="r" indent="0" lvl="1" marL="0">
              <a:spcBef>
                <a:spcPts val="0"/>
              </a:spcBef>
              <a:buNone/>
              <a:defRPr/>
            </a:lvl2pPr>
            <a:lvl3pPr algn="r" indent="0" lvl="2" marL="0">
              <a:spcBef>
                <a:spcPts val="0"/>
              </a:spcBef>
              <a:buNone/>
              <a:defRPr/>
            </a:lvl3pPr>
            <a:lvl4pPr algn="r" indent="0" lvl="3" marL="0">
              <a:spcBef>
                <a:spcPts val="0"/>
              </a:spcBef>
              <a:buNone/>
              <a:defRPr/>
            </a:lvl4pPr>
            <a:lvl5pPr algn="r" indent="0" lvl="4" marL="0">
              <a:spcBef>
                <a:spcPts val="0"/>
              </a:spcBef>
              <a:buNone/>
              <a:defRPr/>
            </a:lvl5pPr>
            <a:lvl6pPr algn="r" indent="0" lvl="5" marL="0">
              <a:spcBef>
                <a:spcPts val="0"/>
              </a:spcBef>
              <a:buNone/>
              <a:defRPr/>
            </a:lvl6pPr>
            <a:lvl7pPr algn="r" indent="0" lvl="6" marL="0">
              <a:spcBef>
                <a:spcPts val="0"/>
              </a:spcBef>
              <a:buNone/>
              <a:defRPr/>
            </a:lvl7pPr>
            <a:lvl8pPr algn="r" indent="0" lvl="7" marL="0">
              <a:spcBef>
                <a:spcPts val="0"/>
              </a:spcBef>
              <a:buNone/>
              <a:defRPr/>
            </a:lvl8pPr>
            <a:lvl9pPr algn="r" indent="0" lvl="8" marL="0">
              <a:spcBef>
                <a:spcPts val="0"/>
              </a:spcBef>
              <a:buNone/>
              <a:defRPr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6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>
            <a:lvl1pPr algn="l" indent="-228600" lvl="0" marL="457200">
              <a:spcBef>
                <a:spcPts val="360"/>
              </a:spcBef>
              <a:spcAft>
                <a:spcPts val="0"/>
              </a:spcAft>
              <a:buClr>
                <a:srgbClr val="244061"/>
              </a:buClr>
              <a:buSzPts val="1800"/>
              <a:buNone/>
              <a:defRPr/>
            </a:lvl1pPr>
            <a:lvl2pPr algn="l" indent="-228600" lvl="1" marL="914400">
              <a:spcBef>
                <a:spcPts val="360"/>
              </a:spcBef>
              <a:spcAft>
                <a:spcPts val="0"/>
              </a:spcAft>
              <a:buClr>
                <a:srgbClr val="244061"/>
              </a:buClr>
              <a:buSzPts val="1800"/>
              <a:buNone/>
              <a:defRPr/>
            </a:lvl2pPr>
            <a:lvl3pPr algn="l" indent="-228600" lvl="2" marL="1371600">
              <a:spcBef>
                <a:spcPts val="360"/>
              </a:spcBef>
              <a:spcAft>
                <a:spcPts val="0"/>
              </a:spcAft>
              <a:buClr>
                <a:srgbClr val="244061"/>
              </a:buClr>
              <a:buSzPts val="1800"/>
              <a:buNone/>
              <a:defRPr/>
            </a:lvl3pPr>
            <a:lvl4pPr algn="l" indent="-228600" lvl="3" marL="1828800">
              <a:spcBef>
                <a:spcPts val="360"/>
              </a:spcBef>
              <a:spcAft>
                <a:spcPts val="0"/>
              </a:spcAft>
              <a:buClr>
                <a:srgbClr val="244061"/>
              </a:buClr>
              <a:buSzPts val="1800"/>
              <a:buNone/>
              <a:defRPr/>
            </a:lvl4pPr>
            <a:lvl5pPr algn="l" indent="-228600" lvl="4" marL="2286000">
              <a:spcBef>
                <a:spcPts val="360"/>
              </a:spcBef>
              <a:spcAft>
                <a:spcPts val="0"/>
              </a:spcAft>
              <a:buClr>
                <a:srgbClr val="244061"/>
              </a:buClr>
              <a:buSzPts val="1800"/>
              <a:buNone/>
              <a:defRPr/>
            </a:lvl5pPr>
            <a:lvl6pPr algn="l" indent="-342900" lvl="5" marL="27432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algn="l" indent="-342900" lvl="6" marL="32004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algn="l" indent="-342900" lvl="7" marL="36576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algn="l" indent="-342900" lvl="8" marL="41148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9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  <a:defRPr/>
            </a:lvl1pPr>
            <a:lvl2pPr algn="r" indent="0" lvl="1" marL="0">
              <a:spcBef>
                <a:spcPts val="0"/>
              </a:spcBef>
              <a:buNone/>
              <a:defRPr/>
            </a:lvl2pPr>
            <a:lvl3pPr algn="r" indent="0" lvl="2" marL="0">
              <a:spcBef>
                <a:spcPts val="0"/>
              </a:spcBef>
              <a:buNone/>
              <a:defRPr/>
            </a:lvl3pPr>
            <a:lvl4pPr algn="r" indent="0" lvl="3" marL="0">
              <a:spcBef>
                <a:spcPts val="0"/>
              </a:spcBef>
              <a:buNone/>
              <a:defRPr/>
            </a:lvl4pPr>
            <a:lvl5pPr algn="r" indent="0" lvl="4" marL="0">
              <a:spcBef>
                <a:spcPts val="0"/>
              </a:spcBef>
              <a:buNone/>
              <a:defRPr/>
            </a:lvl5pPr>
            <a:lvl6pPr algn="r" indent="0" lvl="5" marL="0">
              <a:spcBef>
                <a:spcPts val="0"/>
              </a:spcBef>
              <a:buNone/>
              <a:defRPr/>
            </a:lvl6pPr>
            <a:lvl7pPr algn="r" indent="0" lvl="6" marL="0">
              <a:spcBef>
                <a:spcPts val="0"/>
              </a:spcBef>
              <a:buNone/>
              <a:defRPr/>
            </a:lvl7pPr>
            <a:lvl8pPr algn="r" indent="0" lvl="7" marL="0">
              <a:spcBef>
                <a:spcPts val="0"/>
              </a:spcBef>
              <a:buNone/>
              <a:defRPr/>
            </a:lvl8pPr>
            <a:lvl9pPr algn="r" indent="0" lvl="8" marL="0">
              <a:spcBef>
                <a:spcPts val="0"/>
              </a:spcBef>
              <a:buNone/>
              <a:defRPr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7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97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>
            <a:lvl1pPr algn="l" indent="-228600" lvl="0" marL="457200">
              <a:spcBef>
                <a:spcPts val="360"/>
              </a:spcBef>
              <a:spcAft>
                <a:spcPts val="0"/>
              </a:spcAft>
              <a:buClr>
                <a:srgbClr val="244061"/>
              </a:buClr>
              <a:buSzPts val="1800"/>
              <a:buNone/>
              <a:defRPr/>
            </a:lvl1pPr>
            <a:lvl2pPr algn="l" indent="-228600" lvl="1" marL="914400">
              <a:spcBef>
                <a:spcPts val="360"/>
              </a:spcBef>
              <a:spcAft>
                <a:spcPts val="0"/>
              </a:spcAft>
              <a:buClr>
                <a:srgbClr val="244061"/>
              </a:buClr>
              <a:buSzPts val="1800"/>
              <a:buNone/>
              <a:defRPr/>
            </a:lvl2pPr>
            <a:lvl3pPr algn="l" indent="-228600" lvl="2" marL="1371600">
              <a:spcBef>
                <a:spcPts val="360"/>
              </a:spcBef>
              <a:spcAft>
                <a:spcPts val="0"/>
              </a:spcAft>
              <a:buClr>
                <a:srgbClr val="244061"/>
              </a:buClr>
              <a:buSzPts val="1800"/>
              <a:buNone/>
              <a:defRPr/>
            </a:lvl3pPr>
            <a:lvl4pPr algn="l" indent="-228600" lvl="3" marL="1828800">
              <a:spcBef>
                <a:spcPts val="360"/>
              </a:spcBef>
              <a:spcAft>
                <a:spcPts val="0"/>
              </a:spcAft>
              <a:buClr>
                <a:srgbClr val="244061"/>
              </a:buClr>
              <a:buSzPts val="1800"/>
              <a:buNone/>
              <a:defRPr/>
            </a:lvl4pPr>
            <a:lvl5pPr algn="l" indent="-228600" lvl="4" marL="2286000">
              <a:spcBef>
                <a:spcPts val="360"/>
              </a:spcBef>
              <a:spcAft>
                <a:spcPts val="0"/>
              </a:spcAft>
              <a:buClr>
                <a:srgbClr val="244061"/>
              </a:buClr>
              <a:buSzPts val="1800"/>
              <a:buNone/>
              <a:defRPr/>
            </a:lvl5pPr>
            <a:lvl6pPr algn="l" indent="-342900" lvl="5" marL="27432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algn="l" indent="-342900" lvl="6" marL="32004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algn="l" indent="-342900" lvl="7" marL="36576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algn="l" indent="-342900" lvl="8" marL="41148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9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9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  <a:defRPr/>
            </a:lvl1pPr>
            <a:lvl2pPr algn="r" indent="0" lvl="1" marL="0">
              <a:spcBef>
                <a:spcPts val="0"/>
              </a:spcBef>
              <a:buNone/>
              <a:defRPr/>
            </a:lvl2pPr>
            <a:lvl3pPr algn="r" indent="0" lvl="2" marL="0">
              <a:spcBef>
                <a:spcPts val="0"/>
              </a:spcBef>
              <a:buNone/>
              <a:defRPr/>
            </a:lvl3pPr>
            <a:lvl4pPr algn="r" indent="0" lvl="3" marL="0">
              <a:spcBef>
                <a:spcPts val="0"/>
              </a:spcBef>
              <a:buNone/>
              <a:defRPr/>
            </a:lvl4pPr>
            <a:lvl5pPr algn="r" indent="0" lvl="4" marL="0">
              <a:spcBef>
                <a:spcPts val="0"/>
              </a:spcBef>
              <a:buNone/>
              <a:defRPr/>
            </a:lvl5pPr>
            <a:lvl6pPr algn="r" indent="0" lvl="5" marL="0">
              <a:spcBef>
                <a:spcPts val="0"/>
              </a:spcBef>
              <a:buNone/>
              <a:defRPr/>
            </a:lvl6pPr>
            <a:lvl7pPr algn="r" indent="0" lvl="6" marL="0">
              <a:spcBef>
                <a:spcPts val="0"/>
              </a:spcBef>
              <a:buNone/>
              <a:defRPr/>
            </a:lvl7pPr>
            <a:lvl8pPr algn="r" indent="0" lvl="7" marL="0">
              <a:spcBef>
                <a:spcPts val="0"/>
              </a:spcBef>
              <a:buNone/>
              <a:defRPr/>
            </a:lvl8pPr>
            <a:lvl9pPr algn="r" indent="0" lvl="8" marL="0">
              <a:spcBef>
                <a:spcPts val="0"/>
              </a:spcBef>
              <a:buNone/>
              <a:defRPr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>
            <a:lvl1pPr algn="l" indent="-431800" lvl="0" marL="45720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  <a:defRPr/>
            </a:lvl1pPr>
            <a:lvl2pPr algn="l" indent="-406400" lvl="1" marL="914400">
              <a:spcBef>
                <a:spcPts val="560"/>
              </a:spcBef>
              <a:spcAft>
                <a:spcPts val="0"/>
              </a:spcAft>
              <a:buClr>
                <a:srgbClr val="244061"/>
              </a:buClr>
              <a:buSzPts val="2800"/>
              <a:buFont typeface="Arial"/>
              <a:buChar char="▪"/>
              <a:defRPr/>
            </a:lvl2pPr>
            <a:lvl3pPr algn="l" indent="-381000" lvl="2" marL="1371600">
              <a:spcBef>
                <a:spcPts val="480"/>
              </a:spcBef>
              <a:spcAft>
                <a:spcPts val="0"/>
              </a:spcAft>
              <a:buClr>
                <a:srgbClr val="244061"/>
              </a:buClr>
              <a:buSzPts val="2400"/>
              <a:buFont typeface="Arial"/>
              <a:buChar char="▪"/>
              <a:defRPr/>
            </a:lvl3pPr>
            <a:lvl4pPr algn="l" indent="-355600" lvl="3" marL="1828800">
              <a:spcBef>
                <a:spcPts val="400"/>
              </a:spcBef>
              <a:spcAft>
                <a:spcPts val="0"/>
              </a:spcAft>
              <a:buClr>
                <a:srgbClr val="244061"/>
              </a:buClr>
              <a:buSzPts val="2000"/>
              <a:buFont typeface="Arial"/>
              <a:buChar char="▪"/>
              <a:defRPr/>
            </a:lvl4pPr>
            <a:lvl5pPr algn="l" indent="-355600" lvl="4" marL="2286000">
              <a:spcBef>
                <a:spcPts val="400"/>
              </a:spcBef>
              <a:spcAft>
                <a:spcPts val="0"/>
              </a:spcAft>
              <a:buClr>
                <a:srgbClr val="244061"/>
              </a:buClr>
              <a:buSzPts val="2000"/>
              <a:buFont typeface="Arial"/>
              <a:buChar char="▪"/>
              <a:defRPr/>
            </a:lvl5pPr>
            <a:lvl6pPr algn="l" indent="-342900" lvl="5" marL="27432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algn="l" indent="-342900" lvl="6" marL="32004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algn="l" indent="-342900" lvl="7" marL="36576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algn="l" indent="-342900" lvl="8" marL="41148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8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  <a:defRPr/>
            </a:lvl1pPr>
            <a:lvl2pPr algn="r" indent="0" lvl="1" marL="0">
              <a:spcBef>
                <a:spcPts val="0"/>
              </a:spcBef>
              <a:buNone/>
              <a:defRPr/>
            </a:lvl2pPr>
            <a:lvl3pPr algn="r" indent="0" lvl="2" marL="0">
              <a:spcBef>
                <a:spcPts val="0"/>
              </a:spcBef>
              <a:buNone/>
              <a:defRPr/>
            </a:lvl3pPr>
            <a:lvl4pPr algn="r" indent="0" lvl="3" marL="0">
              <a:spcBef>
                <a:spcPts val="0"/>
              </a:spcBef>
              <a:buNone/>
              <a:defRPr/>
            </a:lvl4pPr>
            <a:lvl5pPr algn="r" indent="0" lvl="4" marL="0">
              <a:spcBef>
                <a:spcPts val="0"/>
              </a:spcBef>
              <a:buNone/>
              <a:defRPr/>
            </a:lvl5pPr>
            <a:lvl6pPr algn="r" indent="0" lvl="5" marL="0">
              <a:spcBef>
                <a:spcPts val="0"/>
              </a:spcBef>
              <a:buNone/>
              <a:defRPr/>
            </a:lvl6pPr>
            <a:lvl7pPr algn="r" indent="0" lvl="6" marL="0">
              <a:spcBef>
                <a:spcPts val="0"/>
              </a:spcBef>
              <a:buNone/>
              <a:defRPr/>
            </a:lvl7pPr>
            <a:lvl8pPr algn="r" indent="0" lvl="7" marL="0">
              <a:spcBef>
                <a:spcPts val="0"/>
              </a:spcBef>
              <a:buNone/>
              <a:defRPr/>
            </a:lvl8pPr>
            <a:lvl9pPr algn="r" indent="0" lvl="8" marL="0">
              <a:spcBef>
                <a:spcPts val="0"/>
              </a:spcBef>
              <a:buNone/>
              <a:defRPr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區段標題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000"/>
              <a:buFont typeface="Constantia"/>
              <a:buNone/>
              <a:defRPr b="1" cap="none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="b" anchorCtr="0" bIns="45700" lIns="91425" numCol="1" rIns="91425" spcFirstLastPara="1" tIns="45700" wrap="square">
            <a:normAutofit/>
          </a:bodyPr>
          <a:lstStyle>
            <a:lvl1pPr algn="l" indent="-228600" lvl="0" marL="45720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algn="l" indent="-228600" lvl="1" marL="91440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algn="l" indent="-228600" lvl="2" marL="137160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algn="l" indent="-228600" lvl="3" marL="182880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algn="l" indent="-228600" lvl="4" marL="228600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algn="l" indent="-228600" lvl="5" marL="274320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algn="l" indent="-228600" lvl="6" marL="320040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algn="l" indent="-228600" lvl="7" marL="365760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algn="l" indent="-228600" lvl="8" marL="411480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8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  <a:defRPr/>
            </a:lvl1pPr>
            <a:lvl2pPr algn="r" indent="0" lvl="1" marL="0">
              <a:spcBef>
                <a:spcPts val="0"/>
              </a:spcBef>
              <a:buNone/>
              <a:defRPr/>
            </a:lvl2pPr>
            <a:lvl3pPr algn="r" indent="0" lvl="2" marL="0">
              <a:spcBef>
                <a:spcPts val="0"/>
              </a:spcBef>
              <a:buNone/>
              <a:defRPr/>
            </a:lvl3pPr>
            <a:lvl4pPr algn="r" indent="0" lvl="3" marL="0">
              <a:spcBef>
                <a:spcPts val="0"/>
              </a:spcBef>
              <a:buNone/>
              <a:defRPr/>
            </a:lvl4pPr>
            <a:lvl5pPr algn="r" indent="0" lvl="4" marL="0">
              <a:spcBef>
                <a:spcPts val="0"/>
              </a:spcBef>
              <a:buNone/>
              <a:defRPr/>
            </a:lvl5pPr>
            <a:lvl6pPr algn="r" indent="0" lvl="5" marL="0">
              <a:spcBef>
                <a:spcPts val="0"/>
              </a:spcBef>
              <a:buNone/>
              <a:defRPr/>
            </a:lvl6pPr>
            <a:lvl7pPr algn="r" indent="0" lvl="6" marL="0">
              <a:spcBef>
                <a:spcPts val="0"/>
              </a:spcBef>
              <a:buNone/>
              <a:defRPr/>
            </a:lvl7pPr>
            <a:lvl8pPr algn="r" indent="0" lvl="7" marL="0">
              <a:spcBef>
                <a:spcPts val="0"/>
              </a:spcBef>
              <a:buNone/>
              <a:defRPr/>
            </a:lvl8pPr>
            <a:lvl9pPr algn="r" indent="0" lvl="8" marL="0">
              <a:spcBef>
                <a:spcPts val="0"/>
              </a:spcBef>
              <a:buNone/>
              <a:defRPr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>
            <a:lvl1pPr algn="l" indent="-228600" lvl="0" marL="457200">
              <a:spcBef>
                <a:spcPts val="560"/>
              </a:spcBef>
              <a:spcAft>
                <a:spcPts val="0"/>
              </a:spcAft>
              <a:buClr>
                <a:srgbClr val="244061"/>
              </a:buClr>
              <a:buSzPts val="2800"/>
              <a:buNone/>
              <a:defRPr sz="2800"/>
            </a:lvl1pPr>
            <a:lvl2pPr algn="l" indent="-228600" lvl="1" marL="914400">
              <a:spcBef>
                <a:spcPts val="480"/>
              </a:spcBef>
              <a:spcAft>
                <a:spcPts val="0"/>
              </a:spcAft>
              <a:buClr>
                <a:srgbClr val="244061"/>
              </a:buClr>
              <a:buSzPts val="2400"/>
              <a:buNone/>
              <a:defRPr sz="2400"/>
            </a:lvl2pPr>
            <a:lvl3pPr algn="l" indent="-228600" lvl="2" marL="1371600">
              <a:spcBef>
                <a:spcPts val="400"/>
              </a:spcBef>
              <a:spcAft>
                <a:spcPts val="0"/>
              </a:spcAft>
              <a:buClr>
                <a:srgbClr val="244061"/>
              </a:buClr>
              <a:buSzPts val="2000"/>
              <a:buNone/>
              <a:defRPr sz="2000"/>
            </a:lvl3pPr>
            <a:lvl4pPr algn="l" indent="-228600" lvl="3" marL="1828800">
              <a:spcBef>
                <a:spcPts val="360"/>
              </a:spcBef>
              <a:spcAft>
                <a:spcPts val="0"/>
              </a:spcAft>
              <a:buClr>
                <a:srgbClr val="244061"/>
              </a:buClr>
              <a:buSzPts val="1800"/>
              <a:buNone/>
              <a:defRPr sz="1800"/>
            </a:lvl4pPr>
            <a:lvl5pPr algn="l" indent="-228600" lvl="4" marL="2286000">
              <a:spcBef>
                <a:spcPts val="360"/>
              </a:spcBef>
              <a:spcAft>
                <a:spcPts val="0"/>
              </a:spcAft>
              <a:buClr>
                <a:srgbClr val="244061"/>
              </a:buClr>
              <a:buSzPts val="1800"/>
              <a:buNone/>
              <a:defRPr sz="1800"/>
            </a:lvl5pPr>
            <a:lvl6pPr algn="l" indent="-342900" lvl="5" marL="27432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algn="l" indent="-342900" lvl="6" marL="32004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algn="l" indent="-342900" lvl="7" marL="36576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algn="l" indent="-342900" lvl="8" marL="41148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9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>
            <a:lvl1pPr algn="l" indent="-228600" lvl="0" marL="457200">
              <a:spcBef>
                <a:spcPts val="560"/>
              </a:spcBef>
              <a:spcAft>
                <a:spcPts val="0"/>
              </a:spcAft>
              <a:buClr>
                <a:srgbClr val="244061"/>
              </a:buClr>
              <a:buSzPts val="2800"/>
              <a:buNone/>
              <a:defRPr sz="2800"/>
            </a:lvl1pPr>
            <a:lvl2pPr algn="l" indent="-228600" lvl="1" marL="914400">
              <a:spcBef>
                <a:spcPts val="480"/>
              </a:spcBef>
              <a:spcAft>
                <a:spcPts val="0"/>
              </a:spcAft>
              <a:buClr>
                <a:srgbClr val="244061"/>
              </a:buClr>
              <a:buSzPts val="2400"/>
              <a:buNone/>
              <a:defRPr sz="2400"/>
            </a:lvl2pPr>
            <a:lvl3pPr algn="l" indent="-228600" lvl="2" marL="1371600">
              <a:spcBef>
                <a:spcPts val="400"/>
              </a:spcBef>
              <a:spcAft>
                <a:spcPts val="0"/>
              </a:spcAft>
              <a:buClr>
                <a:srgbClr val="244061"/>
              </a:buClr>
              <a:buSzPts val="2000"/>
              <a:buNone/>
              <a:defRPr sz="2000"/>
            </a:lvl3pPr>
            <a:lvl4pPr algn="l" indent="-228600" lvl="3" marL="1828800">
              <a:spcBef>
                <a:spcPts val="360"/>
              </a:spcBef>
              <a:spcAft>
                <a:spcPts val="0"/>
              </a:spcAft>
              <a:buClr>
                <a:srgbClr val="244061"/>
              </a:buClr>
              <a:buSzPts val="1800"/>
              <a:buNone/>
              <a:defRPr sz="1800"/>
            </a:lvl4pPr>
            <a:lvl5pPr algn="l" indent="-228600" lvl="4" marL="2286000">
              <a:spcBef>
                <a:spcPts val="360"/>
              </a:spcBef>
              <a:spcAft>
                <a:spcPts val="0"/>
              </a:spcAft>
              <a:buClr>
                <a:srgbClr val="244061"/>
              </a:buClr>
              <a:buSzPts val="1800"/>
              <a:buNone/>
              <a:defRPr sz="1800"/>
            </a:lvl5pPr>
            <a:lvl6pPr algn="l" indent="-342900" lvl="5" marL="27432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algn="l" indent="-342900" lvl="6" marL="32004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algn="l" indent="-342900" lvl="7" marL="36576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algn="l" indent="-342900" lvl="8" marL="41148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9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  <a:defRPr/>
            </a:lvl1pPr>
            <a:lvl2pPr algn="r" indent="0" lvl="1" marL="0">
              <a:spcBef>
                <a:spcPts val="0"/>
              </a:spcBef>
              <a:buNone/>
              <a:defRPr/>
            </a:lvl2pPr>
            <a:lvl3pPr algn="r" indent="0" lvl="2" marL="0">
              <a:spcBef>
                <a:spcPts val="0"/>
              </a:spcBef>
              <a:buNone/>
              <a:defRPr/>
            </a:lvl3pPr>
            <a:lvl4pPr algn="r" indent="0" lvl="3" marL="0">
              <a:spcBef>
                <a:spcPts val="0"/>
              </a:spcBef>
              <a:buNone/>
              <a:defRPr/>
            </a:lvl4pPr>
            <a:lvl5pPr algn="r" indent="0" lvl="4" marL="0">
              <a:spcBef>
                <a:spcPts val="0"/>
              </a:spcBef>
              <a:buNone/>
              <a:defRPr/>
            </a:lvl5pPr>
            <a:lvl6pPr algn="r" indent="0" lvl="5" marL="0">
              <a:spcBef>
                <a:spcPts val="0"/>
              </a:spcBef>
              <a:buNone/>
              <a:defRPr/>
            </a:lvl6pPr>
            <a:lvl7pPr algn="r" indent="0" lvl="6" marL="0">
              <a:spcBef>
                <a:spcPts val="0"/>
              </a:spcBef>
              <a:buNone/>
              <a:defRPr/>
            </a:lvl7pPr>
            <a:lvl8pPr algn="r" indent="0" lvl="7" marL="0">
              <a:spcBef>
                <a:spcPts val="0"/>
              </a:spcBef>
              <a:buNone/>
              <a:defRPr/>
            </a:lvl8pPr>
            <a:lvl9pPr algn="r" indent="0" lvl="8" marL="0">
              <a:spcBef>
                <a:spcPts val="0"/>
              </a:spcBef>
              <a:buNone/>
              <a:defRPr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="b" anchorCtr="0" bIns="45700" lIns="91425" numCol="1" rIns="91425" spcFirstLastPara="1" tIns="45700" wrap="square">
            <a:normAutofit/>
          </a:bodyPr>
          <a:lstStyle>
            <a:lvl1pPr algn="l" indent="-228600" lvl="0" marL="457200">
              <a:spcBef>
                <a:spcPts val="480"/>
              </a:spcBef>
              <a:spcAft>
                <a:spcPts val="0"/>
              </a:spcAft>
              <a:buClr>
                <a:srgbClr val="244061"/>
              </a:buClr>
              <a:buSzPts val="2400"/>
              <a:buNone/>
              <a:defRPr b="1" sz="2400"/>
            </a:lvl1pPr>
            <a:lvl2pPr algn="l" indent="-228600" lvl="1" marL="914400">
              <a:spcBef>
                <a:spcPts val="400"/>
              </a:spcBef>
              <a:spcAft>
                <a:spcPts val="0"/>
              </a:spcAft>
              <a:buClr>
                <a:srgbClr val="244061"/>
              </a:buClr>
              <a:buSzPts val="2000"/>
              <a:buNone/>
              <a:defRPr b="1" sz="2000"/>
            </a:lvl2pPr>
            <a:lvl3pPr algn="l" indent="-228600" lvl="2" marL="1371600">
              <a:spcBef>
                <a:spcPts val="360"/>
              </a:spcBef>
              <a:spcAft>
                <a:spcPts val="0"/>
              </a:spcAft>
              <a:buClr>
                <a:srgbClr val="244061"/>
              </a:buClr>
              <a:buSzPts val="1800"/>
              <a:buNone/>
              <a:defRPr b="1" sz="1800"/>
            </a:lvl3pPr>
            <a:lvl4pPr algn="l" indent="-228600" lvl="3" marL="1828800">
              <a:spcBef>
                <a:spcPts val="320"/>
              </a:spcBef>
              <a:spcAft>
                <a:spcPts val="0"/>
              </a:spcAft>
              <a:buClr>
                <a:srgbClr val="244061"/>
              </a:buClr>
              <a:buSzPts val="1600"/>
              <a:buNone/>
              <a:defRPr b="1" sz="1600"/>
            </a:lvl4pPr>
            <a:lvl5pPr algn="l" indent="-228600" lvl="4" marL="2286000">
              <a:spcBef>
                <a:spcPts val="320"/>
              </a:spcBef>
              <a:spcAft>
                <a:spcPts val="0"/>
              </a:spcAft>
              <a:buClr>
                <a:srgbClr val="244061"/>
              </a:buClr>
              <a:buSzPts val="1600"/>
              <a:buNone/>
              <a:defRPr b="1" sz="1600"/>
            </a:lvl5pPr>
            <a:lvl6pPr algn="l" indent="-228600" lvl="5" marL="27432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algn="l" indent="-228600" lvl="6" marL="32004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algn="l" indent="-228600" lvl="7" marL="36576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algn="l" indent="-228600" lvl="8" marL="41148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9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>
            <a:lvl1pPr algn="l" indent="-228600" lvl="0" marL="457200">
              <a:spcBef>
                <a:spcPts val="480"/>
              </a:spcBef>
              <a:spcAft>
                <a:spcPts val="0"/>
              </a:spcAft>
              <a:buClr>
                <a:srgbClr val="244061"/>
              </a:buClr>
              <a:buSzPts val="2400"/>
              <a:buNone/>
              <a:defRPr sz="2400"/>
            </a:lvl1pPr>
            <a:lvl2pPr algn="l" indent="-228600" lvl="1" marL="914400">
              <a:spcBef>
                <a:spcPts val="400"/>
              </a:spcBef>
              <a:spcAft>
                <a:spcPts val="0"/>
              </a:spcAft>
              <a:buClr>
                <a:srgbClr val="244061"/>
              </a:buClr>
              <a:buSzPts val="2000"/>
              <a:buNone/>
              <a:defRPr sz="2000"/>
            </a:lvl2pPr>
            <a:lvl3pPr algn="l" indent="-228600" lvl="2" marL="1371600">
              <a:spcBef>
                <a:spcPts val="360"/>
              </a:spcBef>
              <a:spcAft>
                <a:spcPts val="0"/>
              </a:spcAft>
              <a:buClr>
                <a:srgbClr val="244061"/>
              </a:buClr>
              <a:buSzPts val="1800"/>
              <a:buNone/>
              <a:defRPr sz="1800"/>
            </a:lvl3pPr>
            <a:lvl4pPr algn="l" indent="-228600" lvl="3" marL="1828800">
              <a:spcBef>
                <a:spcPts val="320"/>
              </a:spcBef>
              <a:spcAft>
                <a:spcPts val="0"/>
              </a:spcAft>
              <a:buClr>
                <a:srgbClr val="244061"/>
              </a:buClr>
              <a:buSzPts val="1600"/>
              <a:buNone/>
              <a:defRPr sz="1600"/>
            </a:lvl4pPr>
            <a:lvl5pPr algn="l" indent="-228600" lvl="4" marL="2286000">
              <a:spcBef>
                <a:spcPts val="320"/>
              </a:spcBef>
              <a:spcAft>
                <a:spcPts val="0"/>
              </a:spcAft>
              <a:buClr>
                <a:srgbClr val="244061"/>
              </a:buClr>
              <a:buSzPts val="1600"/>
              <a:buNone/>
              <a:defRPr sz="1600"/>
            </a:lvl5pPr>
            <a:lvl6pPr algn="l" indent="-330200" lvl="5" marL="27432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algn="l" indent="-330200" lvl="6" marL="32004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algn="l" indent="-330200" lvl="7" marL="36576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algn="l" indent="-330200" lvl="8" marL="41148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9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="b" anchorCtr="0" bIns="45700" lIns="91425" numCol="1" rIns="91425" spcFirstLastPara="1" tIns="45700" wrap="square">
            <a:normAutofit/>
          </a:bodyPr>
          <a:lstStyle>
            <a:lvl1pPr algn="l" indent="-228600" lvl="0" marL="457200">
              <a:spcBef>
                <a:spcPts val="480"/>
              </a:spcBef>
              <a:spcAft>
                <a:spcPts val="0"/>
              </a:spcAft>
              <a:buClr>
                <a:srgbClr val="244061"/>
              </a:buClr>
              <a:buSzPts val="2400"/>
              <a:buNone/>
              <a:defRPr b="1" sz="2400"/>
            </a:lvl1pPr>
            <a:lvl2pPr algn="l" indent="-228600" lvl="1" marL="914400">
              <a:spcBef>
                <a:spcPts val="400"/>
              </a:spcBef>
              <a:spcAft>
                <a:spcPts val="0"/>
              </a:spcAft>
              <a:buClr>
                <a:srgbClr val="244061"/>
              </a:buClr>
              <a:buSzPts val="2000"/>
              <a:buNone/>
              <a:defRPr b="1" sz="2000"/>
            </a:lvl2pPr>
            <a:lvl3pPr algn="l" indent="-228600" lvl="2" marL="1371600">
              <a:spcBef>
                <a:spcPts val="360"/>
              </a:spcBef>
              <a:spcAft>
                <a:spcPts val="0"/>
              </a:spcAft>
              <a:buClr>
                <a:srgbClr val="244061"/>
              </a:buClr>
              <a:buSzPts val="1800"/>
              <a:buNone/>
              <a:defRPr b="1" sz="1800"/>
            </a:lvl3pPr>
            <a:lvl4pPr algn="l" indent="-228600" lvl="3" marL="1828800">
              <a:spcBef>
                <a:spcPts val="320"/>
              </a:spcBef>
              <a:spcAft>
                <a:spcPts val="0"/>
              </a:spcAft>
              <a:buClr>
                <a:srgbClr val="244061"/>
              </a:buClr>
              <a:buSzPts val="1600"/>
              <a:buNone/>
              <a:defRPr b="1" sz="1600"/>
            </a:lvl4pPr>
            <a:lvl5pPr algn="l" indent="-228600" lvl="4" marL="2286000">
              <a:spcBef>
                <a:spcPts val="320"/>
              </a:spcBef>
              <a:spcAft>
                <a:spcPts val="0"/>
              </a:spcAft>
              <a:buClr>
                <a:srgbClr val="244061"/>
              </a:buClr>
              <a:buSzPts val="1600"/>
              <a:buNone/>
              <a:defRPr b="1" sz="1600"/>
            </a:lvl5pPr>
            <a:lvl6pPr algn="l" indent="-228600" lvl="5" marL="27432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algn="l" indent="-228600" lvl="6" marL="32004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algn="l" indent="-228600" lvl="7" marL="36576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algn="l" indent="-228600" lvl="8" marL="41148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9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>
            <a:lvl1pPr algn="l" indent="-228600" lvl="0" marL="457200">
              <a:spcBef>
                <a:spcPts val="480"/>
              </a:spcBef>
              <a:spcAft>
                <a:spcPts val="0"/>
              </a:spcAft>
              <a:buClr>
                <a:srgbClr val="244061"/>
              </a:buClr>
              <a:buSzPts val="2400"/>
              <a:buNone/>
              <a:defRPr sz="2400"/>
            </a:lvl1pPr>
            <a:lvl2pPr algn="l" indent="-228600" lvl="1" marL="914400">
              <a:spcBef>
                <a:spcPts val="400"/>
              </a:spcBef>
              <a:spcAft>
                <a:spcPts val="0"/>
              </a:spcAft>
              <a:buClr>
                <a:srgbClr val="244061"/>
              </a:buClr>
              <a:buSzPts val="2000"/>
              <a:buNone/>
              <a:defRPr sz="2000"/>
            </a:lvl2pPr>
            <a:lvl3pPr algn="l" indent="-228600" lvl="2" marL="1371600">
              <a:spcBef>
                <a:spcPts val="360"/>
              </a:spcBef>
              <a:spcAft>
                <a:spcPts val="0"/>
              </a:spcAft>
              <a:buClr>
                <a:srgbClr val="244061"/>
              </a:buClr>
              <a:buSzPts val="1800"/>
              <a:buNone/>
              <a:defRPr sz="1800"/>
            </a:lvl3pPr>
            <a:lvl4pPr algn="l" indent="-228600" lvl="3" marL="1828800">
              <a:spcBef>
                <a:spcPts val="320"/>
              </a:spcBef>
              <a:spcAft>
                <a:spcPts val="0"/>
              </a:spcAft>
              <a:buClr>
                <a:srgbClr val="244061"/>
              </a:buClr>
              <a:buSzPts val="1600"/>
              <a:buNone/>
              <a:defRPr sz="1600"/>
            </a:lvl4pPr>
            <a:lvl5pPr algn="l" indent="-228600" lvl="4" marL="2286000">
              <a:spcBef>
                <a:spcPts val="320"/>
              </a:spcBef>
              <a:spcAft>
                <a:spcPts val="0"/>
              </a:spcAft>
              <a:buClr>
                <a:srgbClr val="244061"/>
              </a:buClr>
              <a:buSzPts val="1600"/>
              <a:buNone/>
              <a:defRPr sz="1600"/>
            </a:lvl5pPr>
            <a:lvl6pPr algn="l" indent="-330200" lvl="5" marL="27432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algn="l" indent="-330200" lvl="6" marL="32004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algn="l" indent="-330200" lvl="7" marL="36576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algn="l" indent="-330200" lvl="8" marL="41148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9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  <a:defRPr/>
            </a:lvl1pPr>
            <a:lvl2pPr algn="r" indent="0" lvl="1" marL="0">
              <a:spcBef>
                <a:spcPts val="0"/>
              </a:spcBef>
              <a:buNone/>
              <a:defRPr/>
            </a:lvl2pPr>
            <a:lvl3pPr algn="r" indent="0" lvl="2" marL="0">
              <a:spcBef>
                <a:spcPts val="0"/>
              </a:spcBef>
              <a:buNone/>
              <a:defRPr/>
            </a:lvl3pPr>
            <a:lvl4pPr algn="r" indent="0" lvl="3" marL="0">
              <a:spcBef>
                <a:spcPts val="0"/>
              </a:spcBef>
              <a:buNone/>
              <a:defRPr/>
            </a:lvl4pPr>
            <a:lvl5pPr algn="r" indent="0" lvl="4" marL="0">
              <a:spcBef>
                <a:spcPts val="0"/>
              </a:spcBef>
              <a:buNone/>
              <a:defRPr/>
            </a:lvl5pPr>
            <a:lvl6pPr algn="r" indent="0" lvl="5" marL="0">
              <a:spcBef>
                <a:spcPts val="0"/>
              </a:spcBef>
              <a:buNone/>
              <a:defRPr/>
            </a:lvl6pPr>
            <a:lvl7pPr algn="r" indent="0" lvl="6" marL="0">
              <a:spcBef>
                <a:spcPts val="0"/>
              </a:spcBef>
              <a:buNone/>
              <a:defRPr/>
            </a:lvl7pPr>
            <a:lvl8pPr algn="r" indent="0" lvl="7" marL="0">
              <a:spcBef>
                <a:spcPts val="0"/>
              </a:spcBef>
              <a:buNone/>
              <a:defRPr/>
            </a:lvl8pPr>
            <a:lvl9pPr algn="r" indent="0" lvl="8" marL="0">
              <a:spcBef>
                <a:spcPts val="0"/>
              </a:spcBef>
              <a:buNone/>
              <a:defRPr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  <a:defRPr/>
            </a:lvl1pPr>
            <a:lvl2pPr algn="r" indent="0" lvl="1" marL="0">
              <a:spcBef>
                <a:spcPts val="0"/>
              </a:spcBef>
              <a:buNone/>
              <a:defRPr/>
            </a:lvl2pPr>
            <a:lvl3pPr algn="r" indent="0" lvl="2" marL="0">
              <a:spcBef>
                <a:spcPts val="0"/>
              </a:spcBef>
              <a:buNone/>
              <a:defRPr/>
            </a:lvl3pPr>
            <a:lvl4pPr algn="r" indent="0" lvl="3" marL="0">
              <a:spcBef>
                <a:spcPts val="0"/>
              </a:spcBef>
              <a:buNone/>
              <a:defRPr/>
            </a:lvl4pPr>
            <a:lvl5pPr algn="r" indent="0" lvl="4" marL="0">
              <a:spcBef>
                <a:spcPts val="0"/>
              </a:spcBef>
              <a:buNone/>
              <a:defRPr/>
            </a:lvl5pPr>
            <a:lvl6pPr algn="r" indent="0" lvl="5" marL="0">
              <a:spcBef>
                <a:spcPts val="0"/>
              </a:spcBef>
              <a:buNone/>
              <a:defRPr/>
            </a:lvl6pPr>
            <a:lvl7pPr algn="r" indent="0" lvl="6" marL="0">
              <a:spcBef>
                <a:spcPts val="0"/>
              </a:spcBef>
              <a:buNone/>
              <a:defRPr/>
            </a:lvl7pPr>
            <a:lvl8pPr algn="r" indent="0" lvl="7" marL="0">
              <a:spcBef>
                <a:spcPts val="0"/>
              </a:spcBef>
              <a:buNone/>
              <a:defRPr/>
            </a:lvl8pPr>
            <a:lvl9pPr algn="r" indent="0" lvl="8" marL="0">
              <a:spcBef>
                <a:spcPts val="0"/>
              </a:spcBef>
              <a:buNone/>
              <a:defRPr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  <a:defRPr/>
            </a:lvl1pPr>
            <a:lvl2pPr algn="r" indent="0" lvl="1" marL="0">
              <a:spcBef>
                <a:spcPts val="0"/>
              </a:spcBef>
              <a:buNone/>
              <a:defRPr/>
            </a:lvl2pPr>
            <a:lvl3pPr algn="r" indent="0" lvl="2" marL="0">
              <a:spcBef>
                <a:spcPts val="0"/>
              </a:spcBef>
              <a:buNone/>
              <a:defRPr/>
            </a:lvl3pPr>
            <a:lvl4pPr algn="r" indent="0" lvl="3" marL="0">
              <a:spcBef>
                <a:spcPts val="0"/>
              </a:spcBef>
              <a:buNone/>
              <a:defRPr/>
            </a:lvl4pPr>
            <a:lvl5pPr algn="r" indent="0" lvl="4" marL="0">
              <a:spcBef>
                <a:spcPts val="0"/>
              </a:spcBef>
              <a:buNone/>
              <a:defRPr/>
            </a:lvl5pPr>
            <a:lvl6pPr algn="r" indent="0" lvl="5" marL="0">
              <a:spcBef>
                <a:spcPts val="0"/>
              </a:spcBef>
              <a:buNone/>
              <a:defRPr/>
            </a:lvl6pPr>
            <a:lvl7pPr algn="r" indent="0" lvl="6" marL="0">
              <a:spcBef>
                <a:spcPts val="0"/>
              </a:spcBef>
              <a:buNone/>
              <a:defRPr/>
            </a:lvl7pPr>
            <a:lvl8pPr algn="r" indent="0" lvl="7" marL="0">
              <a:spcBef>
                <a:spcPts val="0"/>
              </a:spcBef>
              <a:buNone/>
              <a:defRPr/>
            </a:lvl8pPr>
            <a:lvl9pPr algn="r" indent="0" lvl="8" marL="0">
              <a:spcBef>
                <a:spcPts val="0"/>
              </a:spcBef>
              <a:buNone/>
              <a:defRPr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="b" anchorCtr="0" bIns="45700" lIns="91425" numCol="1" rIns="91425" spcFirstLastPara="1" tIns="45700" wrap="square">
            <a:norm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2000"/>
              <a:buFont typeface="Constantia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>
            <a:lvl1pPr algn="l" indent="-228600" lvl="0" marL="457200">
              <a:spcBef>
                <a:spcPts val="640"/>
              </a:spcBef>
              <a:spcAft>
                <a:spcPts val="0"/>
              </a:spcAft>
              <a:buClr>
                <a:srgbClr val="244061"/>
              </a:buClr>
              <a:buSzPts val="3200"/>
              <a:buNone/>
              <a:defRPr sz="3200"/>
            </a:lvl1pPr>
            <a:lvl2pPr algn="l" indent="-228600" lvl="1" marL="914400">
              <a:spcBef>
                <a:spcPts val="560"/>
              </a:spcBef>
              <a:spcAft>
                <a:spcPts val="0"/>
              </a:spcAft>
              <a:buClr>
                <a:srgbClr val="244061"/>
              </a:buClr>
              <a:buSzPts val="2800"/>
              <a:buNone/>
              <a:defRPr sz="2800"/>
            </a:lvl2pPr>
            <a:lvl3pPr algn="l" indent="-228600" lvl="2" marL="1371600">
              <a:spcBef>
                <a:spcPts val="480"/>
              </a:spcBef>
              <a:spcAft>
                <a:spcPts val="0"/>
              </a:spcAft>
              <a:buClr>
                <a:srgbClr val="244061"/>
              </a:buClr>
              <a:buSzPts val="2400"/>
              <a:buNone/>
              <a:defRPr sz="2400"/>
            </a:lvl3pPr>
            <a:lvl4pPr algn="l" indent="-228600" lvl="3" marL="1828800">
              <a:spcBef>
                <a:spcPts val="400"/>
              </a:spcBef>
              <a:spcAft>
                <a:spcPts val="0"/>
              </a:spcAft>
              <a:buClr>
                <a:srgbClr val="244061"/>
              </a:buClr>
              <a:buSzPts val="2000"/>
              <a:buNone/>
              <a:defRPr sz="2000"/>
            </a:lvl4pPr>
            <a:lvl5pPr algn="l" indent="-228600" lvl="4" marL="2286000">
              <a:spcBef>
                <a:spcPts val="400"/>
              </a:spcBef>
              <a:spcAft>
                <a:spcPts val="0"/>
              </a:spcAft>
              <a:buClr>
                <a:srgbClr val="244061"/>
              </a:buClr>
              <a:buSzPts val="2000"/>
              <a:buNone/>
              <a:defRPr sz="2000"/>
            </a:lvl5pPr>
            <a:lvl6pPr algn="l" indent="-355600" lvl="5" marL="27432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algn="l" indent="-355600" lvl="6" marL="32004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algn="l" indent="-355600" lvl="7" marL="36576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algn="l" indent="-355600" lvl="8" marL="41148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>
            <a:lvl1pPr algn="l" indent="-228600" lvl="0" marL="457200">
              <a:spcBef>
                <a:spcPts val="280"/>
              </a:spcBef>
              <a:spcAft>
                <a:spcPts val="0"/>
              </a:spcAft>
              <a:buClr>
                <a:srgbClr val="244061"/>
              </a:buClr>
              <a:buSzPts val="1400"/>
              <a:buNone/>
              <a:defRPr sz="1400"/>
            </a:lvl1pPr>
            <a:lvl2pPr algn="l" indent="-228600" lvl="1" marL="914400">
              <a:spcBef>
                <a:spcPts val="240"/>
              </a:spcBef>
              <a:spcAft>
                <a:spcPts val="0"/>
              </a:spcAft>
              <a:buClr>
                <a:srgbClr val="244061"/>
              </a:buClr>
              <a:buSzPts val="1200"/>
              <a:buNone/>
              <a:defRPr sz="1200"/>
            </a:lvl2pPr>
            <a:lvl3pPr algn="l" indent="-228600" lvl="2" marL="1371600">
              <a:spcBef>
                <a:spcPts val="200"/>
              </a:spcBef>
              <a:spcAft>
                <a:spcPts val="0"/>
              </a:spcAft>
              <a:buClr>
                <a:srgbClr val="244061"/>
              </a:buClr>
              <a:buSzPts val="1000"/>
              <a:buNone/>
              <a:defRPr sz="1000"/>
            </a:lvl3pPr>
            <a:lvl4pPr algn="l" indent="-228600" lvl="3" marL="1828800">
              <a:spcBef>
                <a:spcPts val="180"/>
              </a:spcBef>
              <a:spcAft>
                <a:spcPts val="0"/>
              </a:spcAft>
              <a:buClr>
                <a:srgbClr val="244061"/>
              </a:buClr>
              <a:buSzPts val="900"/>
              <a:buNone/>
              <a:defRPr sz="900"/>
            </a:lvl4pPr>
            <a:lvl5pPr algn="l" indent="-228600" lvl="4" marL="2286000">
              <a:spcBef>
                <a:spcPts val="180"/>
              </a:spcBef>
              <a:spcAft>
                <a:spcPts val="0"/>
              </a:spcAft>
              <a:buClr>
                <a:srgbClr val="244061"/>
              </a:buClr>
              <a:buSzPts val="900"/>
              <a:buNone/>
              <a:defRPr sz="900"/>
            </a:lvl5pPr>
            <a:lvl6pPr algn="l" indent="-228600" lvl="5" marL="274320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algn="l" indent="-228600" lvl="6" marL="320040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algn="l" indent="-228600" lvl="7" marL="365760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algn="l" indent="-228600" lvl="8" marL="411480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  <a:defRPr/>
            </a:lvl1pPr>
            <a:lvl2pPr algn="r" indent="0" lvl="1" marL="0">
              <a:spcBef>
                <a:spcPts val="0"/>
              </a:spcBef>
              <a:buNone/>
              <a:defRPr/>
            </a:lvl2pPr>
            <a:lvl3pPr algn="r" indent="0" lvl="2" marL="0">
              <a:spcBef>
                <a:spcPts val="0"/>
              </a:spcBef>
              <a:buNone/>
              <a:defRPr/>
            </a:lvl3pPr>
            <a:lvl4pPr algn="r" indent="0" lvl="3" marL="0">
              <a:spcBef>
                <a:spcPts val="0"/>
              </a:spcBef>
              <a:buNone/>
              <a:defRPr/>
            </a:lvl4pPr>
            <a:lvl5pPr algn="r" indent="0" lvl="4" marL="0">
              <a:spcBef>
                <a:spcPts val="0"/>
              </a:spcBef>
              <a:buNone/>
              <a:defRPr/>
            </a:lvl5pPr>
            <a:lvl6pPr algn="r" indent="0" lvl="5" marL="0">
              <a:spcBef>
                <a:spcPts val="0"/>
              </a:spcBef>
              <a:buNone/>
              <a:defRPr/>
            </a:lvl6pPr>
            <a:lvl7pPr algn="r" indent="0" lvl="6" marL="0">
              <a:spcBef>
                <a:spcPts val="0"/>
              </a:spcBef>
              <a:buNone/>
              <a:defRPr/>
            </a:lvl7pPr>
            <a:lvl8pPr algn="r" indent="0" lvl="7" marL="0">
              <a:spcBef>
                <a:spcPts val="0"/>
              </a:spcBef>
              <a:buNone/>
              <a:defRPr/>
            </a:lvl8pPr>
            <a:lvl9pPr algn="r" indent="0" lvl="8" marL="0">
              <a:spcBef>
                <a:spcPts val="0"/>
              </a:spcBef>
              <a:buNone/>
              <a:defRPr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="b" anchorCtr="0" bIns="45700" lIns="91425" numCol="1" rIns="91425" spcFirstLastPara="1" tIns="45700" wrap="square">
            <a:norm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2000"/>
              <a:buFont typeface="Constantia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>
            <a:lvl1pPr algn="l" lvl="0" marR="0" rtl="0">
              <a:spcBef>
                <a:spcPts val="64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None/>
              <a:defRPr b="0" cap="none" i="0" strike="noStrike" sz="3200" u="none">
                <a:solidFill>
                  <a:srgbClr val="24406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algn="l" lvl="1" marR="0" rtl="0">
              <a:spcBef>
                <a:spcPts val="560"/>
              </a:spcBef>
              <a:spcAft>
                <a:spcPts val="0"/>
              </a:spcAft>
              <a:buClr>
                <a:srgbClr val="244061"/>
              </a:buClr>
              <a:buSzPts val="2800"/>
              <a:buFont typeface="Arial"/>
              <a:buNone/>
              <a:defRPr b="0" cap="none" i="0" strike="noStrike" sz="2800" u="none">
                <a:solidFill>
                  <a:srgbClr val="24406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algn="l" lvl="2" marR="0" rtl="0">
              <a:spcBef>
                <a:spcPts val="480"/>
              </a:spcBef>
              <a:spcAft>
                <a:spcPts val="0"/>
              </a:spcAft>
              <a:buClr>
                <a:srgbClr val="244061"/>
              </a:buClr>
              <a:buSzPts val="2400"/>
              <a:buFont typeface="Arial"/>
              <a:buNone/>
              <a:defRPr b="0" cap="none" i="0" strike="noStrike" sz="2400" u="none">
                <a:solidFill>
                  <a:srgbClr val="24406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algn="l" lvl="3" marR="0" rtl="0">
              <a:spcBef>
                <a:spcPts val="400"/>
              </a:spcBef>
              <a:spcAft>
                <a:spcPts val="0"/>
              </a:spcAft>
              <a:buClr>
                <a:srgbClr val="244061"/>
              </a:buClr>
              <a:buSzPts val="2000"/>
              <a:buFont typeface="Arial"/>
              <a:buNone/>
              <a:defRPr b="0" cap="none" i="0" strike="noStrike" sz="2000" u="none">
                <a:solidFill>
                  <a:srgbClr val="24406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algn="l" lvl="4" marR="0" rtl="0">
              <a:spcBef>
                <a:spcPts val="400"/>
              </a:spcBef>
              <a:spcAft>
                <a:spcPts val="0"/>
              </a:spcAft>
              <a:buClr>
                <a:srgbClr val="244061"/>
              </a:buClr>
              <a:buSzPts val="2000"/>
              <a:buFont typeface="Arial"/>
              <a:buNone/>
              <a:defRPr b="0" cap="none" i="0" strike="noStrike" sz="2000" u="none">
                <a:solidFill>
                  <a:srgbClr val="24406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algn="l" lvl="5" marR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cap="none" i="0" strike="noStrike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cap="none" i="0" strike="noStrike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cap="none" i="0" strike="noStrike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cap="none" i="0" strike="noStrike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9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>
            <a:lvl1pPr algn="l" indent="-228600" lvl="0" marL="457200">
              <a:spcBef>
                <a:spcPts val="280"/>
              </a:spcBef>
              <a:spcAft>
                <a:spcPts val="0"/>
              </a:spcAft>
              <a:buClr>
                <a:srgbClr val="244061"/>
              </a:buClr>
              <a:buSzPts val="1400"/>
              <a:buNone/>
              <a:defRPr sz="1400"/>
            </a:lvl1pPr>
            <a:lvl2pPr algn="l" indent="-228600" lvl="1" marL="914400">
              <a:spcBef>
                <a:spcPts val="240"/>
              </a:spcBef>
              <a:spcAft>
                <a:spcPts val="0"/>
              </a:spcAft>
              <a:buClr>
                <a:srgbClr val="244061"/>
              </a:buClr>
              <a:buSzPts val="1200"/>
              <a:buNone/>
              <a:defRPr sz="1200"/>
            </a:lvl2pPr>
            <a:lvl3pPr algn="l" indent="-228600" lvl="2" marL="1371600">
              <a:spcBef>
                <a:spcPts val="200"/>
              </a:spcBef>
              <a:spcAft>
                <a:spcPts val="0"/>
              </a:spcAft>
              <a:buClr>
                <a:srgbClr val="244061"/>
              </a:buClr>
              <a:buSzPts val="1000"/>
              <a:buNone/>
              <a:defRPr sz="1000"/>
            </a:lvl3pPr>
            <a:lvl4pPr algn="l" indent="-228600" lvl="3" marL="1828800">
              <a:spcBef>
                <a:spcPts val="180"/>
              </a:spcBef>
              <a:spcAft>
                <a:spcPts val="0"/>
              </a:spcAft>
              <a:buClr>
                <a:srgbClr val="244061"/>
              </a:buClr>
              <a:buSzPts val="900"/>
              <a:buNone/>
              <a:defRPr sz="900"/>
            </a:lvl4pPr>
            <a:lvl5pPr algn="l" indent="-228600" lvl="4" marL="2286000">
              <a:spcBef>
                <a:spcPts val="180"/>
              </a:spcBef>
              <a:spcAft>
                <a:spcPts val="0"/>
              </a:spcAft>
              <a:buClr>
                <a:srgbClr val="244061"/>
              </a:buClr>
              <a:buSzPts val="900"/>
              <a:buNone/>
              <a:defRPr sz="900"/>
            </a:lvl5pPr>
            <a:lvl6pPr algn="l" indent="-228600" lvl="5" marL="274320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algn="l" indent="-228600" lvl="6" marL="320040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algn="l" indent="-228600" lvl="7" marL="365760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algn="l" indent="-228600" lvl="8" marL="411480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9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  <a:defRPr/>
            </a:lvl1pPr>
            <a:lvl2pPr algn="r" indent="0" lvl="1" marL="0">
              <a:spcBef>
                <a:spcPts val="0"/>
              </a:spcBef>
              <a:buNone/>
              <a:defRPr/>
            </a:lvl2pPr>
            <a:lvl3pPr algn="r" indent="0" lvl="2" marL="0">
              <a:spcBef>
                <a:spcPts val="0"/>
              </a:spcBef>
              <a:buNone/>
              <a:defRPr/>
            </a:lvl3pPr>
            <a:lvl4pPr algn="r" indent="0" lvl="3" marL="0">
              <a:spcBef>
                <a:spcPts val="0"/>
              </a:spcBef>
              <a:buNone/>
              <a:defRPr/>
            </a:lvl4pPr>
            <a:lvl5pPr algn="r" indent="0" lvl="4" marL="0">
              <a:spcBef>
                <a:spcPts val="0"/>
              </a:spcBef>
              <a:buNone/>
              <a:defRPr/>
            </a:lvl5pPr>
            <a:lvl6pPr algn="r" indent="0" lvl="5" marL="0">
              <a:spcBef>
                <a:spcPts val="0"/>
              </a:spcBef>
              <a:buNone/>
              <a:defRPr/>
            </a:lvl6pPr>
            <a:lvl7pPr algn="r" indent="0" lvl="6" marL="0">
              <a:spcBef>
                <a:spcPts val="0"/>
              </a:spcBef>
              <a:buNone/>
              <a:defRPr/>
            </a:lvl7pPr>
            <a:lvl8pPr algn="r" indent="0" lvl="7" marL="0">
              <a:spcBef>
                <a:spcPts val="0"/>
              </a:spcBef>
              <a:buNone/>
              <a:defRPr/>
            </a:lvl8pPr>
            <a:lvl9pPr algn="r" indent="0" lvl="8" marL="0">
              <a:spcBef>
                <a:spcPts val="0"/>
              </a:spcBef>
              <a:buNone/>
              <a:defRPr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2" Target="../slideLayouts/slideLayout11.xml" Type="http://schemas.openxmlformats.org/officeDocument/2006/relationships/slideLayout"/><Relationship Id="rId11" Target="../slideLayouts/slideLayout10.xml" Type="http://schemas.openxmlformats.org/officeDocument/2006/relationships/slideLayout"/><Relationship Id="rId9" Target="../slideLayouts/slideLayout8.xml" Type="http://schemas.openxmlformats.org/officeDocument/2006/relationships/slideLayout"/><Relationship Id="rId10" Target="../slideLayouts/slideLayout9.xml" Type="http://schemas.openxmlformats.org/officeDocument/2006/relationships/slideLayout"/><Relationship Id="rId8" Target="../slideLayouts/slideLayout7.xml" Type="http://schemas.openxmlformats.org/officeDocument/2006/relationships/slideLayout"/><Relationship Id="rId7" Target="../slideLayouts/slideLayout6.xml" Type="http://schemas.openxmlformats.org/officeDocument/2006/relationships/slideLayout"/><Relationship Id="rId6" Target="../slideLayouts/slideLayout5.xml" Type="http://schemas.openxmlformats.org/officeDocument/2006/relationships/slideLayout"/><Relationship Id="rId5" Target="../slideLayouts/slideLayout4.xml" Type="http://schemas.openxmlformats.org/officeDocument/2006/relationships/slideLayout"/><Relationship Id="rId4" Target="../slideLayouts/slideLayout3.xml" Type="http://schemas.openxmlformats.org/officeDocument/2006/relationships/slideLayout"/><Relationship Id="rId3" Target="../slideLayouts/slideLayout2.xml" Type="http://schemas.openxmlformats.org/officeDocument/2006/relationships/slideLayout"/><Relationship Id="rId2" Target="../slideLayouts/slideLayout1.xml" Type="http://schemas.openxmlformats.org/officeDocument/2006/relationships/slideLayout"/><Relationship Id="rId1" Target="../theme/theme2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>
            <a:lvl1pPr algn="ctr" lvl="0" marR="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  <a:defRPr b="1" cap="none" i="0" strike="noStrike" sz="4400" u="none">
                <a:solidFill>
                  <a:srgbClr val="24406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8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>
            <a:lvl1pPr algn="l" indent="-228600" lvl="0" marL="457200" marR="0" rtl="0">
              <a:spcBef>
                <a:spcPts val="64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None/>
              <a:defRPr b="0" cap="none" i="0" strike="noStrike" sz="3200" u="none">
                <a:solidFill>
                  <a:srgbClr val="24406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algn="l" indent="-228600" lvl="1" marL="914400" marR="0" rtl="0">
              <a:spcBef>
                <a:spcPts val="560"/>
              </a:spcBef>
              <a:spcAft>
                <a:spcPts val="0"/>
              </a:spcAft>
              <a:buClr>
                <a:srgbClr val="244061"/>
              </a:buClr>
              <a:buSzPts val="2800"/>
              <a:buFont typeface="Arial"/>
              <a:buNone/>
              <a:defRPr b="0" cap="none" i="0" strike="noStrike" sz="2800" u="none">
                <a:solidFill>
                  <a:srgbClr val="24406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algn="l" indent="-228600" lvl="2" marL="1371600" marR="0" rtl="0">
              <a:spcBef>
                <a:spcPts val="480"/>
              </a:spcBef>
              <a:spcAft>
                <a:spcPts val="0"/>
              </a:spcAft>
              <a:buClr>
                <a:srgbClr val="244061"/>
              </a:buClr>
              <a:buSzPts val="2400"/>
              <a:buFont typeface="Arial"/>
              <a:buNone/>
              <a:defRPr b="0" cap="none" i="0" strike="noStrike" sz="2400" u="none">
                <a:solidFill>
                  <a:srgbClr val="24406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algn="l" indent="-228600" lvl="3" marL="1828800" marR="0" rtl="0">
              <a:spcBef>
                <a:spcPts val="400"/>
              </a:spcBef>
              <a:spcAft>
                <a:spcPts val="0"/>
              </a:spcAft>
              <a:buClr>
                <a:srgbClr val="244061"/>
              </a:buClr>
              <a:buSzPts val="2000"/>
              <a:buFont typeface="Arial"/>
              <a:buNone/>
              <a:defRPr b="0" cap="none" i="0" strike="noStrike" sz="2000" u="none">
                <a:solidFill>
                  <a:srgbClr val="24406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algn="l" indent="-228600" lvl="4" marL="2286000" marR="0" rtl="0">
              <a:spcBef>
                <a:spcPts val="400"/>
              </a:spcBef>
              <a:spcAft>
                <a:spcPts val="0"/>
              </a:spcAft>
              <a:buClr>
                <a:srgbClr val="244061"/>
              </a:buClr>
              <a:buSzPts val="2000"/>
              <a:buFont typeface="Arial"/>
              <a:buNone/>
              <a:defRPr b="0" cap="none" i="0" strike="noStrike" sz="2000" u="none">
                <a:solidFill>
                  <a:srgbClr val="24406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algn="l" indent="-355600" lvl="5" marL="2743200" marR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cap="none" i="0" strike="noStrike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indent="-355600" lvl="6" marL="3200400" marR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cap="none" i="0" strike="noStrike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indent="-355600" lvl="7" marL="3657600" marR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cap="none" i="0" strike="noStrike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indent="-355600" lvl="8" marL="4114800" marR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cap="none" i="0" strike="noStrike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200" u="none">
                <a:solidFill>
                  <a:srgbClr val="24406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ctr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200" u="none">
                <a:solidFill>
                  <a:srgbClr val="24406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r" indent="0" lvl="0" marL="0" marR="0" rtl="0">
              <a:spcBef>
                <a:spcPts val="0"/>
              </a:spcBef>
              <a:buNone/>
              <a:defRPr b="0" cap="none" i="0" strike="noStrike" sz="1200" u="none">
                <a:solidFill>
                  <a:srgbClr val="24406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algn="r" indent="0" lvl="1" marL="0" marR="0" rtl="0">
              <a:spcBef>
                <a:spcPts val="0"/>
              </a:spcBef>
              <a:buNone/>
              <a:defRPr b="0" cap="none" i="0" strike="noStrike" sz="1200" u="none">
                <a:solidFill>
                  <a:srgbClr val="24406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algn="r" indent="0" lvl="2" marL="0" marR="0" rtl="0">
              <a:spcBef>
                <a:spcPts val="0"/>
              </a:spcBef>
              <a:buNone/>
              <a:defRPr b="0" cap="none" i="0" strike="noStrike" sz="1200" u="none">
                <a:solidFill>
                  <a:srgbClr val="24406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algn="r" indent="0" lvl="3" marL="0" marR="0" rtl="0">
              <a:spcBef>
                <a:spcPts val="0"/>
              </a:spcBef>
              <a:buNone/>
              <a:defRPr b="0" cap="none" i="0" strike="noStrike" sz="1200" u="none">
                <a:solidFill>
                  <a:srgbClr val="24406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algn="r" indent="0" lvl="4" marL="0" marR="0" rtl="0">
              <a:spcBef>
                <a:spcPts val="0"/>
              </a:spcBef>
              <a:buNone/>
              <a:defRPr b="0" cap="none" i="0" strike="noStrike" sz="1200" u="none">
                <a:solidFill>
                  <a:srgbClr val="24406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algn="r" indent="0" lvl="5" marL="0" marR="0" rtl="0">
              <a:spcBef>
                <a:spcPts val="0"/>
              </a:spcBef>
              <a:buNone/>
              <a:defRPr b="0" cap="none" i="0" strike="noStrike" sz="1200" u="none">
                <a:solidFill>
                  <a:srgbClr val="24406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algn="r" indent="0" lvl="6" marL="0" marR="0" rtl="0">
              <a:spcBef>
                <a:spcPts val="0"/>
              </a:spcBef>
              <a:buNone/>
              <a:defRPr b="0" cap="none" i="0" strike="noStrike" sz="1200" u="none">
                <a:solidFill>
                  <a:srgbClr val="24406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algn="r" indent="0" lvl="7" marL="0" marR="0" rtl="0">
              <a:spcBef>
                <a:spcPts val="0"/>
              </a:spcBef>
              <a:buNone/>
              <a:defRPr b="0" cap="none" i="0" strike="noStrike" sz="1200" u="none">
                <a:solidFill>
                  <a:srgbClr val="24406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algn="r" indent="0" lvl="8" marL="0" marR="0" rtl="0">
              <a:spcBef>
                <a:spcPts val="0"/>
              </a:spcBef>
              <a:buNone/>
              <a:defRPr b="0" cap="none" i="0" strike="noStrike" sz="1200" u="none">
                <a:solidFill>
                  <a:srgbClr val="24406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arget="../notesSlides/notesSlide1.xml" Type="http://schemas.openxmlformats.org/officeDocument/2006/relationships/notesSlide"/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<Relationships xmlns="http://schemas.openxmlformats.org/package/2006/relationships"><Relationship Id="rId3" Target="../media/image18.png" Type="http://schemas.openxmlformats.org/officeDocument/2006/relationships/image"/><Relationship Id="rId2" Target="../notesSlides/notesSlide10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11.xml.rels><?xml version="1.0" encoding="UTF-8" standalone="yes"?><Relationships xmlns="http://schemas.openxmlformats.org/package/2006/relationships"><Relationship Id="rId3" Target="../media/image20.png" Type="http://schemas.openxmlformats.org/officeDocument/2006/relationships/image"/><Relationship Id="rId2" Target="../notesSlides/notesSlide11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12.xml.rels><?xml version="1.0" encoding="UTF-8" standalone="yes"?><Relationships xmlns="http://schemas.openxmlformats.org/package/2006/relationships"><Relationship Id="rId3" Target="../media/image17.png" Type="http://schemas.openxmlformats.org/officeDocument/2006/relationships/image"/><Relationship Id="rId2" Target="../notesSlides/notesSlide12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13.xml.rels><?xml version="1.0" encoding="UTF-8" standalone="yes"?><Relationships xmlns="http://schemas.openxmlformats.org/package/2006/relationships"><Relationship Id="rId3" Target="../media/image13.png" Type="http://schemas.openxmlformats.org/officeDocument/2006/relationships/image"/><Relationship Id="rId2" Target="../notesSlides/notesSlide13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14.xml.rels><?xml version="1.0" encoding="UTF-8" standalone="yes"?><Relationships xmlns="http://schemas.openxmlformats.org/package/2006/relationships"><Relationship Id="rId3" Target="https://www.fooish.com/sql/where.html" TargetMode="External" Type="http://schemas.openxmlformats.org/officeDocument/2006/relationships/hyperlink"/><Relationship Id="rId2" Target="../notesSlides/notesSlide14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15.xml.rels><?xml version="1.0" encoding="UTF-8" standalone="yes"?><Relationships xmlns="http://schemas.openxmlformats.org/package/2006/relationships"><Relationship Id="rId3" Target="../media/image10.png" Type="http://schemas.openxmlformats.org/officeDocument/2006/relationships/image"/><Relationship Id="rId2" Target="../notesSlides/notesSlide15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16.xml.rels><?xml version="1.0" encoding="UTF-8" standalone="yes"?><Relationships xmlns="http://schemas.openxmlformats.org/package/2006/relationships"><Relationship Id="rId3" Target="../media/image2.png" Type="http://schemas.openxmlformats.org/officeDocument/2006/relationships/image"/><Relationship Id="rId2" Target="../notesSlides/notesSlide16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17.xml.rels><?xml version="1.0" encoding="UTF-8" standalone="yes"?><Relationships xmlns="http://schemas.openxmlformats.org/package/2006/relationships"><Relationship Id="rId2" Target="../notesSlides/notesSlide17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18.xml.rels><?xml version="1.0" encoding="UTF-8" standalone="yes"?><Relationships xmlns="http://schemas.openxmlformats.org/package/2006/relationships"><Relationship Id="rId4" Target="../media/image6.png" Type="http://schemas.openxmlformats.org/officeDocument/2006/relationships/image"/><Relationship Id="rId3" Target="../media/image16.png" Type="http://schemas.openxmlformats.org/officeDocument/2006/relationships/image"/><Relationship Id="rId2" Target="../notesSlides/notesSlide18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19.xml.rels><?xml version="1.0" encoding="UTF-8" standalone="yes"?><Relationships xmlns="http://schemas.openxmlformats.org/package/2006/relationships"><Relationship Id="rId3" Target="../media/image5.png" Type="http://schemas.openxmlformats.org/officeDocument/2006/relationships/image"/><Relationship Id="rId2" Target="../notesSlides/notesSlide19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2.xml.rels><?xml version="1.0" encoding="UTF-8" standalone="yes"?><Relationships xmlns="http://schemas.openxmlformats.org/package/2006/relationships"><Relationship Id="rId4" Target="https://goo.gl/Fg2p0d" TargetMode="External" Type="http://schemas.openxmlformats.org/officeDocument/2006/relationships/hyperlink"/><Relationship Id="rId3" Target="https://www.w3schools.com/sql/" TargetMode="External" Type="http://schemas.openxmlformats.org/officeDocument/2006/relationships/hyperlink"/><Relationship Id="rId2" Target="../notesSlides/notesSlide2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20.xml.rels><?xml version="1.0" encoding="UTF-8" standalone="yes"?><Relationships xmlns="http://schemas.openxmlformats.org/package/2006/relationships"><Relationship Id="rId2" Target="../notesSlides/notesSlide20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21.xml.rels><?xml version="1.0" encoding="UTF-8" standalone="yes"?><Relationships xmlns="http://schemas.openxmlformats.org/package/2006/relationships"><Relationship Id="rId2" Target="../notesSlides/notesSlide21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22.xml.rels><?xml version="1.0" encoding="UTF-8" standalone="yes"?><Relationships xmlns="http://schemas.openxmlformats.org/package/2006/relationships"><Relationship Id="rId2" Target="../notesSlides/notesSlide22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23.xml.rels><?xml version="1.0" encoding="UTF-8" standalone="yes"?><Relationships xmlns="http://schemas.openxmlformats.org/package/2006/relationships"><Relationship Id="rId2" Target="../notesSlides/notesSlide23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24.xml.rels><?xml version="1.0" encoding="UTF-8" standalone="yes"?><Relationships xmlns="http://schemas.openxmlformats.org/package/2006/relationships"><Relationship Id="rId3" Target="https://www.fooish.com/sql/subquery.html" TargetMode="External" Type="http://schemas.openxmlformats.org/officeDocument/2006/relationships/hyperlink"/><Relationship Id="rId2" Target="../notesSlides/notesSlide24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25.xml.rels><?xml version="1.0" encoding="UTF-8" standalone="yes"?><Relationships xmlns="http://schemas.openxmlformats.org/package/2006/relationships"><Relationship Id="rId4" Target="../media/image8.png" Type="http://schemas.openxmlformats.org/officeDocument/2006/relationships/image"/><Relationship Id="rId3" Target="../media/image19.png" Type="http://schemas.openxmlformats.org/officeDocument/2006/relationships/image"/><Relationship Id="rId2" Target="../notesSlides/notesSlide25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26.xml.rels><?xml version="1.0" encoding="UTF-8" standalone="yes"?><Relationships xmlns="http://schemas.openxmlformats.org/package/2006/relationships"><Relationship Id="rId2" Target="../notesSlides/notesSlide26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27.xml.rels><?xml version="1.0" encoding="UTF-8" standalone="yes"?><Relationships xmlns="http://schemas.openxmlformats.org/package/2006/relationships"><Relationship Id="rId2" Target="../notesSlides/notesSlide27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28.xml.rels><?xml version="1.0" encoding="UTF-8" standalone="yes"?><Relationships xmlns="http://schemas.openxmlformats.org/package/2006/relationships"><Relationship Id="rId2" Target="../notesSlides/notesSlide28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29.xml.rels><?xml version="1.0" encoding="UTF-8" standalone="yes"?><Relationships xmlns="http://schemas.openxmlformats.org/package/2006/relationships"><Relationship Id="rId3" Target="../media/image3.png" Type="http://schemas.openxmlformats.org/officeDocument/2006/relationships/image"/><Relationship Id="rId2" Target="../notesSlides/notesSlide29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3.xml.rels><?xml version="1.0" encoding="UTF-8" standalone="yes"?><Relationships xmlns="http://schemas.openxmlformats.org/package/2006/relationships"><Relationship Id="rId2" Target="../notesSlides/notesSlide3.xml" Type="http://schemas.openxmlformats.org/officeDocument/2006/relationships/notesSlide"/><Relationship Id="rId1" Target="../slideLayouts/slideLayout3.xml" Type="http://schemas.openxmlformats.org/officeDocument/2006/relationships/slideLayout"/></Relationships>
</file>

<file path=ppt/slides/_rels/slide30.xml.rels><?xml version="1.0" encoding="UTF-8" standalone="yes"?><Relationships xmlns="http://schemas.openxmlformats.org/package/2006/relationships"><Relationship Id="rId4" Target="../media/image7.png" Type="http://schemas.openxmlformats.org/officeDocument/2006/relationships/image"/><Relationship Id="rId3" Target="../media/image14.png" Type="http://schemas.openxmlformats.org/officeDocument/2006/relationships/image"/><Relationship Id="rId2" Target="../notesSlides/notesSlide30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31.xml.rels><?xml version="1.0" encoding="UTF-8" standalone="yes"?><Relationships xmlns="http://schemas.openxmlformats.org/package/2006/relationships"><Relationship Id="rId3" Target="../media/image15.png" Type="http://schemas.openxmlformats.org/officeDocument/2006/relationships/image"/><Relationship Id="rId2" Target="../notesSlides/notesSlide31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32.xml.rels><?xml version="1.0" encoding="UTF-8" standalone="yes"?><Relationships xmlns="http://schemas.openxmlformats.org/package/2006/relationships"><Relationship Id="rId3" Target="https://www.w3schools.com/sql/exercise.asp?filename=exercise_null1" TargetMode="External" Type="http://schemas.openxmlformats.org/officeDocument/2006/relationships/hyperlink"/><Relationship Id="rId2" Target="../notesSlides/notesSlide32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33.xml.rels><?xml version="1.0" encoding="UTF-8" standalone="yes"?><Relationships xmlns="http://schemas.openxmlformats.org/package/2006/relationships"><Relationship Id="rId2" Target="../notesSlides/notesSlide33.xml" Type="http://schemas.openxmlformats.org/officeDocument/2006/relationships/notesSlide"/><Relationship Id="rId1" Target="../slideLayouts/slideLayout3.xml" Type="http://schemas.openxmlformats.org/officeDocument/2006/relationships/slideLayout"/></Relationships>
</file>

<file path=ppt/slides/_rels/slide34.xml.rels><?xml version="1.0" encoding="UTF-8" standalone="yes"?><Relationships xmlns="http://schemas.openxmlformats.org/package/2006/relationships"><Relationship Id="rId3" Target="../media/image33.png" Type="http://schemas.openxmlformats.org/officeDocument/2006/relationships/image"/><Relationship Id="rId2" Target="../notesSlides/notesSlide34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35.xml.rels><?xml version="1.0" encoding="UTF-8" standalone="yes"?><Relationships xmlns="http://schemas.openxmlformats.org/package/2006/relationships"><Relationship Id="rId2" Target="../notesSlides/notesSlide35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36.xml.rels><?xml version="1.0" encoding="UTF-8" standalone="yes"?><Relationships xmlns="http://schemas.openxmlformats.org/package/2006/relationships"><Relationship Id="rId2" Target="../notesSlides/notesSlide36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37.xml.rels><?xml version="1.0" encoding="UTF-8" standalone="yes"?><Relationships xmlns="http://schemas.openxmlformats.org/package/2006/relationships"><Relationship Id="rId2" Target="../notesSlides/notesSlide37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38.xml.rels><?xml version="1.0" encoding="UTF-8" standalone="yes"?><Relationships xmlns="http://schemas.openxmlformats.org/package/2006/relationships"><Relationship Id="rId2" Target="../notesSlides/notesSlide38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39.xml.rels><?xml version="1.0" encoding="UTF-8" standalone="yes"?><Relationships xmlns="http://schemas.openxmlformats.org/package/2006/relationships"><Relationship Id="rId2" Target="../notesSlides/notesSlide39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4.xml.rels><?xml version="1.0" encoding="UTF-8" standalone="yes"?><Relationships xmlns="http://schemas.openxmlformats.org/package/2006/relationships"><Relationship Id="rId3" Target="../media/image12.png" Type="http://schemas.openxmlformats.org/officeDocument/2006/relationships/image"/><Relationship Id="rId2" Target="../notesSlides/notesSlide4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40.xml.rels><?xml version="1.0" encoding="UTF-8" standalone="yes"?><Relationships xmlns="http://schemas.openxmlformats.org/package/2006/relationships"><Relationship Id="rId4" Target="../media/image23.png" Type="http://schemas.openxmlformats.org/officeDocument/2006/relationships/image"/><Relationship Id="rId3" Target="../media/image22.png" Type="http://schemas.openxmlformats.org/officeDocument/2006/relationships/image"/><Relationship Id="rId2" Target="../notesSlides/notesSlide40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41.xml.rels><?xml version="1.0" encoding="UTF-8" standalone="yes"?><Relationships xmlns="http://schemas.openxmlformats.org/package/2006/relationships"><Relationship Id="rId3" Target="../media/image23.png" Type="http://schemas.openxmlformats.org/officeDocument/2006/relationships/image"/><Relationship Id="rId2" Target="../notesSlides/notesSlide41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42.xml.rels><?xml version="1.0" encoding="UTF-8" standalone="yes"?><Relationships xmlns="http://schemas.openxmlformats.org/package/2006/relationships"><Relationship Id="rId3" Target="../media/image30.png" Type="http://schemas.openxmlformats.org/officeDocument/2006/relationships/image"/><Relationship Id="rId2" Target="../notesSlides/notesSlide42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43.xml.rels><?xml version="1.0" encoding="UTF-8" standalone="yes"?><Relationships xmlns="http://schemas.openxmlformats.org/package/2006/relationships"><Relationship Id="rId2" Target="../notesSlides/notesSlide43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44.xml.rels><?xml version="1.0" encoding="UTF-8" standalone="yes"?><Relationships xmlns="http://schemas.openxmlformats.org/package/2006/relationships"><Relationship Id="rId2" Target="../notesSlides/notesSlide44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45.xml.rels><?xml version="1.0" encoding="UTF-8" standalone="yes"?><Relationships xmlns="http://schemas.openxmlformats.org/package/2006/relationships"><Relationship Id="rId2" Target="../notesSlides/notesSlide45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46.xml.rels><?xml version="1.0" encoding="UTF-8" standalone="yes"?><Relationships xmlns="http://schemas.openxmlformats.org/package/2006/relationships"><Relationship Id="rId4" Target="../media/image24.png" Type="http://schemas.openxmlformats.org/officeDocument/2006/relationships/image"/><Relationship Id="rId3" Target="../media/image23.png" Type="http://schemas.openxmlformats.org/officeDocument/2006/relationships/image"/><Relationship Id="rId2" Target="../notesSlides/notesSlide46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47.xml.rels><?xml version="1.0" encoding="UTF-8" standalone="yes"?><Relationships xmlns="http://schemas.openxmlformats.org/package/2006/relationships"><Relationship Id="rId2" Target="../notesSlides/notesSlide47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48.xml.rels><?xml version="1.0" encoding="UTF-8" standalone="yes"?><Relationships xmlns="http://schemas.openxmlformats.org/package/2006/relationships"><Relationship Id="rId2" Target="../notesSlides/notesSlide48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49.xml.rels><?xml version="1.0" encoding="UTF-8" standalone="yes"?><Relationships xmlns="http://schemas.openxmlformats.org/package/2006/relationships"><Relationship Id="rId2" Target="../notesSlides/notesSlide49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5.xml.rels><?xml version="1.0" encoding="UTF-8" standalone="yes"?><Relationships xmlns="http://schemas.openxmlformats.org/package/2006/relationships"><Relationship Id="rId4" Target="../media/image4.png" Type="http://schemas.openxmlformats.org/officeDocument/2006/relationships/image"/><Relationship Id="rId3" Target="../media/image9.png" Type="http://schemas.openxmlformats.org/officeDocument/2006/relationships/image"/><Relationship Id="rId2" Target="../notesSlides/notesSlide5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50.xml.rels><?xml version="1.0" encoding="UTF-8" standalone="yes"?><Relationships xmlns="http://schemas.openxmlformats.org/package/2006/relationships"><Relationship Id="rId4" Target="../media/image32.png" Type="http://schemas.openxmlformats.org/officeDocument/2006/relationships/image"/><Relationship Id="rId3" Target="../media/image24.png" Type="http://schemas.openxmlformats.org/officeDocument/2006/relationships/image"/><Relationship Id="rId2" Target="../notesSlides/notesSlide50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51.xml.rels><?xml version="1.0" encoding="UTF-8" standalone="yes"?><Relationships xmlns="http://schemas.openxmlformats.org/package/2006/relationships"><Relationship Id="rId2" Target="../notesSlides/notesSlide51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52.xml.rels><?xml version="1.0" encoding="UTF-8" standalone="yes"?><Relationships xmlns="http://schemas.openxmlformats.org/package/2006/relationships"><Relationship Id="rId2" Target="../notesSlides/notesSlide52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53.xml.rels><?xml version="1.0" encoding="UTF-8" standalone="yes"?><Relationships xmlns="http://schemas.openxmlformats.org/package/2006/relationships"><Relationship Id="rId2" Target="../notesSlides/notesSlide53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54.xml.rels><?xml version="1.0" encoding="UTF-8" standalone="yes"?><Relationships xmlns="http://schemas.openxmlformats.org/package/2006/relationships"><Relationship Id="rId2" Target="../notesSlides/notesSlide54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55.xml.rels><?xml version="1.0" encoding="UTF-8" standalone="yes"?><Relationships xmlns="http://schemas.openxmlformats.org/package/2006/relationships"><Relationship Id="rId2" Target="../notesSlides/notesSlide55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56.xml.rels><?xml version="1.0" encoding="UTF-8" standalone="yes"?><Relationships xmlns="http://schemas.openxmlformats.org/package/2006/relationships"><Relationship Id="rId2" Target="../notesSlides/notesSlide56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57.xml.rels><?xml version="1.0" encoding="UTF-8" standalone="yes"?><Relationships xmlns="http://schemas.openxmlformats.org/package/2006/relationships"><Relationship Id="rId3" Target="../media/image21.png" Type="http://schemas.openxmlformats.org/officeDocument/2006/relationships/image"/><Relationship Id="rId2" Target="../notesSlides/notesSlide57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58.xml.rels><?xml version="1.0" encoding="UTF-8" standalone="yes"?><Relationships xmlns="http://schemas.openxmlformats.org/package/2006/relationships"><Relationship Id="rId2" Target="../notesSlides/notesSlide58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59.xml.rels><?xml version="1.0" encoding="UTF-8" standalone="yes"?><Relationships xmlns="http://schemas.openxmlformats.org/package/2006/relationships"><Relationship Id="rId2" Target="../notesSlides/notesSlide59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6.xml.rels><?xml version="1.0" encoding="UTF-8" standalone="yes"?><Relationships xmlns="http://schemas.openxmlformats.org/package/2006/relationships"><Relationship Id="rId2" Target="../notesSlides/notesSlide6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60.xml.rels><?xml version="1.0" encoding="UTF-8" standalone="yes"?><Relationships xmlns="http://schemas.openxmlformats.org/package/2006/relationships"><Relationship Id="rId2" Target="../notesSlides/notesSlide60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61.xml.rels><?xml version="1.0" encoding="UTF-8" standalone="yes"?><Relationships xmlns="http://schemas.openxmlformats.org/package/2006/relationships"><Relationship Id="rId2" Target="../notesSlides/notesSlide61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62.xml.rels><?xml version="1.0" encoding="UTF-8" standalone="yes"?><Relationships xmlns="http://schemas.openxmlformats.org/package/2006/relationships"><Relationship Id="rId2" Target="../notesSlides/notesSlide62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63.xml.rels><?xml version="1.0" encoding="UTF-8" standalone="yes"?><Relationships xmlns="http://schemas.openxmlformats.org/package/2006/relationships"><Relationship Id="rId2" Target="../notesSlides/notesSlide63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64.xml.rels><?xml version="1.0" encoding="UTF-8" standalone="yes"?><Relationships xmlns="http://schemas.openxmlformats.org/package/2006/relationships"><Relationship Id="rId4" Target="../media/image27.png" Type="http://schemas.openxmlformats.org/officeDocument/2006/relationships/image"/><Relationship Id="rId3" Target="../media/image34.jpg" Type="http://schemas.openxmlformats.org/officeDocument/2006/relationships/image"/><Relationship Id="rId2" Target="../notesSlides/notesSlide64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65.xml.rels><?xml version="1.0" encoding="UTF-8" standalone="yes"?><Relationships xmlns="http://schemas.openxmlformats.org/package/2006/relationships"><Relationship Id="rId3" Target="../media/image29.png" Type="http://schemas.openxmlformats.org/officeDocument/2006/relationships/image"/><Relationship Id="rId2" Target="../notesSlides/notesSlide65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66.xml.rels><?xml version="1.0" encoding="UTF-8" standalone="yes"?><Relationships xmlns="http://schemas.openxmlformats.org/package/2006/relationships"><Relationship Id="rId2" Target="../notesSlides/notesSlide66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67.xml.rels><?xml version="1.0" encoding="UTF-8" standalone="yes"?><Relationships xmlns="http://schemas.openxmlformats.org/package/2006/relationships"><Relationship Id="rId2" Target="../notesSlides/notesSlide67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68.xml.rels><?xml version="1.0" encoding="UTF-8" standalone="yes"?><Relationships xmlns="http://schemas.openxmlformats.org/package/2006/relationships"><Relationship Id="rId2" Target="../notesSlides/notesSlide68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69.xml.rels><?xml version="1.0" encoding="UTF-8" standalone="yes"?><Relationships xmlns="http://schemas.openxmlformats.org/package/2006/relationships"><Relationship Id="rId2" Target="../notesSlides/notesSlide69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7.xml.rels><?xml version="1.0" encoding="UTF-8" standalone="yes"?><Relationships xmlns="http://schemas.openxmlformats.org/package/2006/relationships"><Relationship Id="rId2" Target="../notesSlides/notesSlide7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70.xml.rels><?xml version="1.0" encoding="UTF-8" standalone="yes"?><Relationships xmlns="http://schemas.openxmlformats.org/package/2006/relationships"><Relationship Id="rId2" Target="../notesSlides/notesSlide70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71.xml.rels><?xml version="1.0" encoding="UTF-8" standalone="yes"?><Relationships xmlns="http://schemas.openxmlformats.org/package/2006/relationships"><Relationship Id="rId4" Target="../media/image31.jpg" Type="http://schemas.openxmlformats.org/officeDocument/2006/relationships/image"/><Relationship Id="rId3" Target="../media/image34.jpg" Type="http://schemas.openxmlformats.org/officeDocument/2006/relationships/image"/><Relationship Id="rId2" Target="../notesSlides/notesSlide71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72.xml.rels><?xml version="1.0" encoding="UTF-8" standalone="yes"?><Relationships xmlns="http://schemas.openxmlformats.org/package/2006/relationships"><Relationship Id="rId2" Target="../notesSlides/notesSlide72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73.xml.rels><?xml version="1.0" encoding="UTF-8" standalone="yes"?><Relationships xmlns="http://schemas.openxmlformats.org/package/2006/relationships"><Relationship Id="rId4" Target="../media/image28.png" Type="http://schemas.openxmlformats.org/officeDocument/2006/relationships/image"/><Relationship Id="rId3" Target="../media/image25.png" Type="http://schemas.openxmlformats.org/officeDocument/2006/relationships/image"/><Relationship Id="rId2" Target="../notesSlides/notesSlide73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74.xml.rels><?xml version="1.0" encoding="UTF-8" standalone="yes"?><Relationships xmlns="http://schemas.openxmlformats.org/package/2006/relationships"><Relationship Id="rId2" Target="../notesSlides/notesSlide74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75.xml.rels><?xml version="1.0" encoding="UTF-8" standalone="yes"?><Relationships xmlns="http://schemas.openxmlformats.org/package/2006/relationships"><Relationship Id="rId2" Target="../notesSlides/notesSlide75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76.xml.rels><?xml version="1.0" encoding="UTF-8" standalone="yes"?><Relationships xmlns="http://schemas.openxmlformats.org/package/2006/relationships"><Relationship Id="rId2" Target="../notesSlides/notesSlide76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77.xml.rels><?xml version="1.0" encoding="UTF-8" standalone="yes"?><Relationships xmlns="http://schemas.openxmlformats.org/package/2006/relationships"><Relationship Id="rId2" Target="../notesSlides/notesSlide77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78.xml.rels><?xml version="1.0" encoding="UTF-8" standalone="yes"?><Relationships xmlns="http://schemas.openxmlformats.org/package/2006/relationships"><Relationship Id="rId2" Target="../notesSlides/notesSlide78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79.xml.rels><?xml version="1.0" encoding="UTF-8" standalone="yes"?><Relationships xmlns="http://schemas.openxmlformats.org/package/2006/relationships"><Relationship Id="rId2" Target="../notesSlides/notesSlide79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8.xml.rels><?xml version="1.0" encoding="UTF-8" standalone="yes"?><Relationships xmlns="http://schemas.openxmlformats.org/package/2006/relationships"><Relationship Id="rId3" Target="../media/image1.png" Type="http://schemas.openxmlformats.org/officeDocument/2006/relationships/image"/><Relationship Id="rId2" Target="../notesSlides/notesSlide8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80.xml.rels><?xml version="1.0" encoding="UTF-8" standalone="yes"?><Relationships xmlns="http://schemas.openxmlformats.org/package/2006/relationships"><Relationship Id="rId2" Target="../notesSlides/notesSlide80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81.xml.rels><?xml version="1.0" encoding="UTF-8" standalone="yes"?><Relationships xmlns="http://schemas.openxmlformats.org/package/2006/relationships"><Relationship Id="rId2" Target="../notesSlides/notesSlide81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82.xml.rels><?xml version="1.0" encoding="UTF-8" standalone="yes"?><Relationships xmlns="http://schemas.openxmlformats.org/package/2006/relationships"><Relationship Id="rId2" Target="../notesSlides/notesSlide82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83.xml.rels><?xml version="1.0" encoding="UTF-8" standalone="yes"?><Relationships xmlns="http://schemas.openxmlformats.org/package/2006/relationships"><Relationship Id="rId2" Target="../notesSlides/notesSlide83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84.xml.rels><?xml version="1.0" encoding="UTF-8" standalone="yes"?><Relationships xmlns="http://schemas.openxmlformats.org/package/2006/relationships"><Relationship Id="rId2" Target="../notesSlides/notesSlide84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85.xml.rels><?xml version="1.0" encoding="UTF-8" standalone="yes"?><Relationships xmlns="http://schemas.openxmlformats.org/package/2006/relationships"><Relationship Id="rId3" Target="../media/image26.png" Type="http://schemas.openxmlformats.org/officeDocument/2006/relationships/image"/><Relationship Id="rId2" Target="../notesSlides/notesSlide85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9.xml.rels><?xml version="1.0" encoding="UTF-8" standalone="yes"?><Relationships xmlns="http://schemas.openxmlformats.org/package/2006/relationships"><Relationship Id="rId3" Target="../media/image11.png" Type="http://schemas.openxmlformats.org/officeDocument/2006/relationships/image"/><Relationship Id="rId2" Target="../notesSlides/notesSlide9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000"/>
              <a:buFont typeface="Constantia"/>
              <a:buNone/>
            </a:pPr>
            <a:r>
              <a:rPr lang="en-US" sz="4000"/>
              <a:t>Database Management System</a:t>
            </a:r>
            <a:br>
              <a:rPr lang="en-US"/>
            </a:br>
            <a:r>
              <a:rPr lang="en-US">
                <a:solidFill>
                  <a:srgbClr val="0070C0"/>
                </a:solidFill>
              </a:rPr>
              <a:t>Lab 3: Basic SQL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逢甲資工 廖柏瑜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GROUP BY</a:t>
            </a:r>
            <a:endParaRPr/>
          </a:p>
        </p:txBody>
      </p:sp>
      <p:sp>
        <p:nvSpPr>
          <p:cNvPr id="148" name="Google Shape;148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/>
          <a:p>
            <a:pPr algn="l" indent="-342900" lvl="0" marL="34290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b="1" lang="en-US"/>
              <a:t>查看每一個顧客的總花費是多少</a:t>
            </a:r>
            <a:endParaRPr b="1"/>
          </a:p>
          <a:p>
            <a:pPr algn="l" indent="-342900" lvl="0" marL="342900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b="1" lang="en-US"/>
              <a:t>SELECT</a:t>
            </a:r>
            <a:r>
              <a:rPr lang="en-US"/>
              <a:t> Customer, </a:t>
            </a:r>
            <a:r>
              <a:rPr b="1" lang="en-US"/>
              <a:t>SUM</a:t>
            </a:r>
            <a:r>
              <a:rPr lang="en-US"/>
              <a:t>(Price) </a:t>
            </a:r>
            <a:r>
              <a:rPr b="1" lang="en-US"/>
              <a:t>FROM</a:t>
            </a:r>
            <a:r>
              <a:rPr lang="en-US"/>
              <a:t> orders </a:t>
            </a:r>
            <a:r>
              <a:rPr b="1" lang="en-US"/>
              <a:t>GROUP</a:t>
            </a:r>
            <a:r>
              <a:rPr lang="en-US"/>
              <a:t> </a:t>
            </a:r>
            <a:r>
              <a:rPr b="1" lang="en-US"/>
              <a:t>BY</a:t>
            </a:r>
            <a:r>
              <a:rPr lang="en-US"/>
              <a:t> Customer;</a:t>
            </a:r>
            <a:endParaRPr/>
          </a:p>
        </p:txBody>
      </p:sp>
      <p:pic>
        <p:nvPicPr>
          <p:cNvPr descr="畫面剪輯" id="149" name="Google Shape;14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8071" y="3876873"/>
            <a:ext cx="8068729" cy="2088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GROUP BY</a:t>
            </a:r>
            <a:endParaRPr/>
          </a:p>
        </p:txBody>
      </p:sp>
      <p:sp>
        <p:nvSpPr>
          <p:cNvPr id="155" name="Google Shape;155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/>
          <a:p>
            <a:pPr algn="l" indent="-342900" lvl="0" marL="34290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2800"/>
              <a:buFont typeface="Arial"/>
              <a:buChar char="▪"/>
            </a:pPr>
            <a:r>
              <a:rPr lang="en-US" sz="2800"/>
              <a:t>試列出各項商品分別的總銷售量(OrderDetails)</a:t>
            </a:r>
            <a:endParaRPr/>
          </a:p>
          <a:p>
            <a:pPr algn="l" indent="-342900" lvl="0" marL="342900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2800"/>
              <a:buFont typeface="Arial"/>
              <a:buChar char="▪"/>
            </a:pPr>
            <a:r>
              <a:rPr lang="en-US" sz="2800"/>
              <a:t>SELECT ProductID,sum(Quantity) From OrderDetails GROUP BY ProductID;</a:t>
            </a:r>
            <a:endParaRPr/>
          </a:p>
          <a:p>
            <a:pPr algn="l" indent="-165100" lvl="0" marL="342900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pic>
        <p:nvPicPr>
          <p:cNvPr descr="畫面剪輯" id="156" name="Google Shape;15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3401750"/>
            <a:ext cx="8064896" cy="2899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Alias(AS)</a:t>
            </a:r>
            <a:endParaRPr/>
          </a:p>
        </p:txBody>
      </p:sp>
      <p:sp>
        <p:nvSpPr>
          <p:cNvPr id="162" name="Google Shape;162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/>
          <a:p>
            <a:pPr algn="l" indent="-342900" lvl="0" marL="34290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試找出Products裡面的平均價格，並將平均價個的column name取為Average_Price。</a:t>
            </a:r>
            <a:endParaRPr/>
          </a:p>
          <a:p>
            <a:pPr algn="l" indent="-342900" lvl="0" marL="342900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SELECT Avg(Price) FROM Products</a:t>
            </a:r>
            <a:endParaRPr/>
          </a:p>
        </p:txBody>
      </p:sp>
      <p:pic>
        <p:nvPicPr>
          <p:cNvPr descr="一張含有 螢幕擷取畫面 的圖片  自動產生的描述" id="163" name="Google Shape;16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600" y="3756199"/>
            <a:ext cx="6674943" cy="2400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Alias(AS)</a:t>
            </a:r>
            <a:endParaRPr/>
          </a:p>
        </p:txBody>
      </p:sp>
      <p:sp>
        <p:nvSpPr>
          <p:cNvPr id="169" name="Google Shape;169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/>
          <a:p>
            <a:pPr algn="l" indent="-342900" lvl="0" marL="34290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SELECT Avg(Price) as Average_Price FROM Products</a:t>
            </a:r>
            <a:endParaRPr/>
          </a:p>
        </p:txBody>
      </p:sp>
      <p:pic>
        <p:nvPicPr>
          <p:cNvPr descr="一張含有 螢幕擷取畫面 的圖片  自動產生的描述" id="170" name="Google Shape;17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568" y="3068960"/>
            <a:ext cx="7377889" cy="2736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Having</a:t>
            </a:r>
            <a:endParaRPr/>
          </a:p>
        </p:txBody>
      </p:sp>
      <p:sp>
        <p:nvSpPr>
          <p:cNvPr id="176" name="Google Shape;176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/>
          <a:p>
            <a:pPr algn="l" indent="-342900" lvl="0" marL="34290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HAVING 子句是用來取代 </a:t>
            </a:r>
            <a:r>
              <a:rPr lang="en-US" u="sng">
                <a:solidFill>
                  <a:schemeClr val="hlink"/>
                </a:solidFill>
                <a:hlinkClick r:id="rId3"/>
              </a:rPr>
              <a:t>WHERE</a:t>
            </a:r>
            <a:r>
              <a:rPr lang="en-US"/>
              <a:t> 搭配聚合函數 (aggregate function) 進行條件查詢，因為 WHERE 不能與聚合函數一起使用。</a:t>
            </a:r>
            <a:endParaRPr/>
          </a:p>
          <a:p>
            <a:pPr algn="l" indent="-342900" lvl="0" marL="342900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就是Group by版本的where條件^^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Having</a:t>
            </a:r>
            <a:endParaRPr/>
          </a:p>
        </p:txBody>
      </p:sp>
      <p:sp>
        <p:nvSpPr>
          <p:cNvPr id="182" name="Google Shape;182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/>
          <a:p>
            <a:pPr algn="l" indent="-342900" lvl="0" marL="34290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orders 資料表中查詢訂單金額總合小於 1000 的顧客</a:t>
            </a:r>
            <a:endParaRPr/>
          </a:p>
        </p:txBody>
      </p:sp>
      <p:pic>
        <p:nvPicPr>
          <p:cNvPr id="183" name="Google Shape;18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608" y="2996952"/>
            <a:ext cx="6868484" cy="2486372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5"/>
          <p:cNvSpPr txBox="1"/>
          <p:nvPr/>
        </p:nvSpPr>
        <p:spPr>
          <a:xfrm>
            <a:off x="2843808" y="5589240"/>
            <a:ext cx="3816424" cy="369332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spAutoFit/>
          </a:bodyPr>
          <a:lstStyle/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cap="none" i="0" lang="en-US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orders</a:t>
            </a:r>
            <a:endParaRPr b="0" cap="none" i="0" strike="noStrike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Having</a:t>
            </a:r>
            <a:endParaRPr/>
          </a:p>
        </p:txBody>
      </p:sp>
      <p:sp>
        <p:nvSpPr>
          <p:cNvPr id="190" name="Google Shape;190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/>
          <a:p>
            <a:pPr algn="l" indent="-342900" lvl="0" marL="34290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SELECT Customer, SUM(Price) FROM orders GROUP BY Customer HAVING Sum(Price) &lt; 1000;</a:t>
            </a:r>
            <a:endParaRPr/>
          </a:p>
        </p:txBody>
      </p:sp>
      <p:pic>
        <p:nvPicPr>
          <p:cNvPr id="191" name="Google Shape;19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611" y="3863181"/>
            <a:ext cx="8248189" cy="1008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複合查詢</a:t>
            </a:r>
            <a:endParaRPr/>
          </a:p>
        </p:txBody>
      </p:sp>
      <p:sp>
        <p:nvSpPr>
          <p:cNvPr id="197" name="Google Shape;197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/>
          <a:p>
            <a:pPr algn="l" indent="-342900" lvl="0" marL="34290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我們可以將一個 SQL 查詢語句塞入另一個 SQL 查詢語句中，這就是複合查詢 (subquery)。</a:t>
            </a:r>
            <a:endParaRPr/>
          </a:p>
          <a:p>
            <a:pPr algn="l" indent="-342900" lvl="0" marL="342900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複合查詢是一個</a:t>
            </a:r>
            <a:r>
              <a:rPr lang="en-US">
                <a:solidFill>
                  <a:srgbClr val="FF0000"/>
                </a:solidFill>
              </a:rPr>
              <a:t>查詢內的查詢</a:t>
            </a:r>
            <a:r>
              <a:rPr lang="en-US"/>
              <a:t>，我們可以用來連接資料表，或在</a:t>
            </a:r>
            <a:r>
              <a:rPr lang="en-US">
                <a:solidFill>
                  <a:srgbClr val="FF0000"/>
                </a:solidFill>
              </a:rPr>
              <a:t>不能使用單一語句來完成的查詢</a:t>
            </a:r>
            <a:r>
              <a:rPr lang="en-US"/>
              <a:t>時我們就需要用到子查詢。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複合查詢</a:t>
            </a:r>
            <a:endParaRPr/>
          </a:p>
        </p:txBody>
      </p:sp>
      <p:sp>
        <p:nvSpPr>
          <p:cNvPr id="203" name="Google Shape;203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/>
          <a:p>
            <a:pPr algn="l" indent="-342900" lvl="0" marL="34290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查出有在台灣地區銷售但是沒有在中國大陸地區銷售的產品。</a:t>
            </a:r>
            <a:endParaRPr/>
          </a:p>
        </p:txBody>
      </p:sp>
      <p:pic>
        <p:nvPicPr>
          <p:cNvPr descr="一張含有 螢幕擷取畫面 的圖片  自動產生的描述" id="204" name="Google Shape;20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4540" y="2624025"/>
            <a:ext cx="6839905" cy="1609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一張含有 螢幕擷取畫面 的圖片  自動產生的描述" id="205" name="Google Shape;20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2047" y="4747259"/>
            <a:ext cx="6736017" cy="170606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8"/>
          <p:cNvSpPr txBox="1"/>
          <p:nvPr/>
        </p:nvSpPr>
        <p:spPr>
          <a:xfrm>
            <a:off x="2411760" y="4174570"/>
            <a:ext cx="3816424" cy="369332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spAutoFit/>
          </a:bodyPr>
          <a:lstStyle/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cap="none" i="0" lang="en-US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products_taiwan</a:t>
            </a:r>
            <a:endParaRPr b="0" cap="none" i="0" strike="noStrike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8"/>
          <p:cNvSpPr txBox="1"/>
          <p:nvPr/>
        </p:nvSpPr>
        <p:spPr>
          <a:xfrm>
            <a:off x="2195736" y="6398696"/>
            <a:ext cx="3816424" cy="369332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spAutoFit/>
          </a:bodyPr>
          <a:lstStyle/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cap="none" i="0" lang="en-US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products_china</a:t>
            </a:r>
            <a:endParaRPr b="0" cap="none" i="0" strike="noStrike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複合查詢</a:t>
            </a:r>
            <a:endParaRPr/>
          </a:p>
        </p:txBody>
      </p:sp>
      <p:sp>
        <p:nvSpPr>
          <p:cNvPr id="213" name="Google Shape;213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/>
          <a:p>
            <a:pPr algn="l" indent="-342900" lvl="0" marL="34290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b="1" lang="en-US"/>
              <a:t>SELECT</a:t>
            </a:r>
            <a:r>
              <a:rPr lang="en-US"/>
              <a:t> P_Name </a:t>
            </a:r>
            <a:r>
              <a:rPr b="1" lang="en-US"/>
              <a:t>FROM</a:t>
            </a:r>
            <a:r>
              <a:rPr lang="en-US"/>
              <a:t> products_taiwan </a:t>
            </a:r>
            <a:r>
              <a:rPr b="1" lang="en-US"/>
              <a:t>WHERE</a:t>
            </a:r>
            <a:r>
              <a:rPr lang="en-US"/>
              <a:t> P_Name </a:t>
            </a:r>
            <a:r>
              <a:rPr b="1" lang="en-US"/>
              <a:t>NOT</a:t>
            </a:r>
            <a:r>
              <a:rPr lang="en-US"/>
              <a:t> </a:t>
            </a:r>
            <a:r>
              <a:rPr b="1" lang="en-US"/>
              <a:t>IN</a:t>
            </a:r>
            <a:r>
              <a:rPr lang="en-US"/>
              <a:t> (</a:t>
            </a:r>
            <a:r>
              <a:rPr b="1" lang="en-US"/>
              <a:t>SELECT</a:t>
            </a:r>
            <a:r>
              <a:rPr lang="en-US"/>
              <a:t> P_Name </a:t>
            </a:r>
            <a:r>
              <a:rPr b="1" lang="en-US"/>
              <a:t>FROM</a:t>
            </a:r>
            <a:r>
              <a:rPr lang="en-US"/>
              <a:t> products_china);</a:t>
            </a:r>
            <a:endParaRPr/>
          </a:p>
        </p:txBody>
      </p:sp>
      <p:pic>
        <p:nvPicPr>
          <p:cNvPr descr="一張含有 螢幕擷取畫面 的圖片  自動產生的描述" id="214" name="Google Shape;21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313" y="4221088"/>
            <a:ext cx="8178796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練習環境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/>
          <a:p>
            <a:pPr algn="l" indent="-342900" lvl="0" marL="34290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W3C 的 SQL Tryit Editor</a:t>
            </a:r>
            <a:endParaRPr/>
          </a:p>
          <a:p>
            <a:pPr algn="l" indent="-342900" lvl="0" marL="342900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https://www.w3schools.com/sql/</a:t>
            </a:r>
            <a:endParaRPr/>
          </a:p>
          <a:p>
            <a:pPr algn="l" indent="-342900" lvl="0" marL="342900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https://goo.gl/Fg2p0d</a:t>
            </a:r>
            <a:endParaRPr/>
          </a:p>
          <a:p>
            <a:pPr algn="l" indent="0" lvl="0" marL="0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複合查詢</a:t>
            </a:r>
            <a:endParaRPr/>
          </a:p>
        </p:txBody>
      </p:sp>
      <p:sp>
        <p:nvSpPr>
          <p:cNvPr id="220" name="Google Shape;220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/>
          <a:p>
            <a:pPr algn="l" indent="-342900" lvl="0" marL="34290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列出所有出貨量大於平均出貨量的訂單明細(OrderDetails)</a:t>
            </a:r>
            <a:endParaRPr/>
          </a:p>
          <a:p>
            <a:pPr algn="l" indent="-342900" lvl="0" marL="342900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先找出平均出貨量再去找出有哪些出貨量大於平均出貨量。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複合查詢</a:t>
            </a:r>
            <a:endParaRPr/>
          </a:p>
        </p:txBody>
      </p:sp>
      <p:sp>
        <p:nvSpPr>
          <p:cNvPr id="226" name="Google Shape;226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/>
          <a:p>
            <a:pPr algn="l" indent="-342900" lvl="0" marL="34290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先找出平均出貨量。</a:t>
            </a:r>
            <a:endParaRPr/>
          </a:p>
          <a:p>
            <a:pPr algn="l" indent="-342900" lvl="0" marL="342900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SELECT avg(Quantity) FROM OrderDetails;</a:t>
            </a:r>
            <a:endParaRPr/>
          </a:p>
          <a:p>
            <a:pPr algn="l" indent="-342900" lvl="0" marL="342900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再從訂單中找出出貨量大於avg(Quantity)。</a:t>
            </a:r>
            <a:endParaRPr/>
          </a:p>
          <a:p>
            <a:pPr algn="l" indent="-342900" lvl="0" marL="342900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SELECT * FROM OrderDetails WHERE Quantity &gt; (SELECT avg(Quantity) FROM OrderDetails);</a:t>
            </a:r>
            <a:endParaRPr/>
          </a:p>
          <a:p>
            <a:pPr algn="l" indent="-139700" lvl="0" marL="342900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複合查詢 (cont.)</a:t>
            </a:r>
            <a:endParaRPr/>
          </a:p>
        </p:txBody>
      </p:sp>
      <p:sp>
        <p:nvSpPr>
          <p:cNvPr id="232" name="Google Shape;232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/>
          <a:p>
            <a:pPr algn="l" indent="-342900" lvl="0" marL="34290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列出顧客4過去的訂單明細(OrderDetails)(Orders)</a:t>
            </a:r>
            <a:endParaRPr/>
          </a:p>
          <a:p>
            <a:pPr algn="l" indent="-139700" lvl="0" marL="342900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algn="l" indent="-342900" lvl="0" marL="342900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想一想怎麼做？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複合查詢 (cont.)</a:t>
            </a:r>
            <a:endParaRPr/>
          </a:p>
        </p:txBody>
      </p:sp>
      <p:sp>
        <p:nvSpPr>
          <p:cNvPr id="238" name="Google Shape;238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/>
          <a:p>
            <a:pPr algn="l" indent="-342900" lvl="0" marL="34290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我們先去找顧客4的資料(Orders)</a:t>
            </a:r>
            <a:endParaRPr/>
          </a:p>
          <a:p>
            <a:pPr algn="l" indent="-342900" lvl="0" marL="342900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找出顧客4的OrderID，配合OrderDetails中的OrderID</a:t>
            </a:r>
            <a:endParaRPr/>
          </a:p>
          <a:p>
            <a:pPr algn="l" indent="-342900" lvl="0" marL="342900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SELECT * FROM OrderDetails WHERE OrderID IN (SELECT OrderID FROM Orders Where CustomerID=4);</a:t>
            </a:r>
            <a:endParaRPr/>
          </a:p>
          <a:p>
            <a:pPr algn="l" indent="-139700" lvl="0" marL="342900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Exists</a:t>
            </a:r>
            <a:endParaRPr/>
          </a:p>
        </p:txBody>
      </p:sp>
      <p:sp>
        <p:nvSpPr>
          <p:cNvPr id="244" name="Google Shape;244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/>
          <a:p>
            <a:pPr algn="l" indent="-342900" lvl="0" marL="34290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EXISTS 運算子可以連接</a:t>
            </a:r>
            <a:r>
              <a:rPr lang="en-US" u="sng">
                <a:solidFill>
                  <a:schemeClr val="hlink"/>
                </a:solidFill>
                <a:hlinkClick r:id="rId3"/>
              </a:rPr>
              <a:t>子查詢</a:t>
            </a:r>
            <a:r>
              <a:rPr lang="en-US"/>
              <a:t>，用來判斷子查詢是否有返回的結果，如果有結果返回則為真、否則為假。若 EXISTS 為真，就會繼續執行外查詢中的 SQL；若 EXISTS 為假，則整個 SQL 查詢就不會返回任何結果。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複合查詢 (cont.)</a:t>
            </a:r>
            <a:endParaRPr/>
          </a:p>
        </p:txBody>
      </p:sp>
      <p:sp>
        <p:nvSpPr>
          <p:cNvPr id="250" name="Google Shape;250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/>
          <a:p>
            <a:pPr algn="l" indent="-342900" lvl="0" marL="34290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列出顧客4過去的訂單明細</a:t>
            </a:r>
            <a:endParaRPr/>
          </a:p>
          <a:p>
            <a:pPr algn="l" indent="-139700" lvl="0" marL="342900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畫面剪輯" id="251" name="Google Shape;25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426" y="2163546"/>
            <a:ext cx="8470342" cy="1504342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5"/>
          <p:cNvSpPr txBox="1"/>
          <p:nvPr/>
        </p:nvSpPr>
        <p:spPr>
          <a:xfrm>
            <a:off x="1999167" y="3717032"/>
            <a:ext cx="4752528" cy="369332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spAutoFit/>
          </a:bodyPr>
          <a:lstStyle/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cap="none" i="0" lang="en-US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OrderDetails</a:t>
            </a:r>
            <a:endParaRPr b="0" cap="none" i="0" strike="noStrike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畫面剪輯" id="253" name="Google Shape;25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4555754"/>
            <a:ext cx="8576987" cy="152126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5"/>
          <p:cNvSpPr txBox="1"/>
          <p:nvPr/>
        </p:nvSpPr>
        <p:spPr>
          <a:xfrm>
            <a:off x="1999167" y="6077019"/>
            <a:ext cx="4752528" cy="369332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spAutoFit/>
          </a:bodyPr>
          <a:lstStyle/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cap="none" i="0" lang="en-US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Orders</a:t>
            </a:r>
            <a:endParaRPr b="0" cap="none" i="0" strike="noStrike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複合查詢 (cont.)</a:t>
            </a:r>
            <a:endParaRPr/>
          </a:p>
        </p:txBody>
      </p:sp>
      <p:sp>
        <p:nvSpPr>
          <p:cNvPr id="260" name="Google Shape;260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/>
          <a:p>
            <a:pPr algn="l" indent="-342900" lvl="0" marL="34290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2960"/>
              <a:buFont typeface="Arial"/>
              <a:buChar char="▪"/>
            </a:pPr>
            <a:r>
              <a:rPr lang="en-US" sz="2960"/>
              <a:t>列出顧客4過去的訂單明細</a:t>
            </a:r>
            <a:endParaRPr/>
          </a:p>
          <a:p>
            <a:pPr algn="l" indent="-342900" lvl="0" marL="342900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2960"/>
              <a:buFont typeface="Arial"/>
              <a:buChar char="▪"/>
            </a:pPr>
            <a:r>
              <a:rPr lang="en-US" sz="2960"/>
              <a:t>SELECT * FROM Orders,OrderDetails WHERE Orders.OrderID=OrderDetails.OrderID AND CustomerID=4;</a:t>
            </a:r>
            <a:endParaRPr/>
          </a:p>
          <a:p>
            <a:pPr algn="l" indent="-154940" lvl="0" marL="342900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2960"/>
              <a:buFont typeface="Arial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複合查詢 (cont.)</a:t>
            </a:r>
            <a:endParaRPr/>
          </a:p>
        </p:txBody>
      </p:sp>
      <p:sp>
        <p:nvSpPr>
          <p:cNvPr id="266" name="Google Shape;266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/>
          <a:p>
            <a:pPr algn="l" indent="-342900" lvl="0" marL="34290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2960"/>
              <a:buFont typeface="Arial"/>
              <a:buChar char="▪"/>
            </a:pPr>
            <a:r>
              <a:rPr lang="en-US" sz="2960"/>
              <a:t>列出僅訂購了一種商品的訂單(Orders)(OrderDetails)</a:t>
            </a:r>
            <a:endParaRPr/>
          </a:p>
          <a:p>
            <a:pPr algn="l" indent="-342900" lvl="0" marL="342900" rtl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2960"/>
              <a:buFont typeface="Arial"/>
              <a:buChar char="▪"/>
            </a:pPr>
            <a:r>
              <a:rPr lang="en-US" sz="2960"/>
              <a:t>SELECT * FROM Orders WHERE (SELECT count(ProductID) FROM OrderDetails WHERE OrderID=Orders.OrderID GROUP BY OrderID) = 1;</a:t>
            </a:r>
            <a:endParaRPr/>
          </a:p>
          <a:p>
            <a:pPr algn="l" indent="-342900" lvl="0" marL="342900" rtl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2960"/>
              <a:buFont typeface="Arial"/>
              <a:buChar char="▪"/>
            </a:pPr>
            <a:r>
              <a:rPr lang="en-US" sz="2960"/>
              <a:t>SELECT * FROM Orders WHERE OrderID IN (SELECT OrderID FROM OrderDetails GROUP BY OrderID HAVING count(productID) = 1);</a:t>
            </a:r>
            <a:endParaRPr/>
          </a:p>
          <a:p>
            <a:pPr algn="l" indent="-154940" lvl="0" marL="342900" rtl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2960"/>
              <a:buFont typeface="Arial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複合查詢 (cont.)</a:t>
            </a:r>
            <a:endParaRPr/>
          </a:p>
        </p:txBody>
      </p:sp>
      <p:sp>
        <p:nvSpPr>
          <p:cNvPr id="272" name="Google Shape;272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/>
          <a:p>
            <a:pPr algn="l" indent="-342900" lvl="0" marL="34290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2960"/>
              <a:buFont typeface="Arial"/>
              <a:buChar char="▪"/>
            </a:pPr>
            <a:r>
              <a:rPr lang="en-US" sz="2960"/>
              <a:t>列出出貨總量超過 100 的商品名稱與其銷售量</a:t>
            </a:r>
            <a:endParaRPr sz="2960"/>
          </a:p>
          <a:p>
            <a:pPr algn="l" indent="-342900" lvl="0" marL="342900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2960"/>
              <a:buFont typeface="Arial"/>
              <a:buChar char="▪"/>
            </a:pPr>
            <a:r>
              <a:rPr lang="en-US" sz="2960"/>
              <a:t>SELECT * FROM (SELECT ProductID, Sum(Quantity) as Total_Quantity FROM OrderDetails GROUP BY ProductID) WHERE Total_Quantity &gt; 100;</a:t>
            </a:r>
            <a:endParaRPr/>
          </a:p>
          <a:p>
            <a:pPr algn="l" indent="-342900" lvl="0" marL="342900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2960"/>
              <a:buFont typeface="Arial"/>
              <a:buChar char="▪"/>
            </a:pPr>
            <a:r>
              <a:rPr lang="en-US" sz="2960"/>
              <a:t>SELECT ProductID, Sum(Quantity) FROM OrderDetails GROUP BY ProductID HAVING Sum(Quantity) &gt; 100;</a:t>
            </a:r>
            <a:endParaRPr sz="296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Lab 13</a:t>
            </a:r>
            <a:endParaRPr/>
          </a:p>
        </p:txBody>
      </p:sp>
      <p:sp>
        <p:nvSpPr>
          <p:cNvPr id="278" name="Google Shape;278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/>
          <a:p>
            <a:pPr algn="l" indent="-342900" lvl="0" marL="34290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列出出貨量最大的出貨明細(OrderDetails)</a:t>
            </a:r>
            <a:endParaRPr/>
          </a:p>
          <a:p>
            <a:pPr algn="l" indent="-285750" lvl="1" marL="742950" rtl="0">
              <a:spcBef>
                <a:spcPts val="560"/>
              </a:spcBef>
              <a:spcAft>
                <a:spcPts val="0"/>
              </a:spcAft>
              <a:buClr>
                <a:srgbClr val="244061"/>
              </a:buClr>
              <a:buSzPts val="2800"/>
              <a:buChar char="▪"/>
            </a:pPr>
            <a:r>
              <a:rPr lang="en-US"/>
              <a:t>Hint : 先列出orderDetails裡最大的max(Quantity)</a:t>
            </a:r>
            <a:endParaRPr/>
          </a:p>
          <a:p>
            <a:pPr algn="l" indent="-285750" lvl="1" marL="742950" rtl="0">
              <a:spcBef>
                <a:spcPts val="560"/>
              </a:spcBef>
              <a:spcAft>
                <a:spcPts val="0"/>
              </a:spcAft>
              <a:buClr>
                <a:srgbClr val="244061"/>
              </a:buClr>
              <a:buSzPts val="2800"/>
              <a:buChar char="▪"/>
            </a:pPr>
            <a:r>
              <a:rPr lang="en-US"/>
              <a:t>再去搜尋哪一筆資料是orderDetails裡的max(Quantity)</a:t>
            </a:r>
            <a:endParaRPr/>
          </a:p>
          <a:p>
            <a:pPr algn="l" indent="-285750" lvl="1" marL="742950" rtl="0">
              <a:spcBef>
                <a:spcPts val="560"/>
              </a:spcBef>
              <a:spcAft>
                <a:spcPts val="0"/>
              </a:spcAft>
              <a:buClr>
                <a:srgbClr val="244061"/>
              </a:buClr>
              <a:buSzPts val="2800"/>
              <a:buChar char="▪"/>
            </a:pPr>
            <a:r>
              <a:rPr lang="en-US"/>
              <a:t>SELECT裡面再去SELECT</a:t>
            </a:r>
            <a:endParaRPr/>
          </a:p>
          <a:p>
            <a:pPr algn="l" indent="-139700" lvl="0" marL="342900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algn="l" indent="-139700" lvl="0" marL="342900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畫面剪輯" id="279" name="Google Shape;27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6431" y="4941168"/>
            <a:ext cx="8229600" cy="452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755576" y="2924944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000"/>
              <a:buFont typeface="Constantia"/>
              <a:buNone/>
            </a:pPr>
            <a:r>
              <a:rPr lang="en-US"/>
              <a:t>REVIEW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Lab 13</a:t>
            </a:r>
            <a:endParaRPr/>
          </a:p>
        </p:txBody>
      </p:sp>
      <p:sp>
        <p:nvSpPr>
          <p:cNvPr id="285" name="Google Shape;285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/>
          <a:p>
            <a:pPr algn="l" indent="-342900" lvl="0" marL="34290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列出曾經與顧客4進行交易的員工資料(EmployeeID)(Orders)</a:t>
            </a:r>
            <a:endParaRPr/>
          </a:p>
          <a:p>
            <a:pPr algn="l" indent="-139700" lvl="0" marL="342900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algn="l" indent="0" lvl="0" marL="0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畫面剪輯" id="286" name="Google Shape;28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560" y="2780928"/>
            <a:ext cx="7524328" cy="1497898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0"/>
          <p:cNvSpPr txBox="1"/>
          <p:nvPr/>
        </p:nvSpPr>
        <p:spPr>
          <a:xfrm>
            <a:off x="1855193" y="4278826"/>
            <a:ext cx="4752528" cy="369332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spAutoFit/>
          </a:bodyPr>
          <a:lstStyle/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cap="none" i="0" lang="en-US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Orders</a:t>
            </a:r>
            <a:endParaRPr b="0" cap="none" i="0" strike="noStrike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畫面剪輯" id="288" name="Google Shape;28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409" y="4741724"/>
            <a:ext cx="7416824" cy="1547218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0"/>
          <p:cNvSpPr txBox="1"/>
          <p:nvPr/>
        </p:nvSpPr>
        <p:spPr>
          <a:xfrm>
            <a:off x="1763688" y="6197842"/>
            <a:ext cx="4752528" cy="369332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spAutoFit/>
          </a:bodyPr>
          <a:lstStyle/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cap="none" i="0" lang="en-US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Employees</a:t>
            </a:r>
            <a:endParaRPr b="0" cap="none" i="0" strike="noStrike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Lab 13</a:t>
            </a:r>
            <a:endParaRPr/>
          </a:p>
        </p:txBody>
      </p:sp>
      <p:pic>
        <p:nvPicPr>
          <p:cNvPr descr="畫面剪輯" id="295" name="Google Shape;295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035" y="2996952"/>
            <a:ext cx="8229600" cy="981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Practice</a:t>
            </a:r>
            <a:endParaRPr/>
          </a:p>
        </p:txBody>
      </p:sp>
      <p:sp>
        <p:nvSpPr>
          <p:cNvPr id="301" name="Google Shape;301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/>
          <a:p>
            <a:pPr algn="l" indent="-342900" lvl="0" marL="3429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2960"/>
              <a:buFont typeface="Arial"/>
              <a:buChar char="▪"/>
            </a:pPr>
            <a:r>
              <a:rPr lang="en-US" sz="2960" u="sng">
                <a:solidFill>
                  <a:schemeClr val="hlink"/>
                </a:solidFill>
                <a:hlinkClick r:id="rId3"/>
              </a:rPr>
              <a:t>https://www.w3schools.com/sql/exercise.asp?filename=exercise_null1</a:t>
            </a:r>
            <a:endParaRPr sz="2960"/>
          </a:p>
          <a:p>
            <a:pPr algn="l" indent="-342900" lvl="0" marL="342900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2960"/>
              <a:buFont typeface="Arial"/>
              <a:buChar char="▪"/>
            </a:pPr>
            <a:r>
              <a:rPr lang="en-US" sz="2960"/>
              <a:t>SQL NULL</a:t>
            </a:r>
            <a:endParaRPr/>
          </a:p>
          <a:p>
            <a:pPr algn="l" indent="-342900" lvl="0" marL="342900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2960"/>
              <a:buFont typeface="Arial"/>
              <a:buChar char="▪"/>
            </a:pPr>
            <a:r>
              <a:rPr lang="en-US" sz="2960"/>
              <a:t>SQL Functions</a:t>
            </a:r>
            <a:endParaRPr/>
          </a:p>
          <a:p>
            <a:pPr algn="l" indent="-342900" lvl="0" marL="342900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2960"/>
              <a:buFont typeface="Arial"/>
              <a:buChar char="▪"/>
            </a:pPr>
            <a:r>
              <a:rPr lang="en-US" sz="2960"/>
              <a:t>SQL Like</a:t>
            </a:r>
            <a:endParaRPr/>
          </a:p>
          <a:p>
            <a:pPr algn="l" indent="-342900" lvl="0" marL="342900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2960"/>
              <a:buFont typeface="Arial"/>
              <a:buChar char="▪"/>
            </a:pPr>
            <a:r>
              <a:rPr lang="en-US" sz="2960"/>
              <a:t>SQL IN</a:t>
            </a:r>
            <a:endParaRPr/>
          </a:p>
          <a:p>
            <a:pPr algn="l" indent="-342900" lvl="0" marL="342900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2960"/>
              <a:buFont typeface="Arial"/>
              <a:buChar char="▪"/>
            </a:pPr>
            <a:r>
              <a:rPr lang="en-US" sz="2960"/>
              <a:t>SQL </a:t>
            </a:r>
            <a:endParaRPr sz="2960"/>
          </a:p>
          <a:p>
            <a:pPr algn="l" indent="-154940" lvl="0" marL="342900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2960"/>
              <a:buFont typeface="Arial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000"/>
              <a:buFont typeface="Constantia"/>
              <a:buNone/>
            </a:pPr>
            <a:r>
              <a:rPr lang="en-US"/>
              <a:t>TABLE UPDATE/DELETE/CREATE</a:t>
            </a:r>
            <a:endParaRPr/>
          </a:p>
        </p:txBody>
      </p:sp>
      <p:sp>
        <p:nvSpPr>
          <p:cNvPr id="307" name="Google Shape;307;p3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="b" anchorCtr="0" bIns="45700" lIns="91425" numCol="1" rIns="91425" spcFirstLastPara="1" tIns="45700" wrap="square">
            <a:norm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Basic SQL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CRUD</a:t>
            </a:r>
            <a:endParaRPr/>
          </a:p>
        </p:txBody>
      </p:sp>
      <p:pic>
        <p:nvPicPr>
          <p:cNvPr descr="http://kisacop.net/wp-content/uploads/2019/07/CRUD.png" id="313" name="Google Shape;31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809" y="1417638"/>
            <a:ext cx="8708382" cy="46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CREATE</a:t>
            </a:r>
            <a:endParaRPr/>
          </a:p>
        </p:txBody>
      </p:sp>
      <p:sp>
        <p:nvSpPr>
          <p:cNvPr id="319" name="Google Shape;319;p3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/>
          <a:p>
            <a:pPr algn="l" indent="-342900" lvl="0" marL="34290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CREATE DATABASE 是我們用來建立一個新資料庫的語法。</a:t>
            </a:r>
            <a:endParaRPr/>
          </a:p>
          <a:p>
            <a:pPr algn="l" indent="-342900" lvl="0" marL="342900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建立新的資料庫或是建立新的Table。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READ</a:t>
            </a:r>
            <a:endParaRPr/>
          </a:p>
        </p:txBody>
      </p:sp>
      <p:sp>
        <p:nvSpPr>
          <p:cNvPr id="325" name="Google Shape;325;p3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/>
          <a:p>
            <a:pPr algn="l" indent="-342900" lvl="0" marL="34290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讀取資料表內容。</a:t>
            </a:r>
            <a:endParaRPr/>
          </a:p>
          <a:p>
            <a:pPr algn="l" indent="-342900" lvl="0" marL="342900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SELECT等Query用法都屬於READ的範疇。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UPDATE</a:t>
            </a:r>
            <a:endParaRPr/>
          </a:p>
        </p:txBody>
      </p:sp>
      <p:sp>
        <p:nvSpPr>
          <p:cNvPr id="331" name="Google Shape;331;p3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/>
          <a:p>
            <a:pPr algn="l" indent="-342900" lvl="0" marL="34290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如果我們要修改資料表中的資料我們就會需要用到 UPDATE。</a:t>
            </a:r>
            <a:endParaRPr/>
          </a:p>
          <a:p>
            <a:pPr algn="l" indent="-342900" lvl="0" marL="342900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更新資料表裡面的內容，如：家樂福中其中一個品項的數量。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DELETE</a:t>
            </a:r>
            <a:endParaRPr/>
          </a:p>
        </p:txBody>
      </p:sp>
      <p:sp>
        <p:nvSpPr>
          <p:cNvPr id="337" name="Google Shape;337;p3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/>
          <a:p>
            <a:pPr algn="l" indent="-342900" lvl="0" marL="34290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DELETE FROM 是用來刪除資料表中的資料。</a:t>
            </a:r>
            <a:endParaRPr/>
          </a:p>
          <a:p>
            <a:pPr algn="l" indent="-342900" lvl="0" marL="342900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可以刪除資料表或是資料表中的特定資料。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插入新的資料列</a:t>
            </a:r>
            <a:endParaRPr/>
          </a:p>
        </p:txBody>
      </p:sp>
      <p:sp>
        <p:nvSpPr>
          <p:cNvPr id="343" name="Google Shape;343;p3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/>
          <a:p>
            <a:pPr algn="l" indent="-457200" lvl="0" marL="45720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Char char="▪"/>
            </a:pPr>
            <a:r>
              <a:rPr lang="en-US"/>
              <a:t>INSERT INTO 是用來新增資料至某資料表 (table)。</a:t>
            </a:r>
            <a:endParaRPr sz="2400"/>
          </a:p>
          <a:p>
            <a:pPr algn="l" indent="-457200" lvl="0" marL="457200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2400"/>
              <a:buChar char="▪"/>
            </a:pPr>
            <a:r>
              <a:rPr lang="en-US" sz="2400"/>
              <a:t>INSERT INTO </a:t>
            </a:r>
            <a:r>
              <a:rPr i="1" lang="en-US" sz="2400"/>
              <a:t>table_name</a:t>
            </a:r>
            <a:br>
              <a:rPr lang="en-US" sz="2400"/>
            </a:br>
            <a:r>
              <a:rPr lang="en-US" sz="2400"/>
              <a:t>VALUES (</a:t>
            </a:r>
            <a:r>
              <a:rPr i="1" lang="en-US" sz="2400"/>
              <a:t>value1</a:t>
            </a:r>
            <a:r>
              <a:rPr lang="en-US" sz="2400"/>
              <a:t>,</a:t>
            </a:r>
            <a:r>
              <a:rPr i="1" lang="en-US" sz="2400"/>
              <a:t>value2</a:t>
            </a:r>
            <a:r>
              <a:rPr lang="en-US" sz="2400"/>
              <a:t>,</a:t>
            </a:r>
            <a:r>
              <a:rPr i="1" lang="en-US" sz="2400"/>
              <a:t>value3</a:t>
            </a:r>
            <a:r>
              <a:rPr lang="en-US" sz="2400"/>
              <a:t>,...);</a:t>
            </a:r>
            <a:endParaRPr/>
          </a:p>
          <a:p>
            <a:pPr algn="l" indent="-457200" lvl="0" marL="457200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2400"/>
              <a:buChar char="▪"/>
            </a:pPr>
            <a:r>
              <a:rPr lang="en-US" sz="2400"/>
              <a:t>INSERT INTO </a:t>
            </a:r>
            <a:r>
              <a:rPr i="1" lang="en-US" sz="2400"/>
              <a:t>table_name</a:t>
            </a:r>
            <a:r>
              <a:rPr lang="en-US" sz="2400"/>
              <a:t> (</a:t>
            </a:r>
            <a:r>
              <a:rPr i="1" lang="en-US" sz="2400"/>
              <a:t>column1</a:t>
            </a:r>
            <a:r>
              <a:rPr lang="en-US" sz="2400"/>
              <a:t>,</a:t>
            </a:r>
            <a:r>
              <a:rPr i="1" lang="en-US" sz="2400"/>
              <a:t>column2</a:t>
            </a:r>
            <a:r>
              <a:rPr lang="en-US" sz="2400"/>
              <a:t>,</a:t>
            </a:r>
            <a:r>
              <a:rPr i="1" lang="en-US" sz="2400"/>
              <a:t>column3</a:t>
            </a:r>
            <a:r>
              <a:rPr lang="en-US" sz="2400"/>
              <a:t>,...)</a:t>
            </a:r>
            <a:br>
              <a:rPr lang="en-US" sz="2400"/>
            </a:br>
            <a:r>
              <a:rPr lang="en-US" sz="2400"/>
              <a:t>VALUES (</a:t>
            </a:r>
            <a:r>
              <a:rPr i="1" lang="en-US" sz="2400"/>
              <a:t>value1</a:t>
            </a:r>
            <a:r>
              <a:rPr lang="en-US" sz="2400"/>
              <a:t>,</a:t>
            </a:r>
            <a:r>
              <a:rPr i="1" lang="en-US" sz="2400"/>
              <a:t>value2</a:t>
            </a:r>
            <a:r>
              <a:rPr lang="en-US" sz="2400"/>
              <a:t>,</a:t>
            </a:r>
            <a:r>
              <a:rPr i="1" lang="en-US" sz="2400"/>
              <a:t>value3</a:t>
            </a:r>
            <a:r>
              <a:rPr lang="en-US" sz="2400"/>
              <a:t>,...);</a:t>
            </a:r>
            <a:endParaRPr/>
          </a:p>
          <a:p>
            <a:pPr algn="l" indent="-304800" lvl="0" marL="457200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Count</a:t>
            </a:r>
            <a:endParaRPr/>
          </a:p>
        </p:txBody>
      </p:sp>
      <p:sp>
        <p:nvSpPr>
          <p:cNvPr id="106" name="Google Shape;106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/>
          <a:p>
            <a:pPr algn="l" indent="-342900" lvl="0" marL="34290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COUNT() 函數用來計算符合查詢條件的欄位紀錄總共有幾筆。</a:t>
            </a:r>
            <a:endParaRPr/>
          </a:p>
        </p:txBody>
      </p:sp>
      <p:pic>
        <p:nvPicPr>
          <p:cNvPr descr="畫面剪輯" id="107" name="Google Shape;10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2521" y="2924944"/>
            <a:ext cx="6858957" cy="253400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4"/>
          <p:cNvSpPr txBox="1"/>
          <p:nvPr/>
        </p:nvSpPr>
        <p:spPr>
          <a:xfrm>
            <a:off x="1907704" y="5589240"/>
            <a:ext cx="5256584" cy="369332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spAutoFit/>
          </a:bodyPr>
          <a:lstStyle/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cap="none" i="0" lang="en-US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orders</a:t>
            </a:r>
            <a:endParaRPr b="0" cap="none" i="0" strike="noStrike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插入新的資料表</a:t>
            </a:r>
            <a:endParaRPr/>
          </a:p>
        </p:txBody>
      </p:sp>
      <p:sp>
        <p:nvSpPr>
          <p:cNvPr id="349" name="Google Shape;349;p4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/>
          <a:p>
            <a:pPr algn="l" indent="-342900" lvl="0" marL="34290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b="1" lang="en-US"/>
              <a:t>INSERT</a:t>
            </a:r>
            <a:r>
              <a:rPr lang="en-US"/>
              <a:t> </a:t>
            </a:r>
            <a:r>
              <a:rPr b="1" lang="en-US"/>
              <a:t>INTO</a:t>
            </a:r>
            <a:r>
              <a:rPr lang="en-US"/>
              <a:t> customers (C_Id, </a:t>
            </a:r>
            <a:r>
              <a:rPr b="1" lang="en-US"/>
              <a:t>Name</a:t>
            </a:r>
            <a:r>
              <a:rPr lang="en-US"/>
              <a:t>, City, Address, Phone) </a:t>
            </a:r>
            <a:r>
              <a:rPr b="1" lang="en-US"/>
              <a:t>VALUES</a:t>
            </a:r>
            <a:r>
              <a:rPr lang="en-US"/>
              <a:t> (3, '李三', '高雄縣', 'ZZ路300號', '07-12345678’);</a:t>
            </a:r>
            <a:endParaRPr/>
          </a:p>
        </p:txBody>
      </p:sp>
      <p:pic>
        <p:nvPicPr>
          <p:cNvPr id="350" name="Google Shape;35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" y="3619500"/>
            <a:ext cx="9105900" cy="16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40"/>
          <p:cNvSpPr txBox="1"/>
          <p:nvPr/>
        </p:nvSpPr>
        <p:spPr>
          <a:xfrm>
            <a:off x="1763688" y="5255696"/>
            <a:ext cx="5400600" cy="369332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spAutoFit/>
          </a:bodyPr>
          <a:lstStyle/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cap="none" i="0" lang="en-US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customers</a:t>
            </a:r>
            <a:endParaRPr b="0" cap="none" i="0" strike="noStrike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2" name="Google Shape;352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76" y="3144770"/>
            <a:ext cx="9105900" cy="214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插入新的資料表</a:t>
            </a:r>
            <a:endParaRPr/>
          </a:p>
        </p:txBody>
      </p:sp>
      <p:sp>
        <p:nvSpPr>
          <p:cNvPr id="358" name="Google Shape;358;p4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/>
          <a:p>
            <a:pPr algn="l" indent="-342900" lvl="0" marL="34290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b="1" lang="en-US"/>
              <a:t>INSERT</a:t>
            </a:r>
            <a:r>
              <a:rPr lang="en-US"/>
              <a:t> </a:t>
            </a:r>
            <a:r>
              <a:rPr b="1" lang="en-US"/>
              <a:t>INTO</a:t>
            </a:r>
            <a:r>
              <a:rPr lang="en-US"/>
              <a:t> customers </a:t>
            </a:r>
            <a:r>
              <a:rPr b="1" lang="en-US"/>
              <a:t>VALUES</a:t>
            </a:r>
            <a:r>
              <a:rPr lang="en-US"/>
              <a:t> (3, '李三', '高雄縣', 'ZZ路300號', '07-12345678');</a:t>
            </a:r>
            <a:endParaRPr/>
          </a:p>
          <a:p>
            <a:pPr algn="l" indent="-139700" lvl="0" marL="342900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359" name="Google Shape;35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" y="3106540"/>
            <a:ext cx="9105900" cy="214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插入新的資料表</a:t>
            </a:r>
            <a:endParaRPr/>
          </a:p>
        </p:txBody>
      </p:sp>
      <p:sp>
        <p:nvSpPr>
          <p:cNvPr id="365" name="Google Shape;365;p4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/>
          <a:p>
            <a:pPr algn="l" indent="-342900" lvl="0" marL="34290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也可以只輸入幾個特定的欄位值</a:t>
            </a:r>
            <a:endParaRPr/>
          </a:p>
          <a:p>
            <a:pPr algn="l" indent="-342900" lvl="0" marL="342900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b="1" lang="en-US"/>
              <a:t>INSERT</a:t>
            </a:r>
            <a:r>
              <a:rPr lang="en-US"/>
              <a:t> </a:t>
            </a:r>
            <a:r>
              <a:rPr b="1" lang="en-US"/>
              <a:t>INTO</a:t>
            </a:r>
            <a:r>
              <a:rPr lang="en-US"/>
              <a:t> customers (C_Id, </a:t>
            </a:r>
            <a:r>
              <a:rPr b="1" lang="en-US"/>
              <a:t>Name</a:t>
            </a:r>
            <a:r>
              <a:rPr lang="en-US"/>
              <a:t>, City) </a:t>
            </a:r>
            <a:r>
              <a:rPr b="1" lang="en-US"/>
              <a:t>VALUES</a:t>
            </a:r>
            <a:r>
              <a:rPr lang="en-US"/>
              <a:t> (3, '李三', '高雄縣'); </a:t>
            </a:r>
            <a:br>
              <a:rPr lang="en-US"/>
            </a:br>
            <a:endParaRPr/>
          </a:p>
        </p:txBody>
      </p:sp>
      <p:pic>
        <p:nvPicPr>
          <p:cNvPr id="366" name="Google Shape;36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20" y="4095765"/>
            <a:ext cx="9144000" cy="218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插入多筆資料</a:t>
            </a:r>
            <a:endParaRPr/>
          </a:p>
        </p:txBody>
      </p:sp>
      <p:sp>
        <p:nvSpPr>
          <p:cNvPr id="372" name="Google Shape;372;p4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/>
          <a:p>
            <a:pPr algn="l" indent="-342900" lvl="0" marL="34290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b="1" lang="en-US"/>
              <a:t>INSERT</a:t>
            </a:r>
            <a:r>
              <a:rPr lang="en-US"/>
              <a:t> </a:t>
            </a:r>
            <a:r>
              <a:rPr b="1" lang="en-US"/>
              <a:t>INTO</a:t>
            </a:r>
            <a:r>
              <a:rPr lang="en-US"/>
              <a:t> table_name </a:t>
            </a:r>
            <a:r>
              <a:rPr b="1" lang="en-US"/>
              <a:t>VALUES</a:t>
            </a:r>
            <a:r>
              <a:rPr lang="en-US"/>
              <a:t> (value1_1, value2_2, value3_3,···), (value2_1, value2_2, value2_3,···), (value3_1, value3_2, value3_3,···), ······;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Lab 14</a:t>
            </a:r>
            <a:endParaRPr/>
          </a:p>
        </p:txBody>
      </p:sp>
      <p:sp>
        <p:nvSpPr>
          <p:cNvPr id="378" name="Google Shape;378;p4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/>
          <a:p>
            <a:pPr algn="l" indent="-342900" lvl="0" marL="34290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在 Customer 資料表中加入二列新的顧客資料</a:t>
            </a:r>
            <a:endParaRPr/>
          </a:p>
          <a:p>
            <a:pPr algn="l" indent="-285750" lvl="1" marL="742950" rtl="0">
              <a:spcBef>
                <a:spcPts val="560"/>
              </a:spcBef>
              <a:spcAft>
                <a:spcPts val="0"/>
              </a:spcAft>
              <a:buClr>
                <a:srgbClr val="244061"/>
              </a:buClr>
              <a:buSzPts val="2800"/>
              <a:buChar char="▪"/>
            </a:pPr>
            <a:r>
              <a:rPr lang="en-US"/>
              <a:t>顧客名稱: 'Cardinal’ , ‘Chris’</a:t>
            </a:r>
            <a:endParaRPr/>
          </a:p>
          <a:p>
            <a:pPr algn="l" indent="-285750" lvl="1" marL="742950" rtl="0">
              <a:spcBef>
                <a:spcPts val="560"/>
              </a:spcBef>
              <a:spcAft>
                <a:spcPts val="0"/>
              </a:spcAft>
              <a:buClr>
                <a:srgbClr val="244061"/>
              </a:buClr>
              <a:buSzPts val="2800"/>
              <a:buChar char="▪"/>
            </a:pPr>
            <a:r>
              <a:rPr lang="en-US"/>
              <a:t>聯絡人: 'Tom B. Erichsen’ , ‘Shelly Ducan’</a:t>
            </a:r>
            <a:endParaRPr/>
          </a:p>
          <a:p>
            <a:pPr algn="l" indent="-285750" lvl="1" marL="742950" rtl="0">
              <a:spcBef>
                <a:spcPts val="560"/>
              </a:spcBef>
              <a:spcAft>
                <a:spcPts val="0"/>
              </a:spcAft>
              <a:buClr>
                <a:srgbClr val="244061"/>
              </a:buClr>
              <a:buSzPts val="2800"/>
              <a:buChar char="▪"/>
            </a:pPr>
            <a:r>
              <a:rPr lang="en-US"/>
              <a:t>地址: 'Skagen 21’ , ‘Chunghwa 30’ </a:t>
            </a:r>
            <a:endParaRPr/>
          </a:p>
          <a:p>
            <a:pPr algn="l" indent="-285750" lvl="1" marL="742950" rtl="0">
              <a:spcBef>
                <a:spcPts val="560"/>
              </a:spcBef>
              <a:spcAft>
                <a:spcPts val="0"/>
              </a:spcAft>
              <a:buClr>
                <a:srgbClr val="244061"/>
              </a:buClr>
              <a:buSzPts val="2800"/>
              <a:buChar char="▪"/>
            </a:pPr>
            <a:r>
              <a:rPr lang="en-US"/>
              <a:t>城市: 'Stavanger’ , ‘Taipei’</a:t>
            </a:r>
            <a:endParaRPr/>
          </a:p>
          <a:p>
            <a:pPr algn="l" indent="-285750" lvl="1" marL="742950" rtl="0">
              <a:spcBef>
                <a:spcPts val="560"/>
              </a:spcBef>
              <a:spcAft>
                <a:spcPts val="0"/>
              </a:spcAft>
              <a:buClr>
                <a:srgbClr val="244061"/>
              </a:buClr>
              <a:buSzPts val="2800"/>
              <a:buChar char="▪"/>
            </a:pPr>
            <a:r>
              <a:rPr lang="en-US"/>
              <a:t>郵遞區號: '4006’ , ‘807’</a:t>
            </a:r>
            <a:endParaRPr/>
          </a:p>
          <a:p>
            <a:pPr algn="l" indent="-285750" lvl="1" marL="742950" rtl="0">
              <a:spcBef>
                <a:spcPts val="560"/>
              </a:spcBef>
              <a:spcAft>
                <a:spcPts val="0"/>
              </a:spcAft>
              <a:buClr>
                <a:srgbClr val="244061"/>
              </a:buClr>
              <a:buSzPts val="2800"/>
              <a:buChar char="▪"/>
            </a:pPr>
            <a:r>
              <a:rPr lang="en-US"/>
              <a:t>國家: 'Norway’ , ‘Taiwan’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變更表格中的資料列</a:t>
            </a:r>
            <a:endParaRPr/>
          </a:p>
        </p:txBody>
      </p:sp>
      <p:sp>
        <p:nvSpPr>
          <p:cNvPr id="384" name="Google Shape;384;p4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/>
          <a:p>
            <a:pPr algn="l" indent="-342900" lvl="0" marL="3429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我們要修改資料表中的資料我們就會需要用到 UPDATE。</a:t>
            </a:r>
            <a:endParaRPr/>
          </a:p>
          <a:p>
            <a:pPr algn="l" indent="-342900" lvl="0" marL="342900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WHERE 條件式記得要加哦！這樣才會只更新特定某(幾)筆資料，不然 "全部的" 資料都會更改。</a:t>
            </a:r>
            <a:endParaRPr/>
          </a:p>
          <a:p>
            <a:pPr algn="l" indent="-342900" lvl="0" marL="342900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UPDATE </a:t>
            </a:r>
            <a:r>
              <a:rPr i="1" lang="en-US"/>
              <a:t>table_name</a:t>
            </a:r>
            <a:br>
              <a:rPr lang="en-US"/>
            </a:br>
            <a:r>
              <a:rPr lang="en-US"/>
              <a:t>SET </a:t>
            </a:r>
            <a:r>
              <a:rPr i="1" lang="en-US"/>
              <a:t>column1</a:t>
            </a:r>
            <a:r>
              <a:rPr lang="en-US"/>
              <a:t>=</a:t>
            </a:r>
            <a:r>
              <a:rPr i="1" lang="en-US"/>
              <a:t>value1</a:t>
            </a:r>
            <a:r>
              <a:rPr lang="en-US"/>
              <a:t>,</a:t>
            </a:r>
            <a:r>
              <a:rPr i="1" lang="en-US"/>
              <a:t>column2</a:t>
            </a:r>
            <a:r>
              <a:rPr lang="en-US"/>
              <a:t>=</a:t>
            </a:r>
            <a:r>
              <a:rPr i="1" lang="en-US"/>
              <a:t>value2</a:t>
            </a:r>
            <a:r>
              <a:rPr lang="en-US"/>
              <a:t>,...</a:t>
            </a:r>
            <a:br>
              <a:rPr lang="en-US"/>
            </a:br>
            <a:r>
              <a:rPr lang="en-US"/>
              <a:t>WHERE </a:t>
            </a:r>
            <a:r>
              <a:rPr i="1" lang="en-US"/>
              <a:t>some_column</a:t>
            </a:r>
            <a:r>
              <a:rPr lang="en-US"/>
              <a:t>=</a:t>
            </a:r>
            <a:r>
              <a:rPr i="1" lang="en-US"/>
              <a:t>some_value</a:t>
            </a:r>
            <a:r>
              <a:rPr lang="en-US"/>
              <a:t>;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變更表格中的資料列</a:t>
            </a:r>
            <a:endParaRPr/>
          </a:p>
        </p:txBody>
      </p:sp>
      <p:sp>
        <p:nvSpPr>
          <p:cNvPr id="390" name="Google Shape;390;p4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/>
          <a:p>
            <a:pPr algn="l" indent="-342900" lvl="0" marL="34290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b="1" lang="en-US"/>
              <a:t>UPDATE</a:t>
            </a:r>
            <a:r>
              <a:rPr lang="en-US"/>
              <a:t> customers </a:t>
            </a:r>
            <a:r>
              <a:rPr b="1" lang="en-US"/>
              <a:t>SET</a:t>
            </a:r>
            <a:r>
              <a:rPr lang="en-US"/>
              <a:t> Phone='03-87654321' </a:t>
            </a:r>
            <a:r>
              <a:rPr b="1" lang="en-US"/>
              <a:t>WHERE</a:t>
            </a:r>
            <a:r>
              <a:rPr lang="en-US"/>
              <a:t> </a:t>
            </a:r>
            <a:r>
              <a:rPr b="1" lang="en-US"/>
              <a:t>Name</a:t>
            </a:r>
            <a:r>
              <a:rPr lang="en-US"/>
              <a:t>='王二';</a:t>
            </a:r>
            <a:endParaRPr/>
          </a:p>
        </p:txBody>
      </p:sp>
      <p:pic>
        <p:nvPicPr>
          <p:cNvPr id="391" name="Google Shape;39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" y="3106540"/>
            <a:ext cx="9105900" cy="214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700" y="3086592"/>
            <a:ext cx="9131300" cy="215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Lab 14</a:t>
            </a:r>
            <a:endParaRPr/>
          </a:p>
        </p:txBody>
      </p:sp>
      <p:sp>
        <p:nvSpPr>
          <p:cNvPr id="398" name="Google Shape;398;p4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/>
          <a:p>
            <a:pPr algn="l" indent="-342900" lvl="0" marL="34290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更新客戶 Alfreds Futterkiste 的資料</a:t>
            </a:r>
            <a:endParaRPr/>
          </a:p>
          <a:p>
            <a:pPr algn="l" indent="-285750" lvl="1" marL="742950" rtl="0">
              <a:spcBef>
                <a:spcPts val="560"/>
              </a:spcBef>
              <a:spcAft>
                <a:spcPts val="0"/>
              </a:spcAft>
              <a:buClr>
                <a:srgbClr val="244061"/>
              </a:buClr>
              <a:buSzPts val="2800"/>
              <a:buChar char="▪"/>
            </a:pPr>
            <a:r>
              <a:rPr lang="en-US"/>
              <a:t>將其聯絡人改為 Alfred Schmidt</a:t>
            </a:r>
            <a:endParaRPr/>
          </a:p>
          <a:p>
            <a:pPr algn="l" indent="-285750" lvl="1" marL="742950" rtl="0">
              <a:spcBef>
                <a:spcPts val="560"/>
              </a:spcBef>
              <a:spcAft>
                <a:spcPts val="0"/>
              </a:spcAft>
              <a:buClr>
                <a:srgbClr val="244061"/>
              </a:buClr>
              <a:buSzPts val="2800"/>
              <a:buChar char="▪"/>
            </a:pPr>
            <a:r>
              <a:rPr lang="en-US"/>
              <a:t>所在城市改為 Hamburg</a:t>
            </a:r>
            <a:endParaRPr/>
          </a:p>
          <a:p>
            <a:pPr algn="l" indent="-285750" lvl="1" marL="742950" rtl="0">
              <a:spcBef>
                <a:spcPts val="560"/>
              </a:spcBef>
              <a:spcAft>
                <a:spcPts val="0"/>
              </a:spcAft>
              <a:buClr>
                <a:srgbClr val="244061"/>
              </a:buClr>
              <a:buSzPts val="2800"/>
              <a:buChar char="▪"/>
            </a:pPr>
            <a:r>
              <a:rPr lang="en-US"/>
              <a:t>(Customers)</a:t>
            </a:r>
            <a:endParaRPr/>
          </a:p>
          <a:p>
            <a:pPr algn="l" indent="-342900" lvl="0" marL="342900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將所有的商品售價，都調高 30%(Products)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刪除資料列</a:t>
            </a:r>
            <a:endParaRPr/>
          </a:p>
        </p:txBody>
      </p:sp>
      <p:sp>
        <p:nvSpPr>
          <p:cNvPr id="404" name="Google Shape;404;p4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/>
          <a:p>
            <a:pPr algn="l" indent="-342900" lvl="0" marL="34290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DELETE FROM 是用來刪除資料表中的資料。</a:t>
            </a:r>
            <a:endParaRPr/>
          </a:p>
          <a:p>
            <a:pPr algn="l" indent="-342900" lvl="0" marL="342900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DELETE FROM </a:t>
            </a:r>
            <a:r>
              <a:rPr i="1" lang="en-US"/>
              <a:t>table_name</a:t>
            </a:r>
            <a:br>
              <a:rPr lang="en-US"/>
            </a:br>
            <a:r>
              <a:rPr lang="en-US"/>
              <a:t>WHERE </a:t>
            </a:r>
            <a:r>
              <a:rPr i="1" lang="en-US"/>
              <a:t>some_column</a:t>
            </a:r>
            <a:r>
              <a:rPr lang="en-US"/>
              <a:t>=</a:t>
            </a:r>
            <a:r>
              <a:rPr i="1" lang="en-US"/>
              <a:t>some_value</a:t>
            </a:r>
            <a:r>
              <a:rPr lang="en-US"/>
              <a:t>;</a:t>
            </a:r>
            <a:endParaRPr/>
          </a:p>
          <a:p>
            <a:pPr algn="l" indent="-342900" lvl="0" marL="342900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WHERE 條件式記得要加哦，不然 "全部的" 資料都會刪除。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刪除資料列</a:t>
            </a:r>
            <a:endParaRPr/>
          </a:p>
        </p:txBody>
      </p:sp>
      <p:sp>
        <p:nvSpPr>
          <p:cNvPr id="410" name="Google Shape;410;p4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/>
          <a:p>
            <a:pPr algn="l" indent="-342900" lvl="0" marL="34290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刪去整張資料表內的資料</a:t>
            </a:r>
            <a:endParaRPr/>
          </a:p>
          <a:p>
            <a:pPr algn="l" indent="-285750" lvl="1" marL="742950" rtl="0">
              <a:spcBef>
                <a:spcPts val="560"/>
              </a:spcBef>
              <a:spcAft>
                <a:spcPts val="0"/>
              </a:spcAft>
              <a:buClr>
                <a:srgbClr val="244061"/>
              </a:buClr>
              <a:buSzPts val="2800"/>
              <a:buChar char="▪"/>
            </a:pPr>
            <a:r>
              <a:rPr lang="en-US"/>
              <a:t>DELETE FROM </a:t>
            </a:r>
            <a:r>
              <a:rPr i="1" lang="en-US"/>
              <a:t>table_name</a:t>
            </a:r>
            <a:r>
              <a:rPr lang="en-US"/>
              <a:t>;</a:t>
            </a:r>
            <a:endParaRPr/>
          </a:p>
          <a:p>
            <a:pPr algn="l" indent="-285750" lvl="1" marL="742950" rtl="0">
              <a:spcBef>
                <a:spcPts val="560"/>
              </a:spcBef>
              <a:spcAft>
                <a:spcPts val="0"/>
              </a:spcAft>
              <a:buClr>
                <a:srgbClr val="244061"/>
              </a:buClr>
              <a:buSzPts val="2800"/>
              <a:buChar char="▪"/>
            </a:pPr>
            <a:r>
              <a:rPr lang="en-US"/>
              <a:t>DELETE * FROM </a:t>
            </a:r>
            <a:r>
              <a:rPr i="1" lang="en-US"/>
              <a:t>table_name</a:t>
            </a:r>
            <a:r>
              <a:rPr lang="en-US"/>
              <a:t>;</a:t>
            </a:r>
            <a:endParaRPr/>
          </a:p>
          <a:p>
            <a:pPr algn="l" indent="-342900" lvl="0" marL="342900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刪去整張 table</a:t>
            </a:r>
            <a:endParaRPr/>
          </a:p>
          <a:p>
            <a:pPr algn="l" indent="-285750" lvl="1" marL="742950" rtl="0">
              <a:spcBef>
                <a:spcPts val="560"/>
              </a:spcBef>
              <a:spcAft>
                <a:spcPts val="0"/>
              </a:spcAft>
              <a:buClr>
                <a:srgbClr val="244061"/>
              </a:buClr>
              <a:buSzPts val="2800"/>
              <a:buChar char="▪"/>
            </a:pPr>
            <a:r>
              <a:rPr lang="en-US"/>
              <a:t>DROP table </a:t>
            </a:r>
            <a:r>
              <a:rPr i="1" lang="en-US"/>
              <a:t>table_name;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Count</a:t>
            </a:r>
            <a:endParaRPr/>
          </a:p>
        </p:txBody>
      </p:sp>
      <p:sp>
        <p:nvSpPr>
          <p:cNvPr id="114" name="Google Shape;114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/>
          <a:p>
            <a:pPr algn="l" indent="-342900" lvl="0" marL="34290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b="1" lang="en-US"/>
              <a:t>SELECT</a:t>
            </a:r>
            <a:r>
              <a:rPr lang="en-US"/>
              <a:t> </a:t>
            </a:r>
            <a:r>
              <a:rPr b="1" lang="en-US"/>
              <a:t>COUNT</a:t>
            </a:r>
            <a:r>
              <a:rPr lang="en-US"/>
              <a:t>(*) </a:t>
            </a:r>
            <a:r>
              <a:rPr b="1" lang="en-US"/>
              <a:t>FROM</a:t>
            </a:r>
            <a:r>
              <a:rPr lang="en-US"/>
              <a:t> orders;</a:t>
            </a:r>
            <a:endParaRPr/>
          </a:p>
          <a:p>
            <a:pPr algn="l" indent="0" lvl="0" marL="0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None/>
            </a:pPr>
            <a:r>
              <a:t/>
            </a:r>
            <a:endParaRPr/>
          </a:p>
          <a:p>
            <a:pPr algn="l" indent="-342900" lvl="0" marL="342900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b="1" lang="en-US"/>
              <a:t>SELECT</a:t>
            </a:r>
            <a:r>
              <a:rPr lang="en-US"/>
              <a:t> </a:t>
            </a:r>
            <a:r>
              <a:rPr b="1" lang="en-US"/>
              <a:t>COUNT</a:t>
            </a:r>
            <a:r>
              <a:rPr lang="en-US"/>
              <a:t>(Customer) </a:t>
            </a:r>
            <a:r>
              <a:rPr b="1" lang="en-US"/>
              <a:t>FROM</a:t>
            </a:r>
            <a:r>
              <a:rPr lang="en-US"/>
              <a:t> orders </a:t>
            </a:r>
            <a:r>
              <a:rPr b="1" lang="en-US"/>
              <a:t>WHERE</a:t>
            </a:r>
            <a:r>
              <a:rPr lang="en-US"/>
              <a:t> Customer='張一';</a:t>
            </a:r>
            <a:endParaRPr/>
          </a:p>
        </p:txBody>
      </p:sp>
      <p:pic>
        <p:nvPicPr>
          <p:cNvPr descr="畫面剪輯" id="115" name="Google Shape;11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584" y="2204864"/>
            <a:ext cx="6839905" cy="8478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畫面剪輯" id="116" name="Google Shape;11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576" y="4509120"/>
            <a:ext cx="7605845" cy="936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刪除資料列</a:t>
            </a:r>
            <a:endParaRPr/>
          </a:p>
        </p:txBody>
      </p:sp>
      <p:sp>
        <p:nvSpPr>
          <p:cNvPr id="416" name="Google Shape;416;p5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/>
          <a:p>
            <a:pPr algn="l" indent="-342900" lvl="0" marL="34290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customers 資料表中刪除顧客王二的資料。</a:t>
            </a:r>
            <a:endParaRPr/>
          </a:p>
          <a:p>
            <a:pPr algn="l" indent="-342900" lvl="0" marL="342900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b="1" lang="en-US"/>
              <a:t>DELETE</a:t>
            </a:r>
            <a:r>
              <a:rPr lang="en-US"/>
              <a:t> </a:t>
            </a:r>
            <a:r>
              <a:rPr b="1" lang="en-US"/>
              <a:t>FROM</a:t>
            </a:r>
            <a:r>
              <a:rPr lang="en-US"/>
              <a:t> customers </a:t>
            </a:r>
            <a:r>
              <a:rPr b="1" lang="en-US"/>
              <a:t>WHERE</a:t>
            </a:r>
            <a:r>
              <a:rPr lang="en-US"/>
              <a:t> </a:t>
            </a:r>
            <a:r>
              <a:rPr b="1" lang="en-US"/>
              <a:t>Name</a:t>
            </a:r>
            <a:r>
              <a:rPr lang="en-US"/>
              <a:t>='王二';</a:t>
            </a:r>
            <a:endParaRPr/>
          </a:p>
        </p:txBody>
      </p:sp>
      <p:pic>
        <p:nvPicPr>
          <p:cNvPr id="417" name="Google Shape;417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00" y="3717032"/>
            <a:ext cx="9131300" cy="21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875315"/>
            <a:ext cx="9105900" cy="158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刪除資料列</a:t>
            </a:r>
            <a:endParaRPr/>
          </a:p>
        </p:txBody>
      </p:sp>
      <p:sp>
        <p:nvSpPr>
          <p:cNvPr id="424" name="Google Shape;424;p5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/>
          <a:p>
            <a:pPr algn="l" indent="-342900" lvl="0" marL="34290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一次刪除某資料表中所有的資料</a:t>
            </a:r>
            <a:endParaRPr/>
          </a:p>
          <a:p>
            <a:pPr algn="l" indent="-342900" lvl="0" marL="342900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刪除customers中所有的資料</a:t>
            </a:r>
            <a:endParaRPr/>
          </a:p>
          <a:p>
            <a:pPr algn="l" indent="-342900" lvl="0" marL="342900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b="1" lang="en-US"/>
              <a:t>DELETE</a:t>
            </a:r>
            <a:r>
              <a:rPr lang="en-US"/>
              <a:t> </a:t>
            </a:r>
            <a:r>
              <a:rPr b="1" lang="en-US"/>
              <a:t>FROM</a:t>
            </a:r>
            <a:r>
              <a:rPr lang="en-US"/>
              <a:t> customers;</a:t>
            </a:r>
            <a:endParaRPr/>
          </a:p>
          <a:p>
            <a:pPr algn="l" indent="-342900" lvl="0" marL="342900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DELETE * FROM customers;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刪除資料列</a:t>
            </a:r>
            <a:endParaRPr/>
          </a:p>
        </p:txBody>
      </p:sp>
      <p:sp>
        <p:nvSpPr>
          <p:cNvPr id="430" name="Google Shape;430;p5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/>
          <a:p>
            <a:pPr algn="l" indent="-342900" lvl="0" marL="34290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刪除整張table，包含table全部都會被刪除。</a:t>
            </a:r>
            <a:endParaRPr/>
          </a:p>
          <a:p>
            <a:pPr algn="l" indent="-342900" lvl="0" marL="342900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刪除customers的表格。</a:t>
            </a:r>
            <a:endParaRPr/>
          </a:p>
          <a:p>
            <a:pPr algn="l" indent="-342900" lvl="0" marL="342900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DROP table customers</a:t>
            </a:r>
            <a:r>
              <a:rPr i="1" lang="en-US"/>
              <a:t>;</a:t>
            </a:r>
            <a:endParaRPr/>
          </a:p>
          <a:p>
            <a:pPr algn="l" indent="-139700" lvl="0" marL="342900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Lab 15</a:t>
            </a:r>
            <a:endParaRPr/>
          </a:p>
        </p:txBody>
      </p:sp>
      <p:sp>
        <p:nvSpPr>
          <p:cNvPr id="436" name="Google Shape;436;p5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/>
          <a:p>
            <a:pPr algn="l" indent="-342900" lvl="0" marL="34290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將客戶名稱為 Alfreds Futterkiste 同時其聯絡人名稱為 Maria Anders 的資料刪去(Customers)</a:t>
            </a:r>
            <a:endParaRPr/>
          </a:p>
          <a:p>
            <a:pPr algn="l" indent="-342900" lvl="0" marL="342900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刪去客戶資料表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CREATE Database</a:t>
            </a:r>
            <a:endParaRPr/>
          </a:p>
        </p:txBody>
      </p:sp>
      <p:sp>
        <p:nvSpPr>
          <p:cNvPr id="442" name="Google Shape;442;p5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/>
          <a:p>
            <a:pPr algn="l" indent="-342900" lvl="0" marL="34290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用來建立一個新資料庫的語法。</a:t>
            </a:r>
            <a:endParaRPr/>
          </a:p>
          <a:p>
            <a:pPr algn="l" indent="-342900" lvl="0" marL="342900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注意：建立資料庫跟建立資料表是不一樣的</a:t>
            </a:r>
            <a:endParaRPr/>
          </a:p>
          <a:p>
            <a:pPr algn="l" indent="-342900" lvl="0" marL="342900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b="1" lang="en-US"/>
              <a:t>CREATE</a:t>
            </a:r>
            <a:r>
              <a:rPr lang="en-US"/>
              <a:t> </a:t>
            </a:r>
            <a:r>
              <a:rPr b="1" lang="en-US"/>
              <a:t>DATABASE</a:t>
            </a:r>
            <a:r>
              <a:rPr lang="en-US"/>
              <a:t> database_name;</a:t>
            </a:r>
            <a:endParaRPr/>
          </a:p>
          <a:p>
            <a:pPr algn="l" indent="-139700" lvl="0" marL="342900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CREATE Database</a:t>
            </a:r>
            <a:endParaRPr/>
          </a:p>
        </p:txBody>
      </p:sp>
      <p:sp>
        <p:nvSpPr>
          <p:cNvPr id="448" name="Google Shape;448;p5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/>
          <a:p>
            <a:pPr algn="l" indent="-342900" lvl="0" marL="34290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建立一個名為Store的Database</a:t>
            </a:r>
            <a:endParaRPr/>
          </a:p>
          <a:p>
            <a:pPr algn="l" indent="-342900" lvl="0" marL="342900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CREATE DATABASE Store;</a:t>
            </a:r>
            <a:endParaRPr/>
          </a:p>
          <a:p>
            <a:pPr algn="l" indent="-139700" lvl="0" marL="342900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定義一張新的資料表</a:t>
            </a:r>
            <a:endParaRPr/>
          </a:p>
        </p:txBody>
      </p:sp>
      <p:sp>
        <p:nvSpPr>
          <p:cNvPr id="454" name="Google Shape;454;p5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/>
          <a:p>
            <a:pPr algn="l" indent="-342900" lvl="0" marL="34290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在資料庫中用來建立一個新資料表的語法。</a:t>
            </a:r>
            <a:endParaRPr/>
          </a:p>
          <a:p>
            <a:pPr algn="l" indent="-342900" lvl="0" marL="342900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CREATE TABLE </a:t>
            </a:r>
            <a:r>
              <a:rPr i="1" lang="en-US"/>
              <a:t>table_name</a:t>
            </a:r>
            <a:br>
              <a:rPr lang="en-US"/>
            </a:br>
            <a:r>
              <a:rPr lang="en-US"/>
              <a:t>(</a:t>
            </a:r>
            <a:br>
              <a:rPr lang="en-US"/>
            </a:br>
            <a:r>
              <a:rPr i="1" lang="en-US"/>
              <a:t>column_name1 data_type</a:t>
            </a:r>
            <a:r>
              <a:rPr lang="en-US"/>
              <a:t>(</a:t>
            </a:r>
            <a:r>
              <a:rPr i="1" lang="en-US"/>
              <a:t>size</a:t>
            </a:r>
            <a:r>
              <a:rPr lang="en-US"/>
              <a:t>),</a:t>
            </a:r>
            <a:br>
              <a:rPr lang="en-US"/>
            </a:br>
            <a:r>
              <a:rPr i="1" lang="en-US"/>
              <a:t>column_name2 data_type</a:t>
            </a:r>
            <a:r>
              <a:rPr lang="en-US"/>
              <a:t>(</a:t>
            </a:r>
            <a:r>
              <a:rPr i="1" lang="en-US"/>
              <a:t>size</a:t>
            </a:r>
            <a:r>
              <a:rPr lang="en-US"/>
              <a:t>),</a:t>
            </a:r>
            <a:br>
              <a:rPr lang="en-US"/>
            </a:br>
            <a:r>
              <a:rPr i="1" lang="en-US"/>
              <a:t>column_name3 data_type</a:t>
            </a:r>
            <a:r>
              <a:rPr lang="en-US"/>
              <a:t>(</a:t>
            </a:r>
            <a:r>
              <a:rPr i="1" lang="en-US"/>
              <a:t>size</a:t>
            </a:r>
            <a:r>
              <a:rPr lang="en-US"/>
              <a:t>),</a:t>
            </a:r>
            <a:br>
              <a:rPr lang="en-US"/>
            </a:br>
            <a:r>
              <a:rPr lang="en-US"/>
              <a:t>....</a:t>
            </a:r>
            <a:br>
              <a:rPr lang="en-US"/>
            </a:br>
            <a:r>
              <a:rPr lang="en-US"/>
              <a:t>);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定義一張新的資料表</a:t>
            </a:r>
            <a:endParaRPr/>
          </a:p>
        </p:txBody>
      </p:sp>
      <p:sp>
        <p:nvSpPr>
          <p:cNvPr id="460" name="Google Shape;460;p5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/>
          <a:p>
            <a:pPr algn="l" indent="-342900" lvl="0" marL="34290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建立一個 "customers" 資料表，其中包含這幾個欄位 - C_Id, Name, Address, Phone</a:t>
            </a:r>
            <a:endParaRPr/>
          </a:p>
          <a:p>
            <a:pPr algn="l" indent="-342900" lvl="0" marL="342900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b="1" lang="en-US"/>
              <a:t>CREATE</a:t>
            </a:r>
            <a:r>
              <a:rPr lang="en-US"/>
              <a:t> </a:t>
            </a:r>
            <a:r>
              <a:rPr b="1" lang="en-US"/>
              <a:t>TABLE</a:t>
            </a:r>
            <a:r>
              <a:rPr lang="en-US"/>
              <a:t> customers ( C_Id INT, </a:t>
            </a:r>
            <a:r>
              <a:rPr b="1" lang="en-US"/>
              <a:t>Name</a:t>
            </a:r>
            <a:r>
              <a:rPr lang="en-US"/>
              <a:t> varchar(50), Address varchar(255), Phone varchar(20) );</a:t>
            </a:r>
            <a:endParaRPr/>
          </a:p>
          <a:p>
            <a:pPr algn="l" indent="-139700" lvl="0" marL="342900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461" name="Google Shape;461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" y="4997450"/>
            <a:ext cx="9118600" cy="5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Lab 16 </a:t>
            </a:r>
            <a:endParaRPr/>
          </a:p>
        </p:txBody>
      </p:sp>
      <p:sp>
        <p:nvSpPr>
          <p:cNvPr id="467" name="Google Shape;467;p5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/>
          <a:p>
            <a:pPr algn="l" indent="-342900" lvl="0" marL="34290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建立一個名叫Person的Table</a:t>
            </a:r>
            <a:endParaRPr/>
          </a:p>
          <a:p>
            <a:pPr algn="l" indent="-342900" lvl="0" marL="342900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裡面包含欄位有：</a:t>
            </a:r>
            <a:endParaRPr/>
          </a:p>
          <a:p>
            <a:pPr algn="l" indent="-285750" lvl="1" marL="742950" rtl="0">
              <a:spcBef>
                <a:spcPts val="560"/>
              </a:spcBef>
              <a:spcAft>
                <a:spcPts val="0"/>
              </a:spcAft>
              <a:buClr>
                <a:srgbClr val="244061"/>
              </a:buClr>
              <a:buSzPts val="2800"/>
              <a:buChar char="▪"/>
            </a:pPr>
            <a:r>
              <a:rPr lang="en-US"/>
              <a:t>Person_ID (int)</a:t>
            </a:r>
            <a:endParaRPr/>
          </a:p>
          <a:p>
            <a:pPr algn="l" indent="-285750" lvl="1" marL="742950" rtl="0">
              <a:spcBef>
                <a:spcPts val="560"/>
              </a:spcBef>
              <a:spcAft>
                <a:spcPts val="0"/>
              </a:spcAft>
              <a:buClr>
                <a:srgbClr val="244061"/>
              </a:buClr>
              <a:buSzPts val="2800"/>
              <a:buChar char="▪"/>
            </a:pPr>
            <a:r>
              <a:rPr lang="en-US"/>
              <a:t>LastName (varchar 255)</a:t>
            </a:r>
            <a:endParaRPr/>
          </a:p>
          <a:p>
            <a:pPr algn="l" indent="-285750" lvl="1" marL="742950" rtl="0">
              <a:spcBef>
                <a:spcPts val="560"/>
              </a:spcBef>
              <a:spcAft>
                <a:spcPts val="0"/>
              </a:spcAft>
              <a:buClr>
                <a:srgbClr val="244061"/>
              </a:buClr>
              <a:buSzPts val="2800"/>
              <a:buChar char="▪"/>
            </a:pPr>
            <a:r>
              <a:rPr lang="en-US"/>
              <a:t>FirstName (varchar 255)</a:t>
            </a:r>
            <a:endParaRPr/>
          </a:p>
          <a:p>
            <a:pPr algn="l" indent="-285750" lvl="1" marL="742950" rtl="0">
              <a:spcBef>
                <a:spcPts val="560"/>
              </a:spcBef>
              <a:spcAft>
                <a:spcPts val="0"/>
              </a:spcAft>
              <a:buClr>
                <a:srgbClr val="244061"/>
              </a:buClr>
              <a:buSzPts val="2800"/>
              <a:buChar char="▪"/>
            </a:pPr>
            <a:r>
              <a:rPr lang="en-US"/>
              <a:t>Address (varchar 255)</a:t>
            </a:r>
            <a:endParaRPr/>
          </a:p>
          <a:p>
            <a:pPr algn="l" indent="-285750" lvl="1" marL="742950" rtl="0">
              <a:spcBef>
                <a:spcPts val="560"/>
              </a:spcBef>
              <a:spcAft>
                <a:spcPts val="0"/>
              </a:spcAft>
              <a:buClr>
                <a:srgbClr val="244061"/>
              </a:buClr>
              <a:buSzPts val="2800"/>
              <a:buChar char="▪"/>
            </a:pPr>
            <a:r>
              <a:rPr lang="en-US"/>
              <a:t>City (varchar 255)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Lab 16</a:t>
            </a:r>
            <a:endParaRPr/>
          </a:p>
        </p:txBody>
      </p:sp>
      <p:sp>
        <p:nvSpPr>
          <p:cNvPr id="473" name="Google Shape;473;p5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/>
          <a:p>
            <a:pPr algn="l" indent="-342900" lvl="0" marL="34290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建立完Persons後請新增一筆資料進去</a:t>
            </a:r>
            <a:endParaRPr/>
          </a:p>
          <a:p>
            <a:pPr algn="l" indent="-285750" lvl="1" marL="742950" rtl="0">
              <a:spcBef>
                <a:spcPts val="560"/>
              </a:spcBef>
              <a:spcAft>
                <a:spcPts val="0"/>
              </a:spcAft>
              <a:buClr>
                <a:srgbClr val="244061"/>
              </a:buClr>
              <a:buSzPts val="2800"/>
              <a:buChar char="▪"/>
            </a:pPr>
            <a:r>
              <a:rPr lang="en-US"/>
              <a:t>Person_ID為1</a:t>
            </a:r>
            <a:endParaRPr/>
          </a:p>
          <a:p>
            <a:pPr algn="l" indent="-285750" lvl="1" marL="742950" rtl="0">
              <a:spcBef>
                <a:spcPts val="560"/>
              </a:spcBef>
              <a:spcAft>
                <a:spcPts val="0"/>
              </a:spcAft>
              <a:buClr>
                <a:srgbClr val="244061"/>
              </a:buClr>
              <a:buSzPts val="2800"/>
              <a:buChar char="▪"/>
            </a:pPr>
            <a:r>
              <a:rPr lang="en-US"/>
              <a:t>LastName為Smith</a:t>
            </a:r>
            <a:endParaRPr/>
          </a:p>
          <a:p>
            <a:pPr algn="l" indent="-285750" lvl="1" marL="742950" rtl="0">
              <a:spcBef>
                <a:spcPts val="560"/>
              </a:spcBef>
              <a:spcAft>
                <a:spcPts val="0"/>
              </a:spcAft>
              <a:buClr>
                <a:srgbClr val="244061"/>
              </a:buClr>
              <a:buSzPts val="2800"/>
              <a:buChar char="▪"/>
            </a:pPr>
            <a:r>
              <a:rPr lang="en-US"/>
              <a:t>FirstName為John</a:t>
            </a:r>
            <a:endParaRPr/>
          </a:p>
          <a:p>
            <a:pPr algn="l" indent="-285750" lvl="1" marL="742950" rtl="0">
              <a:spcBef>
                <a:spcPts val="560"/>
              </a:spcBef>
              <a:spcAft>
                <a:spcPts val="0"/>
              </a:spcAft>
              <a:buClr>
                <a:srgbClr val="244061"/>
              </a:buClr>
              <a:buSzPts val="2800"/>
              <a:buChar char="▪"/>
            </a:pPr>
            <a:r>
              <a:rPr lang="en-US"/>
              <a:t>Address為Feng Chia road</a:t>
            </a:r>
            <a:endParaRPr/>
          </a:p>
          <a:p>
            <a:pPr algn="l" indent="-285750" lvl="1" marL="742950" rtl="0">
              <a:spcBef>
                <a:spcPts val="560"/>
              </a:spcBef>
              <a:spcAft>
                <a:spcPts val="0"/>
              </a:spcAft>
              <a:buClr>
                <a:srgbClr val="244061"/>
              </a:buClr>
              <a:buSzPts val="2800"/>
              <a:buChar char="▪"/>
            </a:pPr>
            <a:r>
              <a:rPr lang="en-US"/>
              <a:t>City為Taichung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Aggregate (cont.)</a:t>
            </a:r>
            <a:endParaRPr/>
          </a:p>
        </p:txBody>
      </p:sp>
      <p:sp>
        <p:nvSpPr>
          <p:cNvPr id="122" name="Google Shape;122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/>
          <a:p>
            <a:pPr algn="l" indent="-342900" lvl="0" marL="34290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請嘗試下列指令</a:t>
            </a:r>
            <a:endParaRPr/>
          </a:p>
          <a:p>
            <a:pPr algn="l" indent="-285750" lvl="1" marL="742950" rtl="0">
              <a:spcBef>
                <a:spcPts val="560"/>
              </a:spcBef>
              <a:spcAft>
                <a:spcPts val="0"/>
              </a:spcAft>
              <a:buClr>
                <a:srgbClr val="244061"/>
              </a:buClr>
              <a:buSzPts val="2800"/>
              <a:buChar char="▪"/>
            </a:pPr>
            <a:r>
              <a:rPr lang="en-US"/>
              <a:t>SELECT count(customerID) FROM Orders WHERE EmployeeID=3; </a:t>
            </a:r>
            <a:endParaRPr/>
          </a:p>
          <a:p>
            <a:pPr algn="l" indent="-285750" lvl="1" marL="742950" rtl="0">
              <a:spcBef>
                <a:spcPts val="560"/>
              </a:spcBef>
              <a:spcAft>
                <a:spcPts val="0"/>
              </a:spcAft>
              <a:buClr>
                <a:srgbClr val="244061"/>
              </a:buClr>
              <a:buSzPts val="2800"/>
              <a:buChar char="▪"/>
            </a:pPr>
            <a:r>
              <a:rPr lang="en-US"/>
              <a:t>SELECT count(distinct customerID) FROM Orders WHERE EmployeeID=3;</a:t>
            </a:r>
            <a:endParaRPr/>
          </a:p>
          <a:p>
            <a:pPr algn="l" indent="-285750" lvl="1" marL="742950" rtl="0">
              <a:spcBef>
                <a:spcPts val="560"/>
              </a:spcBef>
              <a:spcAft>
                <a:spcPts val="0"/>
              </a:spcAft>
              <a:buClr>
                <a:srgbClr val="244061"/>
              </a:buClr>
              <a:buSzPts val="2800"/>
              <a:buChar char="▪"/>
            </a:pPr>
            <a:r>
              <a:rPr lang="en-US"/>
              <a:t>SELECT count(*) FROM Orders WHERE EmployeeID=3;</a:t>
            </a:r>
            <a:endParaRPr/>
          </a:p>
          <a:p>
            <a:pPr algn="l" indent="-285750" lvl="1" marL="742950" rtl="0">
              <a:spcBef>
                <a:spcPts val="560"/>
              </a:spcBef>
              <a:spcAft>
                <a:spcPts val="0"/>
              </a:spcAft>
              <a:buClr>
                <a:srgbClr val="244061"/>
              </a:buClr>
              <a:buSzPts val="2800"/>
              <a:buChar char="▪"/>
            </a:pPr>
            <a:r>
              <a:rPr lang="en-US"/>
              <a:t>SELECT sum(Quantity) FROM OrderDetails WHERE ProductID=2;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在資料表中加入限制條件</a:t>
            </a:r>
            <a:endParaRPr/>
          </a:p>
        </p:txBody>
      </p:sp>
      <p:sp>
        <p:nvSpPr>
          <p:cNvPr id="479" name="Google Shape;479;p6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/>
          <a:p>
            <a:pPr algn="l" indent="-342900" lvl="0" marL="34290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2720"/>
              <a:buFont typeface="Arial"/>
              <a:buChar char="▪"/>
            </a:pPr>
            <a:r>
              <a:rPr lang="en-US" sz="2720"/>
              <a:t>NOT NULL – 限制某個欄位其值不得為 Null</a:t>
            </a:r>
            <a:endParaRPr/>
          </a:p>
          <a:p>
            <a:pPr algn="l" indent="-342900" lvl="0" marL="342900" rtl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2720"/>
              <a:buFont typeface="Arial"/>
              <a:buChar char="▪"/>
            </a:pPr>
            <a:r>
              <a:rPr lang="en-US" sz="2720"/>
              <a:t>UNIQUE – 保證某個欄位中的每一個值皆為唯一</a:t>
            </a:r>
            <a:endParaRPr sz="2720"/>
          </a:p>
          <a:p>
            <a:pPr algn="l" indent="-342900" lvl="0" marL="342900" rtl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2720"/>
              <a:buFont typeface="Arial"/>
              <a:buChar char="▪"/>
            </a:pPr>
            <a:r>
              <a:rPr lang="en-US" sz="2720"/>
              <a:t>PRIMARY KEY – 指定某個欄位為主鍵</a:t>
            </a:r>
            <a:endParaRPr sz="2720"/>
          </a:p>
          <a:p>
            <a:pPr algn="l" indent="-285750" lvl="1" marL="742950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rgbClr val="244061"/>
              </a:buClr>
              <a:buSzPts val="2380"/>
              <a:buChar char="▪"/>
            </a:pPr>
            <a:r>
              <a:rPr lang="en-US" sz="2380"/>
              <a:t>NOT NULL &amp; UNIQUE</a:t>
            </a:r>
            <a:endParaRPr/>
          </a:p>
          <a:p>
            <a:pPr algn="l" indent="-342900" lvl="0" marL="342900" rtl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2720"/>
              <a:buFont typeface="Arial"/>
              <a:buChar char="▪"/>
            </a:pPr>
            <a:r>
              <a:rPr lang="en-US" sz="2720"/>
              <a:t>FOREIGN KEY –保證某個欄位的值，必定為參考資料表的主鍵</a:t>
            </a:r>
            <a:endParaRPr sz="2720"/>
          </a:p>
          <a:p>
            <a:pPr algn="l" indent="-342900" lvl="0" marL="342900" rtl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2720"/>
              <a:buFont typeface="Arial"/>
              <a:buChar char="▪"/>
            </a:pPr>
            <a:r>
              <a:rPr lang="en-US" sz="2720"/>
              <a:t>CHECK – 確認某個欄位的值要符合特定條件</a:t>
            </a:r>
            <a:endParaRPr sz="2720"/>
          </a:p>
          <a:p>
            <a:pPr algn="l" indent="-342900" lvl="0" marL="342900" rtl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2720"/>
              <a:buFont typeface="Arial"/>
              <a:buChar char="▪"/>
            </a:pPr>
            <a:r>
              <a:rPr lang="en-US" sz="2720"/>
              <a:t>DEFAULT – 指定一個欄位的預設值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試試看下列指令</a:t>
            </a:r>
            <a:endParaRPr/>
          </a:p>
        </p:txBody>
      </p:sp>
      <p:sp>
        <p:nvSpPr>
          <p:cNvPr id="485" name="Google Shape;485;p6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/>
          <a:p>
            <a:pPr algn="l" indent="-342900" lvl="0" marL="34290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CREATE TABLE PersonsNotNull (</a:t>
            </a:r>
            <a:br>
              <a:rPr lang="en-US"/>
            </a:br>
            <a:r>
              <a:rPr lang="en-US"/>
              <a:t>P_Id int NOT NULL,</a:t>
            </a:r>
            <a:br>
              <a:rPr lang="en-US"/>
            </a:br>
            <a:r>
              <a:rPr lang="en-US"/>
              <a:t>LastName varchar(255) NOT NULL,</a:t>
            </a:r>
            <a:br>
              <a:rPr lang="en-US"/>
            </a:br>
            <a:r>
              <a:rPr lang="en-US"/>
              <a:t>FirstName varchar(255),</a:t>
            </a:r>
            <a:br>
              <a:rPr lang="en-US"/>
            </a:br>
            <a:r>
              <a:rPr lang="en-US"/>
              <a:t>Address varchar(255),</a:t>
            </a:r>
            <a:br>
              <a:rPr lang="en-US"/>
            </a:br>
            <a:r>
              <a:rPr lang="en-US"/>
              <a:t>City varchar(255));</a:t>
            </a:r>
            <a:endParaRPr/>
          </a:p>
          <a:p>
            <a:pPr algn="l" indent="-342900" lvl="0" marL="342900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INSERT INTO PersonsNotNull(LastName, FirstName) VALUES('John','Smith')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限制欄位值必須獨一無二</a:t>
            </a:r>
            <a:endParaRPr/>
          </a:p>
        </p:txBody>
      </p:sp>
      <p:sp>
        <p:nvSpPr>
          <p:cNvPr id="491" name="Google Shape;491;p62"/>
          <p:cNvSpPr txBox="1"/>
          <p:nvPr>
            <p:ph idx="1" type="body"/>
          </p:nvPr>
        </p:nvSpPr>
        <p:spPr>
          <a:xfrm>
            <a:off x="457200" y="1340768"/>
            <a:ext cx="8229600" cy="5112568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/>
          <a:p>
            <a:pPr algn="l" indent="-342900" lvl="0" marL="34290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2000"/>
              <a:buFont typeface="Arial"/>
              <a:buChar char="▪"/>
            </a:pPr>
            <a:r>
              <a:rPr lang="en-US" sz="2000"/>
              <a:t>SQL Server/Oracle/MS Access</a:t>
            </a:r>
            <a:endParaRPr/>
          </a:p>
          <a:p>
            <a:pPr algn="l" indent="-285750" lvl="1" marL="742950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244061"/>
              </a:buClr>
              <a:buSzPts val="1750"/>
              <a:buChar char="▪"/>
            </a:pPr>
            <a:r>
              <a:rPr lang="en-US" sz="1750"/>
              <a:t>CREATE TABLE Persons (</a:t>
            </a:r>
            <a:br>
              <a:rPr lang="en-US" sz="1750"/>
            </a:br>
            <a:r>
              <a:rPr lang="en-US" sz="1750"/>
              <a:t>P_Id int NOT NULL UNIQUE,</a:t>
            </a:r>
            <a:br>
              <a:rPr lang="en-US" sz="1750"/>
            </a:br>
            <a:r>
              <a:rPr lang="en-US" sz="1750"/>
              <a:t>LastName varchar(255) NOT NULL,</a:t>
            </a:r>
            <a:br>
              <a:rPr lang="en-US" sz="1750"/>
            </a:br>
            <a:r>
              <a:rPr lang="en-US" sz="1750"/>
              <a:t>FirstName varchar(255),</a:t>
            </a:r>
            <a:br>
              <a:rPr lang="en-US" sz="1750"/>
            </a:br>
            <a:r>
              <a:rPr lang="en-US" sz="1750"/>
              <a:t>Address varchar(255),</a:t>
            </a:r>
            <a:br>
              <a:rPr lang="en-US" sz="1750"/>
            </a:br>
            <a:r>
              <a:rPr lang="en-US" sz="1750"/>
              <a:t>City varchar(255));</a:t>
            </a:r>
            <a:endParaRPr/>
          </a:p>
          <a:p>
            <a:pPr algn="l" indent="-342900" lvl="0" marL="342900" rtl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2000"/>
              <a:buFont typeface="Arial"/>
              <a:buChar char="▪"/>
            </a:pPr>
            <a:r>
              <a:rPr lang="en-US" sz="2000"/>
              <a:t>MySQL</a:t>
            </a:r>
            <a:endParaRPr sz="2000"/>
          </a:p>
          <a:p>
            <a:pPr algn="l" indent="-285750" lvl="1" marL="742950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244061"/>
              </a:buClr>
              <a:buSzPts val="1750"/>
              <a:buChar char="▪"/>
            </a:pPr>
            <a:r>
              <a:rPr lang="en-US" sz="1750"/>
              <a:t>CREATE TABLE Persons</a:t>
            </a:r>
            <a:br>
              <a:rPr lang="en-US" sz="1750"/>
            </a:br>
            <a:r>
              <a:rPr lang="en-US" sz="1750"/>
              <a:t>(</a:t>
            </a:r>
            <a:br>
              <a:rPr lang="en-US" sz="1750"/>
            </a:br>
            <a:r>
              <a:rPr lang="en-US" sz="1750"/>
              <a:t>P_Id int NOT NULL,</a:t>
            </a:r>
            <a:br>
              <a:rPr lang="en-US" sz="1750"/>
            </a:br>
            <a:r>
              <a:rPr lang="en-US" sz="1750"/>
              <a:t>LastName varchar(255) NOT NULL,</a:t>
            </a:r>
            <a:br>
              <a:rPr lang="en-US" sz="1750"/>
            </a:br>
            <a:r>
              <a:rPr lang="en-US" sz="1750"/>
              <a:t>FirstName varchar(255),</a:t>
            </a:r>
            <a:br>
              <a:rPr lang="en-US" sz="1750"/>
            </a:br>
            <a:r>
              <a:rPr lang="en-US" sz="1750"/>
              <a:t>Address varchar(255),</a:t>
            </a:r>
            <a:br>
              <a:rPr lang="en-US" sz="1750"/>
            </a:br>
            <a:r>
              <a:rPr lang="en-US" sz="1750"/>
              <a:t>City varchar(255),</a:t>
            </a:r>
            <a:br>
              <a:rPr lang="en-US" sz="1750"/>
            </a:br>
            <a:r>
              <a:rPr lang="en-US" sz="1750"/>
              <a:t>UNIQUE (P_Id)</a:t>
            </a:r>
            <a:br>
              <a:rPr lang="en-US" sz="1750"/>
            </a:br>
            <a:r>
              <a:rPr lang="en-US" sz="1750"/>
              <a:t>);</a:t>
            </a:r>
            <a:endParaRPr/>
          </a:p>
          <a:p>
            <a:pPr algn="l" indent="-342900" lvl="0" marL="342900" rtl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2000"/>
              <a:buFont typeface="Arial"/>
              <a:buChar char="▪"/>
            </a:pPr>
            <a:r>
              <a:rPr lang="en-US" sz="2000"/>
              <a:t>請試著加資料進入 Persons 資料表</a:t>
            </a:r>
            <a:endParaRPr/>
          </a:p>
          <a:p>
            <a:pPr algn="l" indent="-215900" lvl="0" marL="342900" rtl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2000"/>
              <a:buFont typeface="Arial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鍵 (Keys)</a:t>
            </a:r>
            <a:endParaRPr/>
          </a:p>
        </p:txBody>
      </p:sp>
      <p:sp>
        <p:nvSpPr>
          <p:cNvPr id="497" name="Google Shape;497;p6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/>
          <a:p>
            <a:pPr algn="l" indent="-342900" lvl="0" marL="34290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用來分辨一個資料表 (table) 中的不同筆資料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Super Key</a:t>
            </a:r>
            <a:endParaRPr/>
          </a:p>
        </p:txBody>
      </p:sp>
      <p:sp>
        <p:nvSpPr>
          <p:cNvPr id="504" name="Google Shape;504;p6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/>
          <a:p>
            <a:pPr algn="l" indent="-342900" lvl="0" marL="34290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任何可用來分辨一個資料表中不同筆資料的屬性(們)</a:t>
            </a:r>
            <a:endParaRPr/>
          </a:p>
          <a:p>
            <a:pPr algn="l" indent="-139700" lvl="0" marL="342900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2" id="505" name="Google Shape;505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5" y="2852936"/>
            <a:ext cx="4791377" cy="36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64"/>
          <p:cNvSpPr/>
          <p:nvPr/>
        </p:nvSpPr>
        <p:spPr>
          <a:xfrm>
            <a:off x="1403648" y="3789040"/>
            <a:ext cx="1152128" cy="2160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lnSpc>
                <a:spcPct val="6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i="0" lang="en-US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Brandt</a:t>
            </a:r>
            <a:endParaRPr b="1" cap="none" i="0" strike="noStrike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64"/>
          <p:cNvSpPr txBox="1"/>
          <p:nvPr/>
        </p:nvSpPr>
        <p:spPr>
          <a:xfrm>
            <a:off x="5292080" y="3501008"/>
            <a:ext cx="3020635" cy="1815882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sp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cap="none" i="0" lang="en-US" strike="noStrike" sz="2800" u="none">
                <a:solidFill>
                  <a:srgbClr val="244061"/>
                </a:solidFill>
                <a:latin typeface="Constantia"/>
                <a:ea typeface="Constantia"/>
                <a:cs typeface="Constantia"/>
                <a:sym typeface="Constantia"/>
              </a:rPr>
              <a:t>ID</a:t>
            </a:r>
            <a:endParaRPr/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44061"/>
                </a:solidFill>
                <a:latin typeface="Constantia"/>
                <a:ea typeface="Constantia"/>
                <a:cs typeface="Constantia"/>
                <a:sym typeface="Constantia"/>
              </a:rPr>
              <a:t>Name</a:t>
            </a:r>
            <a:endParaRPr/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44061"/>
                </a:solidFill>
                <a:latin typeface="Constantia"/>
                <a:ea typeface="Constantia"/>
                <a:cs typeface="Constantia"/>
                <a:sym typeface="Constantia"/>
              </a:rPr>
              <a:t>Name, dept_name</a:t>
            </a:r>
            <a:endParaRPr sz="2800">
              <a:solidFill>
                <a:srgbClr val="24406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44061"/>
                </a:solidFill>
                <a:latin typeface="Constantia"/>
                <a:ea typeface="Constantia"/>
                <a:cs typeface="Constantia"/>
                <a:sym typeface="Constantia"/>
              </a:rPr>
              <a:t>ID, Name, salary</a:t>
            </a:r>
            <a:endParaRPr sz="2800">
              <a:solidFill>
                <a:srgbClr val="24406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descr="red-x22.png" id="508" name="Google Shape;508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92080" y="3933056"/>
            <a:ext cx="1007368" cy="504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Super Key</a:t>
            </a:r>
            <a:endParaRPr/>
          </a:p>
        </p:txBody>
      </p:sp>
      <p:sp>
        <p:nvSpPr>
          <p:cNvPr id="514" name="Google Shape;514;p6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/>
          <a:p>
            <a:pPr algn="l" indent="-342900" lvl="0" marL="34290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2400"/>
              <a:buFont typeface="Arial"/>
              <a:buChar char="▪"/>
            </a:pPr>
            <a:r>
              <a:rPr lang="en-US" sz="2400"/>
              <a:t>以「學生資料表」為例，若是全班的學生姓名中，若有人</a:t>
            </a:r>
            <a:r>
              <a:rPr lang="en-US" sz="2400">
                <a:solidFill>
                  <a:srgbClr val="FF0000"/>
                </a:solidFill>
              </a:rPr>
              <a:t>同名同姓</a:t>
            </a:r>
            <a:r>
              <a:rPr lang="en-US" sz="2400"/>
              <a:t> 時(重複)，則我們可以搭配學生的學號，讓「</a:t>
            </a:r>
            <a:r>
              <a:rPr lang="en-US" sz="2400">
                <a:solidFill>
                  <a:srgbClr val="FF0000"/>
                </a:solidFill>
              </a:rPr>
              <a:t>學生的學號」與「學生的 姓名</a:t>
            </a:r>
            <a:r>
              <a:rPr lang="en-US" sz="2400"/>
              <a:t>」兩欄位結合起來(亦即「學號＋姓名」)來產生新的鍵。所以，｛ 姓名，學號｝是一個超鍵。因為不可能有兩個學生的姓名與學號皆相 同。｛身份證字號｝也是一個超鍵。</a:t>
            </a:r>
            <a:endParaRPr sz="2400"/>
          </a:p>
          <a:p>
            <a:pPr algn="l" indent="-190500" lvl="0" marL="342900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  <p:pic>
        <p:nvPicPr>
          <p:cNvPr id="515" name="Google Shape;515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624" y="3980473"/>
            <a:ext cx="6552728" cy="2848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Candidate Key</a:t>
            </a:r>
            <a:endParaRPr/>
          </a:p>
        </p:txBody>
      </p:sp>
      <p:sp>
        <p:nvSpPr>
          <p:cNvPr id="521" name="Google Shape;521;p6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/>
          <a:p>
            <a:pPr algn="l" indent="-342900" lvl="0" marL="34290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2960"/>
              <a:buFont typeface="Arial"/>
              <a:buChar char="▪"/>
            </a:pPr>
            <a:r>
              <a:rPr lang="en-US" sz="2960"/>
              <a:t>成員最少的超鍵 Super Key</a:t>
            </a:r>
            <a:endParaRPr/>
          </a:p>
          <a:p>
            <a:pPr algn="l" indent="-285750" lvl="1" marL="742950" rtl="0">
              <a:spcBef>
                <a:spcPts val="518"/>
              </a:spcBef>
              <a:spcAft>
                <a:spcPts val="0"/>
              </a:spcAft>
              <a:buClr>
                <a:srgbClr val="244061"/>
              </a:buClr>
              <a:buSzPts val="2590"/>
              <a:buChar char="▪"/>
            </a:pPr>
            <a:r>
              <a:rPr lang="en-US" sz="2590"/>
              <a:t>Candidate Key 必須是 Super Key</a:t>
            </a:r>
            <a:endParaRPr/>
          </a:p>
          <a:p>
            <a:pPr algn="l" indent="-285750" lvl="1" marL="742950" rtl="0">
              <a:spcBef>
                <a:spcPts val="518"/>
              </a:spcBef>
              <a:spcAft>
                <a:spcPts val="0"/>
              </a:spcAft>
              <a:buClr>
                <a:srgbClr val="244061"/>
              </a:buClr>
              <a:buSzPts val="2590"/>
              <a:buChar char="▪"/>
            </a:pPr>
            <a:r>
              <a:rPr lang="en-US" sz="2590"/>
              <a:t>候選鍵的子集合不可以是候選鍵</a:t>
            </a:r>
            <a:endParaRPr sz="2590"/>
          </a:p>
          <a:p>
            <a:pPr algn="l" indent="-342900" lvl="0" marL="342900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2960"/>
              <a:buFont typeface="Arial"/>
              <a:buChar char="▪"/>
            </a:pPr>
            <a:r>
              <a:rPr lang="en-US" sz="2960"/>
              <a:t>對 instructor 資料表 而言</a:t>
            </a:r>
            <a:endParaRPr sz="2960"/>
          </a:p>
          <a:p>
            <a:pPr algn="l" indent="-285750" lvl="1" marL="742950" rtl="0">
              <a:spcBef>
                <a:spcPts val="518"/>
              </a:spcBef>
              <a:spcAft>
                <a:spcPts val="0"/>
              </a:spcAft>
              <a:buClr>
                <a:srgbClr val="244061"/>
              </a:buClr>
              <a:buSzPts val="2590"/>
              <a:buChar char="▪"/>
            </a:pPr>
            <a:r>
              <a:rPr lang="en-US" sz="2590"/>
              <a:t>Candidate Keys</a:t>
            </a:r>
            <a:endParaRPr/>
          </a:p>
          <a:p>
            <a:pPr algn="l" indent="-228600" lvl="2" marL="1143000" rtl="0">
              <a:spcBef>
                <a:spcPts val="444"/>
              </a:spcBef>
              <a:spcAft>
                <a:spcPts val="0"/>
              </a:spcAft>
              <a:buClr>
                <a:srgbClr val="244061"/>
              </a:buClr>
              <a:buSzPts val="2220"/>
              <a:buChar char="▪"/>
            </a:pPr>
            <a:r>
              <a:rPr lang="en-US" sz="2220"/>
              <a:t>ID</a:t>
            </a:r>
            <a:endParaRPr/>
          </a:p>
          <a:p>
            <a:pPr algn="l" indent="-228600" lvl="2" marL="1143000" rtl="0">
              <a:spcBef>
                <a:spcPts val="444"/>
              </a:spcBef>
              <a:spcAft>
                <a:spcPts val="0"/>
              </a:spcAft>
              <a:buClr>
                <a:srgbClr val="244061"/>
              </a:buClr>
              <a:buSzPts val="2220"/>
              <a:buChar char="▪"/>
            </a:pPr>
            <a:r>
              <a:rPr lang="en-US" sz="2220"/>
              <a:t>name, dept_name </a:t>
            </a:r>
            <a:endParaRPr/>
          </a:p>
          <a:p>
            <a:pPr algn="l" indent="-285750" lvl="1" marL="742950" rtl="0">
              <a:spcBef>
                <a:spcPts val="518"/>
              </a:spcBef>
              <a:spcAft>
                <a:spcPts val="0"/>
              </a:spcAft>
              <a:buClr>
                <a:srgbClr val="244061"/>
              </a:buClr>
              <a:buSzPts val="2590"/>
              <a:buChar char="▪"/>
            </a:pPr>
            <a:r>
              <a:rPr lang="en-US" sz="2590"/>
              <a:t>ID, name, dept_name 僅僅是個 Super Key</a:t>
            </a:r>
            <a:endParaRPr/>
          </a:p>
          <a:p>
            <a:pPr algn="l" indent="-228600" lvl="2" marL="1143000" rtl="0">
              <a:spcBef>
                <a:spcPts val="444"/>
              </a:spcBef>
              <a:spcAft>
                <a:spcPts val="0"/>
              </a:spcAft>
              <a:buClr>
                <a:srgbClr val="244061"/>
              </a:buClr>
              <a:buSzPts val="2220"/>
              <a:buChar char="▪"/>
            </a:pPr>
            <a:r>
              <a:rPr lang="en-US" sz="2220"/>
              <a:t>因為 ID 與 name, dept_name  分別都是Candidate Key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Primary Key</a:t>
            </a:r>
            <a:endParaRPr/>
          </a:p>
        </p:txBody>
      </p:sp>
      <p:sp>
        <p:nvSpPr>
          <p:cNvPr id="527" name="Google Shape;527;p6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/>
          <a:p>
            <a:pPr algn="l" indent="-342900" lvl="0" marL="34290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主鍵 (Primary Key) 中的每一筆資料都是表格中的唯一值。換言之，它是用來獨一無二地確認一個表格中的每一行資料。</a:t>
            </a:r>
            <a:endParaRPr/>
          </a:p>
          <a:p>
            <a:pPr algn="l" indent="-342900" lvl="0" marL="342900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主鍵可以包含一或多個欄位。當主鍵包含多個欄位時，稱為組合鍵 (Composite Key)。</a:t>
            </a:r>
            <a:endParaRPr/>
          </a:p>
          <a:p>
            <a:pPr algn="l" indent="-139700" lvl="0" marL="342900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Primary Key</a:t>
            </a:r>
            <a:endParaRPr/>
          </a:p>
        </p:txBody>
      </p:sp>
      <p:sp>
        <p:nvSpPr>
          <p:cNvPr id="533" name="Google Shape;533;p6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/>
          <a:p>
            <a:pPr algn="l" indent="-342900" lvl="0" marL="3429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被選擇來代表一個資料表中各筆資料的candidate key</a:t>
            </a:r>
            <a:endParaRPr/>
          </a:p>
          <a:p>
            <a:pPr algn="l" indent="-342900" lvl="0" marL="342900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在一個資料表中，任意資料的 Primary Key 不可重複</a:t>
            </a:r>
            <a:endParaRPr/>
          </a:p>
          <a:p>
            <a:pPr algn="l" indent="-285750" lvl="1" marL="742950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244061"/>
              </a:buClr>
              <a:buSzPts val="2800"/>
              <a:buChar char="▪"/>
            </a:pPr>
            <a:r>
              <a:rPr lang="en-US"/>
              <a:t>這是一個約束 (constraint)</a:t>
            </a:r>
            <a:endParaRPr/>
          </a:p>
          <a:p>
            <a:pPr algn="l" indent="-285750" lvl="1" marL="742950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244061"/>
              </a:buClr>
              <a:buSzPts val="2800"/>
              <a:buChar char="▪"/>
            </a:pPr>
            <a:r>
              <a:rPr lang="en-US"/>
              <a:t>表示任何對於該資料庫的操作，都不可違背</a:t>
            </a:r>
            <a:endParaRPr/>
          </a:p>
          <a:p>
            <a:pPr algn="l" indent="-342900" lvl="0" marL="342900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避免選擇可能會變更的 Candidate Key 為 Primary Key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Lab 17</a:t>
            </a:r>
            <a:endParaRPr/>
          </a:p>
        </p:txBody>
      </p:sp>
      <p:sp>
        <p:nvSpPr>
          <p:cNvPr id="539" name="Google Shape;539;p6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/>
          <a:p>
            <a:pPr algn="l" indent="-342900" lvl="0" marL="34290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2960"/>
              <a:buFont typeface="Arial"/>
              <a:buChar char="▪"/>
            </a:pPr>
            <a:r>
              <a:rPr lang="en-US" sz="2960"/>
              <a:t>建立一個名叫Person的Table</a:t>
            </a:r>
            <a:endParaRPr/>
          </a:p>
          <a:p>
            <a:pPr algn="l" indent="-342900" lvl="0" marL="342900" rtl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2960"/>
              <a:buFont typeface="Arial"/>
              <a:buChar char="▪"/>
            </a:pPr>
            <a:r>
              <a:rPr lang="en-US" sz="2960"/>
              <a:t>裡面包含欄位有：</a:t>
            </a:r>
            <a:endParaRPr sz="2960"/>
          </a:p>
          <a:p>
            <a:pPr algn="l" indent="-285750" lvl="1" marL="742950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rgbClr val="244061"/>
              </a:buClr>
              <a:buSzPts val="2590"/>
              <a:buChar char="▪"/>
            </a:pPr>
            <a:r>
              <a:rPr lang="en-US" sz="2590"/>
              <a:t>Person_ID (int)</a:t>
            </a:r>
            <a:endParaRPr/>
          </a:p>
          <a:p>
            <a:pPr algn="l" indent="-285750" lvl="1" marL="742950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rgbClr val="244061"/>
              </a:buClr>
              <a:buSzPts val="2590"/>
              <a:buChar char="▪"/>
            </a:pPr>
            <a:r>
              <a:rPr lang="en-US" sz="2590"/>
              <a:t>LastName (varchar 255)</a:t>
            </a:r>
            <a:endParaRPr/>
          </a:p>
          <a:p>
            <a:pPr algn="l" indent="-285750" lvl="1" marL="742950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rgbClr val="244061"/>
              </a:buClr>
              <a:buSzPts val="2590"/>
              <a:buChar char="▪"/>
            </a:pPr>
            <a:r>
              <a:rPr lang="en-US" sz="2590"/>
              <a:t>FirstName (varchar 255)</a:t>
            </a:r>
            <a:endParaRPr/>
          </a:p>
          <a:p>
            <a:pPr algn="l" indent="-285750" lvl="1" marL="742950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rgbClr val="244061"/>
              </a:buClr>
              <a:buSzPts val="2590"/>
              <a:buChar char="▪"/>
            </a:pPr>
            <a:r>
              <a:rPr lang="en-US" sz="2590"/>
              <a:t>Address (varchar 255)</a:t>
            </a:r>
            <a:endParaRPr/>
          </a:p>
          <a:p>
            <a:pPr algn="l" indent="-285750" lvl="1" marL="742950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rgbClr val="244061"/>
              </a:buClr>
              <a:buSzPts val="2590"/>
              <a:buChar char="▪"/>
            </a:pPr>
            <a:r>
              <a:rPr lang="en-US" sz="2590"/>
              <a:t>City (varchar 255)</a:t>
            </a:r>
            <a:endParaRPr/>
          </a:p>
          <a:p>
            <a:pPr algn="l" indent="-342900" lvl="0" marL="342900" rtl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2960"/>
              <a:buFont typeface="Arial"/>
              <a:buChar char="▪"/>
            </a:pPr>
            <a:r>
              <a:rPr lang="en-US" sz="2960"/>
              <a:t>將PersonID設定為主鍵，且PersonID及LastName不能為空值(NULL)</a:t>
            </a:r>
            <a:endParaRPr sz="296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查看NULL</a:t>
            </a:r>
            <a:endParaRPr/>
          </a:p>
        </p:txBody>
      </p:sp>
      <p:sp>
        <p:nvSpPr>
          <p:cNvPr id="128" name="Google Shape;128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/>
          <a:p>
            <a:pPr algn="l" indent="-342900" lvl="0" marL="3429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1. 查看OrderDetails中是否有任何產品ID有遺失值的</a:t>
            </a:r>
            <a:endParaRPr/>
          </a:p>
          <a:p>
            <a:pPr algn="l" indent="-342900" lvl="0" marL="342900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SELECT * FROM OrderDetails Where ProductID is NULL</a:t>
            </a:r>
            <a:endParaRPr/>
          </a:p>
          <a:p>
            <a:pPr algn="l" indent="-342900" lvl="0" marL="342900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2. 從Suppliers中列出沒有國家缺失值的SupplierName及 Address</a:t>
            </a:r>
            <a:endParaRPr/>
          </a:p>
          <a:p>
            <a:pPr algn="l" indent="-342900" lvl="0" marL="342900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SELECT SupplierName,Address FROM Suppliers where Country is not null</a:t>
            </a:r>
            <a:endParaRPr/>
          </a:p>
          <a:p>
            <a:pPr algn="l" indent="-139700" lvl="0" marL="342900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algn="l" indent="-139700" lvl="0" marL="342900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7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設定主鍵</a:t>
            </a:r>
            <a:endParaRPr/>
          </a:p>
        </p:txBody>
      </p:sp>
      <p:sp>
        <p:nvSpPr>
          <p:cNvPr id="545" name="Google Shape;545;p7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/>
          <a:p>
            <a:pPr algn="l" indent="-342900" lvl="0" marL="3429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2960"/>
              <a:buFont typeface="Arial"/>
              <a:buChar char="▪"/>
            </a:pPr>
            <a:r>
              <a:rPr lang="en-US" sz="2960"/>
              <a:t>多個Primary key</a:t>
            </a:r>
            <a:endParaRPr/>
          </a:p>
          <a:p>
            <a:pPr algn="l" indent="-342900" lvl="0" marL="342900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2960"/>
              <a:buFont typeface="Arial"/>
              <a:buChar char="▪"/>
            </a:pPr>
            <a:r>
              <a:rPr lang="en-US" sz="2960"/>
              <a:t>設定Person_ID, LastName</a:t>
            </a:r>
            <a:endParaRPr sz="2960"/>
          </a:p>
          <a:p>
            <a:pPr algn="l" indent="-342900" lvl="0" marL="342900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2960"/>
              <a:buFont typeface="Arial"/>
              <a:buChar char="▪"/>
            </a:pPr>
            <a:r>
              <a:rPr lang="en-US" sz="2960"/>
              <a:t>CREATE TABLE Persons(</a:t>
            </a:r>
            <a:br>
              <a:rPr lang="en-US" sz="2960"/>
            </a:br>
            <a:r>
              <a:rPr lang="en-US" sz="2960"/>
              <a:t>Person_ID int NOT NULL,</a:t>
            </a:r>
            <a:br>
              <a:rPr lang="en-US" sz="2960"/>
            </a:br>
            <a:r>
              <a:rPr lang="en-US" sz="2960"/>
              <a:t>LastName varchar(255) NOT NULL,</a:t>
            </a:r>
            <a:br>
              <a:rPr lang="en-US" sz="2960"/>
            </a:br>
            <a:r>
              <a:rPr lang="en-US" sz="2960"/>
              <a:t>FirstName varchar(255),</a:t>
            </a:r>
            <a:br>
              <a:rPr lang="en-US" sz="2960"/>
            </a:br>
            <a:r>
              <a:rPr lang="en-US" sz="2960"/>
              <a:t>Address varchar(255),</a:t>
            </a:r>
            <a:br>
              <a:rPr lang="en-US" sz="2960"/>
            </a:br>
            <a:r>
              <a:rPr lang="en-US" sz="2960"/>
              <a:t>City varchar(255),</a:t>
            </a:r>
            <a:br>
              <a:rPr lang="en-US" sz="2960"/>
            </a:br>
            <a:r>
              <a:rPr lang="en-US" sz="2960"/>
              <a:t>PRIMARY KEY (Person_ID, LastName));</a:t>
            </a:r>
            <a:endParaRPr sz="2960"/>
          </a:p>
          <a:p>
            <a:pPr algn="l" indent="-154940" lvl="0" marL="342900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2960"/>
              <a:buFont typeface="Arial"/>
              <a:buNone/>
            </a:pPr>
            <a:r>
              <a:t/>
            </a:r>
            <a:endParaRPr sz="2960"/>
          </a:p>
          <a:p>
            <a:pPr algn="l" indent="-154940" lvl="0" marL="342900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2960"/>
              <a:buFont typeface="Arial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7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外來鍵 (Foreign Key)</a:t>
            </a:r>
            <a:endParaRPr/>
          </a:p>
        </p:txBody>
      </p:sp>
      <p:sp>
        <p:nvSpPr>
          <p:cNvPr id="551" name="Google Shape;551;p7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/>
          <a:p>
            <a:pPr algn="l" indent="-342900" lvl="0" marL="34290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用來參照其他關聯 (relation) 的鍵 (key)</a:t>
            </a:r>
            <a:endParaRPr/>
          </a:p>
          <a:p>
            <a:pPr algn="l" indent="-342900" lvl="0" marL="342900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必須是被參照關聯的主鍵 (Primary Key)</a:t>
            </a:r>
            <a:endParaRPr/>
          </a:p>
        </p:txBody>
      </p:sp>
      <p:pic>
        <p:nvPicPr>
          <p:cNvPr descr="2" id="552" name="Google Shape;552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5656" y="3789040"/>
            <a:ext cx="2880320" cy="21643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" id="553" name="Google Shape;553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60032" y="3789040"/>
            <a:ext cx="2443249" cy="1573273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71"/>
          <p:cNvSpPr/>
          <p:nvPr/>
        </p:nvSpPr>
        <p:spPr>
          <a:xfrm>
            <a:off x="2771801" y="3789040"/>
            <a:ext cx="936104" cy="216024"/>
          </a:xfrm>
          <a:prstGeom prst="rect">
            <a:avLst/>
          </a:prstGeom>
          <a:noFill/>
          <a:ln cap="flat" cmpd="sng" w="63500">
            <a:solidFill>
              <a:srgbClr val="FF0000"/>
            </a:solidFill>
            <a:prstDash val="solid"/>
            <a:round/>
            <a:headEnd len="sm" type="none" w="sm"/>
            <a:tailEnd len="sm" type="none" w="sm"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71"/>
          <p:cNvSpPr/>
          <p:nvPr/>
        </p:nvSpPr>
        <p:spPr>
          <a:xfrm>
            <a:off x="4860032" y="3789040"/>
            <a:ext cx="1008112" cy="216024"/>
          </a:xfrm>
          <a:prstGeom prst="rect">
            <a:avLst/>
          </a:prstGeom>
          <a:noFill/>
          <a:ln cap="flat" cmpd="sng" w="63500">
            <a:solidFill>
              <a:srgbClr val="FF0000"/>
            </a:solidFill>
            <a:prstDash val="solid"/>
            <a:round/>
            <a:headEnd len="sm" type="none" w="sm"/>
            <a:tailEnd len="sm" type="none" w="sm"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71"/>
          <p:cNvSpPr txBox="1"/>
          <p:nvPr/>
        </p:nvSpPr>
        <p:spPr>
          <a:xfrm>
            <a:off x="2555776" y="3429000"/>
            <a:ext cx="1473288" cy="369332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sp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44061"/>
                </a:solidFill>
                <a:latin typeface="Constantia"/>
                <a:ea typeface="Constantia"/>
                <a:cs typeface="Constantia"/>
                <a:sym typeface="Constantia"/>
              </a:rPr>
              <a:t>Foreign Key</a:t>
            </a:r>
            <a:endParaRPr b="1" sz="1800">
              <a:solidFill>
                <a:srgbClr val="24406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57" name="Google Shape;557;p71"/>
          <p:cNvSpPr txBox="1"/>
          <p:nvPr/>
        </p:nvSpPr>
        <p:spPr>
          <a:xfrm>
            <a:off x="4644008" y="3429000"/>
            <a:ext cx="1527726" cy="369332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sp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44061"/>
                </a:solidFill>
                <a:latin typeface="Constantia"/>
                <a:ea typeface="Constantia"/>
                <a:cs typeface="Constantia"/>
                <a:sym typeface="Constantia"/>
              </a:rPr>
              <a:t>Primary Key</a:t>
            </a:r>
            <a:endParaRPr b="1" sz="1800">
              <a:solidFill>
                <a:srgbClr val="24406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58" name="Google Shape;558;p71"/>
          <p:cNvSpPr/>
          <p:nvPr/>
        </p:nvSpPr>
        <p:spPr>
          <a:xfrm>
            <a:off x="3203848" y="3068960"/>
            <a:ext cx="2304256" cy="36004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E36C09"/>
          </a:solidFill>
          <a:ln cap="flat" cmpd="sng" w="25400">
            <a:solidFill>
              <a:srgbClr val="E36C09"/>
            </a:solidFill>
            <a:prstDash val="solid"/>
            <a:round/>
            <a:headEnd len="sm" type="none" w="sm"/>
            <a:tailEnd len="sm" type="none" w="sm"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71"/>
          <p:cNvSpPr txBox="1"/>
          <p:nvPr/>
        </p:nvSpPr>
        <p:spPr>
          <a:xfrm>
            <a:off x="5364088" y="2996952"/>
            <a:ext cx="1947328" cy="369332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sp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Referencing, 參照</a:t>
            </a:r>
            <a:endParaRPr/>
          </a:p>
        </p:txBody>
      </p:sp>
      <p:sp>
        <p:nvSpPr>
          <p:cNvPr id="560" name="Google Shape;560;p71"/>
          <p:cNvSpPr/>
          <p:nvPr/>
        </p:nvSpPr>
        <p:spPr>
          <a:xfrm rot="10800000">
            <a:off x="3203848" y="6165304"/>
            <a:ext cx="2304256" cy="36004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E36C09"/>
          </a:solidFill>
          <a:ln cap="flat" cmpd="sng" w="25400">
            <a:solidFill>
              <a:srgbClr val="E36C09"/>
            </a:solidFill>
            <a:prstDash val="solid"/>
            <a:round/>
            <a:headEnd len="sm" type="none" w="sm"/>
            <a:tailEnd len="sm" type="none" w="sm"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71"/>
          <p:cNvSpPr txBox="1"/>
          <p:nvPr/>
        </p:nvSpPr>
        <p:spPr>
          <a:xfrm>
            <a:off x="4860032" y="5661248"/>
            <a:ext cx="2375779" cy="369332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sp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Referenced by, 被參照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7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外來鍵 (Foreign Key)</a:t>
            </a:r>
            <a:endParaRPr/>
          </a:p>
        </p:txBody>
      </p:sp>
      <p:sp>
        <p:nvSpPr>
          <p:cNvPr id="567" name="Google Shape;567;p7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/>
          <a:p>
            <a:pPr algn="l" indent="-342900" lvl="0" marL="34290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外鍵是一個 (或多個) 指向其它資料表中主鍵的欄位，它限制欄位值只能來自另一個資料表的主鍵欄位，用來確定資料的參考完整性 (Referential Integrity)。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7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外來鍵 (Foreign Key)</a:t>
            </a:r>
            <a:endParaRPr/>
          </a:p>
        </p:txBody>
      </p:sp>
      <p:pic>
        <p:nvPicPr>
          <p:cNvPr id="573" name="Google Shape;573;p7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4152" y="1650419"/>
            <a:ext cx="7066880" cy="1707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Google Shape;574;p73"/>
          <p:cNvSpPr txBox="1"/>
          <p:nvPr/>
        </p:nvSpPr>
        <p:spPr>
          <a:xfrm>
            <a:off x="2699792" y="3411648"/>
            <a:ext cx="3744416" cy="369332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spAutoFit/>
          </a:bodyPr>
          <a:lstStyle/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客戶資料表(customers)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5" name="Google Shape;575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4420" y="4363753"/>
            <a:ext cx="6701916" cy="2012447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73"/>
          <p:cNvSpPr txBox="1"/>
          <p:nvPr/>
        </p:nvSpPr>
        <p:spPr>
          <a:xfrm>
            <a:off x="2621287" y="6324589"/>
            <a:ext cx="3744416" cy="369332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spAutoFit/>
          </a:bodyPr>
          <a:lstStyle/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客戶訂單的資料表 (orders)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7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外來鍵 (Foreign Key)</a:t>
            </a:r>
            <a:endParaRPr/>
          </a:p>
        </p:txBody>
      </p:sp>
      <p:sp>
        <p:nvSpPr>
          <p:cNvPr id="582" name="Google Shape;582;p7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/>
          <a:p>
            <a:pPr algn="l" indent="-342900" lvl="0" marL="34290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在這裡我們會想有一個限制，就是在</a:t>
            </a:r>
            <a:r>
              <a:rPr lang="en-US">
                <a:solidFill>
                  <a:srgbClr val="FF0000"/>
                </a:solidFill>
              </a:rPr>
              <a:t>客戶訂單資料表中的客戶，都一定要在 customers 資料表中存在</a:t>
            </a:r>
            <a:r>
              <a:rPr lang="en-US"/>
              <a:t>。所以我們需要在 orders 資料表中設定一個外鍵，再將此外鍵指向 customers 資料表中的主鍵，以確定所有在 orders 資料表中的客戶都存在於 customers 資料表中。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外來鍵 (Foreign Key)</a:t>
            </a:r>
            <a:endParaRPr/>
          </a:p>
        </p:txBody>
      </p:sp>
      <p:sp>
        <p:nvSpPr>
          <p:cNvPr id="588" name="Google Shape;588;p7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/>
          <a:p>
            <a:pPr algn="l" indent="-342900" lvl="0" marL="34290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將 orderstest 資料表中的 C_Id 欄位設為外鍵，並將它關聯到 customers 資料表中的 C_Id。</a:t>
            </a:r>
            <a:endParaRPr b="1"/>
          </a:p>
          <a:p>
            <a:pPr algn="l" indent="-342900" lvl="0" marL="342900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b="1" lang="en-US"/>
              <a:t>ALTER</a:t>
            </a:r>
            <a:r>
              <a:rPr lang="en-US"/>
              <a:t> </a:t>
            </a:r>
            <a:r>
              <a:rPr b="1" lang="en-US"/>
              <a:t>TABLE</a:t>
            </a:r>
            <a:r>
              <a:rPr lang="en-US"/>
              <a:t> orderstest </a:t>
            </a:r>
            <a:r>
              <a:rPr b="1" lang="en-US"/>
              <a:t>ADD</a:t>
            </a:r>
            <a:r>
              <a:rPr lang="en-US"/>
              <a:t> FOREIGN </a:t>
            </a:r>
            <a:r>
              <a:rPr b="1" lang="en-US"/>
              <a:t>KEY</a:t>
            </a:r>
            <a:r>
              <a:rPr lang="en-US"/>
              <a:t> (C_Id) </a:t>
            </a:r>
            <a:r>
              <a:rPr b="1" lang="en-US"/>
              <a:t>REFERENCES</a:t>
            </a:r>
            <a:r>
              <a:rPr lang="en-US"/>
              <a:t> customers(C_Id);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7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外來鍵 (Foreign Key)</a:t>
            </a:r>
            <a:endParaRPr/>
          </a:p>
        </p:txBody>
      </p:sp>
      <p:sp>
        <p:nvSpPr>
          <p:cNvPr id="594" name="Google Shape;594;p7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/>
          <a:p>
            <a:pPr algn="l" indent="-342900" lvl="0" marL="34290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b="1" lang="en-US"/>
              <a:t>建立一個Table orderstest，將C_ID參考Table customers的C_ID</a:t>
            </a:r>
            <a:endParaRPr b="1"/>
          </a:p>
          <a:p>
            <a:pPr algn="l" indent="-342900" lvl="0" marL="342900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b="1" lang="en-US"/>
              <a:t>CREATE</a:t>
            </a:r>
            <a:r>
              <a:rPr lang="en-US"/>
              <a:t> </a:t>
            </a:r>
            <a:r>
              <a:rPr b="1" lang="en-US"/>
              <a:t>TABLE</a:t>
            </a:r>
            <a:r>
              <a:rPr lang="en-US"/>
              <a:t> orderstest ( O_Id INT </a:t>
            </a:r>
            <a:r>
              <a:rPr b="1" lang="en-US"/>
              <a:t>NOT</a:t>
            </a:r>
            <a:r>
              <a:rPr lang="en-US"/>
              <a:t> NULL, Order_No INT </a:t>
            </a:r>
            <a:r>
              <a:rPr b="1" lang="en-US"/>
              <a:t>NOT</a:t>
            </a:r>
            <a:r>
              <a:rPr lang="en-US"/>
              <a:t> NULL, C_Id INT, PRIMARY </a:t>
            </a:r>
            <a:r>
              <a:rPr b="1" lang="en-US"/>
              <a:t>KEY</a:t>
            </a:r>
            <a:r>
              <a:rPr lang="en-US"/>
              <a:t> (O_Id), FOREIGN </a:t>
            </a:r>
            <a:r>
              <a:rPr b="1" lang="en-US"/>
              <a:t>KEY</a:t>
            </a:r>
            <a:r>
              <a:rPr lang="en-US"/>
              <a:t> (C_Id) </a:t>
            </a:r>
            <a:r>
              <a:rPr b="1" lang="en-US"/>
              <a:t>REFERENCES</a:t>
            </a:r>
            <a:r>
              <a:rPr lang="en-US"/>
              <a:t> customers(C_Id) );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7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Lab 18</a:t>
            </a:r>
            <a:endParaRPr/>
          </a:p>
        </p:txBody>
      </p:sp>
      <p:sp>
        <p:nvSpPr>
          <p:cNvPr id="600" name="Google Shape;600;p7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/>
          <a:p>
            <a:pPr algn="l" indent="-342900" lvl="0" marL="3429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2960"/>
              <a:buFont typeface="Arial"/>
              <a:buChar char="▪"/>
            </a:pPr>
            <a:r>
              <a:rPr lang="en-US" sz="2960"/>
              <a:t>建立一個Table OrdersPerson，需要欄位</a:t>
            </a:r>
            <a:endParaRPr sz="2960"/>
          </a:p>
          <a:p>
            <a:pPr algn="l" indent="-285750" lvl="1" marL="742950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rgbClr val="244061"/>
              </a:buClr>
              <a:buSzPts val="2590"/>
              <a:buChar char="▪"/>
            </a:pPr>
            <a:r>
              <a:rPr lang="en-US" sz="2590"/>
              <a:t>O_ID (int)</a:t>
            </a:r>
            <a:endParaRPr/>
          </a:p>
          <a:p>
            <a:pPr algn="l" indent="-285750" lvl="1" marL="742950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rgbClr val="244061"/>
              </a:buClr>
              <a:buSzPts val="2590"/>
              <a:buChar char="▪"/>
            </a:pPr>
            <a:r>
              <a:rPr lang="en-US" sz="2590"/>
              <a:t>OrderNo (int)</a:t>
            </a:r>
            <a:endParaRPr/>
          </a:p>
          <a:p>
            <a:pPr algn="l" indent="-285750" lvl="1" marL="742950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rgbClr val="244061"/>
              </a:buClr>
              <a:buSzPts val="2590"/>
              <a:buChar char="▪"/>
            </a:pPr>
            <a:r>
              <a:rPr lang="en-US" sz="2590"/>
              <a:t>Person_ID (int)</a:t>
            </a:r>
            <a:endParaRPr/>
          </a:p>
          <a:p>
            <a:pPr algn="l" indent="-342900" lvl="0" marL="342900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2960"/>
              <a:buFont typeface="Arial"/>
              <a:buChar char="▪"/>
            </a:pPr>
            <a:r>
              <a:rPr lang="en-US" sz="2960"/>
              <a:t>O_ID, OrderNo不能為NULL</a:t>
            </a:r>
            <a:endParaRPr/>
          </a:p>
          <a:p>
            <a:pPr algn="l" indent="-342900" lvl="0" marL="342900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2960"/>
              <a:buFont typeface="Arial"/>
              <a:buChar char="▪"/>
            </a:pPr>
            <a:r>
              <a:rPr lang="en-US" sz="2960"/>
              <a:t>O_ID為Primary key</a:t>
            </a:r>
            <a:endParaRPr/>
          </a:p>
          <a:p>
            <a:pPr algn="l" indent="-342900" lvl="0" marL="342900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2960"/>
              <a:buFont typeface="Arial"/>
              <a:buChar char="▪"/>
            </a:pPr>
            <a:r>
              <a:rPr lang="en-US" sz="2960"/>
              <a:t>Person_ID為Foreign key並且參考Persons的Person_ID</a:t>
            </a:r>
            <a:endParaRPr sz="296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7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Lab 18</a:t>
            </a:r>
            <a:endParaRPr/>
          </a:p>
        </p:txBody>
      </p:sp>
      <p:sp>
        <p:nvSpPr>
          <p:cNvPr id="606" name="Google Shape;606;p7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/>
          <a:p>
            <a:pPr algn="l" indent="-342900" lvl="0" marL="34290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建立完OrdersPerson後請新增一筆資料進去</a:t>
            </a:r>
            <a:endParaRPr/>
          </a:p>
          <a:p>
            <a:pPr algn="l" indent="-285750" lvl="1" marL="742950" rtl="0">
              <a:spcBef>
                <a:spcPts val="560"/>
              </a:spcBef>
              <a:spcAft>
                <a:spcPts val="0"/>
              </a:spcAft>
              <a:buClr>
                <a:srgbClr val="244061"/>
              </a:buClr>
              <a:buSzPts val="2800"/>
              <a:buChar char="▪"/>
            </a:pPr>
            <a:r>
              <a:rPr lang="en-US"/>
              <a:t>O_ID為1</a:t>
            </a:r>
            <a:endParaRPr/>
          </a:p>
          <a:p>
            <a:pPr algn="l" indent="-285750" lvl="1" marL="742950" rtl="0">
              <a:spcBef>
                <a:spcPts val="560"/>
              </a:spcBef>
              <a:spcAft>
                <a:spcPts val="0"/>
              </a:spcAft>
              <a:buClr>
                <a:srgbClr val="244061"/>
              </a:buClr>
              <a:buSzPts val="2800"/>
              <a:buChar char="▪"/>
            </a:pPr>
            <a:r>
              <a:rPr lang="en-US"/>
              <a:t>OrderNo為10</a:t>
            </a:r>
            <a:endParaRPr/>
          </a:p>
          <a:p>
            <a:pPr algn="l" indent="-285750" lvl="1" marL="742950" rtl="0">
              <a:spcBef>
                <a:spcPts val="560"/>
              </a:spcBef>
              <a:spcAft>
                <a:spcPts val="0"/>
              </a:spcAft>
              <a:buClr>
                <a:srgbClr val="244061"/>
              </a:buClr>
              <a:buSzPts val="2800"/>
              <a:buChar char="▪"/>
            </a:pPr>
            <a:r>
              <a:rPr lang="en-US"/>
              <a:t>Person_ID為1</a:t>
            </a:r>
            <a:endParaRPr/>
          </a:p>
          <a:p>
            <a:pPr algn="l" indent="0" lvl="0" marL="0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7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Check</a:t>
            </a:r>
            <a:endParaRPr/>
          </a:p>
        </p:txBody>
      </p:sp>
      <p:sp>
        <p:nvSpPr>
          <p:cNvPr id="612" name="Google Shape;612;p7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/>
          <a:p>
            <a:pPr algn="l" indent="-342900" lvl="0" marL="34290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CHECK 限制用來約束欄位中的可用值，以保證該欄位中的資料值都會符合您設定的條件。</a:t>
            </a:r>
            <a:endParaRPr/>
          </a:p>
          <a:p>
            <a:pPr algn="l" indent="-342900" lvl="0" marL="342900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假設我們要限制 customer 資料表中的 C_Id 欄位值都必需要大於 0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SQL SELECT TOP</a:t>
            </a:r>
            <a:endParaRPr/>
          </a:p>
        </p:txBody>
      </p:sp>
      <p:sp>
        <p:nvSpPr>
          <p:cNvPr id="134" name="Google Shape;134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/>
          <a:p>
            <a:pPr algn="l" indent="-342900" lvl="0" marL="34290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SELECT * FROM CUSTOMERS LIMIT 3;</a:t>
            </a:r>
            <a:endParaRPr/>
          </a:p>
          <a:p>
            <a:pPr algn="l" indent="-139700" lvl="0" marL="342900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algn="l" indent="-139700" lvl="0" marL="342900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一張含有 螢幕擷取畫面 的圖片  自動產生的描述" id="135" name="Google Shape;13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624" y="2780928"/>
            <a:ext cx="6681485" cy="2380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8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Check</a:t>
            </a:r>
            <a:endParaRPr/>
          </a:p>
        </p:txBody>
      </p:sp>
      <p:sp>
        <p:nvSpPr>
          <p:cNvPr id="618" name="Google Shape;618;p8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/>
          <a:p>
            <a:pPr algn="l" indent="-342900" lvl="0" marL="34290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b="1" lang="en-US"/>
              <a:t>CREATE</a:t>
            </a:r>
            <a:r>
              <a:rPr lang="en-US"/>
              <a:t> </a:t>
            </a:r>
            <a:r>
              <a:rPr b="1" lang="en-US"/>
              <a:t>TABLE</a:t>
            </a:r>
            <a:r>
              <a:rPr lang="en-US"/>
              <a:t> customer ( C_Id INT </a:t>
            </a:r>
            <a:r>
              <a:rPr b="1" lang="en-US"/>
              <a:t>NOT</a:t>
            </a:r>
            <a:r>
              <a:rPr lang="en-US"/>
              <a:t> NULL, </a:t>
            </a:r>
            <a:r>
              <a:rPr b="1" lang="en-US"/>
              <a:t>Name</a:t>
            </a:r>
            <a:r>
              <a:rPr lang="en-US"/>
              <a:t> VARCHAR(50) </a:t>
            </a:r>
            <a:r>
              <a:rPr b="1" lang="en-US"/>
              <a:t>NOT</a:t>
            </a:r>
            <a:r>
              <a:rPr lang="en-US"/>
              <a:t> NULL, Address VARCHAR(255), Phone VARCHAR(20), </a:t>
            </a:r>
            <a:r>
              <a:rPr b="1" lang="en-US"/>
              <a:t>CHECK</a:t>
            </a:r>
            <a:r>
              <a:rPr lang="en-US"/>
              <a:t> (C_Id&gt;0) );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8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Check</a:t>
            </a:r>
            <a:endParaRPr/>
          </a:p>
        </p:txBody>
      </p:sp>
      <p:sp>
        <p:nvSpPr>
          <p:cNvPr id="624" name="Google Shape;624;p81"/>
          <p:cNvSpPr txBox="1"/>
          <p:nvPr>
            <p:ph idx="1" type="body"/>
          </p:nvPr>
        </p:nvSpPr>
        <p:spPr>
          <a:xfrm>
            <a:off x="457200" y="1340768"/>
            <a:ext cx="8229600" cy="5112568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/>
          <a:p>
            <a:pPr algn="l" indent="-342900" lvl="0" marL="34290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2720"/>
              <a:buFont typeface="Arial"/>
              <a:buChar char="▪"/>
            </a:pPr>
            <a:r>
              <a:rPr lang="en-US" sz="2720"/>
              <a:t>SQL Server/Oracle/MS Access</a:t>
            </a:r>
            <a:endParaRPr/>
          </a:p>
          <a:p>
            <a:pPr algn="l" indent="-285750" lvl="1" marL="742950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rgbClr val="244061"/>
              </a:buClr>
              <a:buSzPts val="2380"/>
              <a:buChar char="▪"/>
            </a:pPr>
            <a:r>
              <a:rPr lang="en-US" sz="2380"/>
              <a:t>CREATE TABLE Persons(</a:t>
            </a:r>
            <a:br>
              <a:rPr lang="en-US" sz="2380"/>
            </a:br>
            <a:r>
              <a:rPr lang="en-US" sz="2380"/>
              <a:t>P_Id int NOT NULL CHECK (P_Id&gt;0),</a:t>
            </a:r>
            <a:br>
              <a:rPr lang="en-US" sz="2380"/>
            </a:br>
            <a:r>
              <a:rPr lang="en-US" sz="2380"/>
              <a:t>LastName varchar(255) NOT NULL,</a:t>
            </a:r>
            <a:br>
              <a:rPr lang="en-US" sz="2380"/>
            </a:br>
            <a:r>
              <a:rPr lang="en-US" sz="2380"/>
              <a:t>FirstName varchar(255),</a:t>
            </a:r>
            <a:br>
              <a:rPr lang="en-US" sz="2380"/>
            </a:br>
            <a:r>
              <a:rPr lang="en-US" sz="2380"/>
              <a:t>Address varchar(255),</a:t>
            </a:r>
            <a:br>
              <a:rPr lang="en-US" sz="2380"/>
            </a:br>
            <a:r>
              <a:rPr lang="en-US" sz="2380"/>
              <a:t>City varchar(255));</a:t>
            </a:r>
            <a:endParaRPr/>
          </a:p>
          <a:p>
            <a:pPr algn="l" indent="-342900" lvl="0" marL="342900" rtl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2720"/>
              <a:buFont typeface="Arial"/>
              <a:buChar char="▪"/>
            </a:pPr>
            <a:r>
              <a:rPr lang="en-US" sz="2720"/>
              <a:t>MySQL</a:t>
            </a:r>
            <a:endParaRPr sz="2720"/>
          </a:p>
          <a:p>
            <a:pPr algn="l" indent="-285750" lvl="1" marL="742950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rgbClr val="244061"/>
              </a:buClr>
              <a:buSzPts val="2380"/>
              <a:buChar char="▪"/>
            </a:pPr>
            <a:r>
              <a:rPr lang="en-US" sz="2380"/>
              <a:t>CREATE TABLE Persons(</a:t>
            </a:r>
            <a:br>
              <a:rPr lang="en-US" sz="2380"/>
            </a:br>
            <a:r>
              <a:rPr lang="en-US" sz="2380"/>
              <a:t>P_Id int NOT NULL,</a:t>
            </a:r>
            <a:br>
              <a:rPr lang="en-US" sz="2380"/>
            </a:br>
            <a:r>
              <a:rPr lang="en-US" sz="2380"/>
              <a:t>LastName varchar(255) NOT NULL,</a:t>
            </a:r>
            <a:br>
              <a:rPr lang="en-US" sz="2380"/>
            </a:br>
            <a:r>
              <a:rPr lang="en-US" sz="2380"/>
              <a:t>FirstName varchar(255),</a:t>
            </a:r>
            <a:br>
              <a:rPr lang="en-US" sz="2380"/>
            </a:br>
            <a:r>
              <a:rPr lang="en-US" sz="2380"/>
              <a:t>Address varchar(255),</a:t>
            </a:r>
            <a:br>
              <a:rPr lang="en-US" sz="2380"/>
            </a:br>
            <a:r>
              <a:rPr lang="en-US" sz="2380"/>
              <a:t>City varchar(255),</a:t>
            </a:r>
            <a:br>
              <a:rPr lang="en-US" sz="2380"/>
            </a:br>
            <a:r>
              <a:rPr lang="en-US" sz="2380"/>
              <a:t>CHECK (P_Id&gt;0));</a:t>
            </a:r>
            <a:endParaRPr sz="238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8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Default</a:t>
            </a:r>
            <a:endParaRPr/>
          </a:p>
        </p:txBody>
      </p:sp>
      <p:sp>
        <p:nvSpPr>
          <p:cNvPr id="630" name="Google Shape;630;p8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/>
          <a:p>
            <a:pPr algn="l" indent="-342900" lvl="0" marL="34290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DEFAULT 限制用來設定欄位的預設值。當你在 INSERT 資料時若該欄位沒指定值則會採用預設值。</a:t>
            </a:r>
            <a:endParaRPr/>
          </a:p>
          <a:p>
            <a:pPr algn="l" indent="-342900" lvl="0" marL="342900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假設我們要設定 customer 資料表中的 Address 欄位預設值為 "未知"：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8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Default</a:t>
            </a:r>
            <a:endParaRPr/>
          </a:p>
        </p:txBody>
      </p:sp>
      <p:sp>
        <p:nvSpPr>
          <p:cNvPr id="636" name="Google Shape;636;p8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/>
          <a:p>
            <a:pPr algn="l" indent="-342900" lvl="0" marL="34290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b="1" lang="en-US"/>
              <a:t>CREATE</a:t>
            </a:r>
            <a:r>
              <a:rPr lang="en-US"/>
              <a:t> </a:t>
            </a:r>
            <a:r>
              <a:rPr b="1" lang="en-US"/>
              <a:t>TABLE</a:t>
            </a:r>
            <a:r>
              <a:rPr lang="en-US"/>
              <a:t> customer ( C_Id INT </a:t>
            </a:r>
            <a:r>
              <a:rPr b="1" lang="en-US"/>
              <a:t>NOT</a:t>
            </a:r>
            <a:r>
              <a:rPr lang="en-US"/>
              <a:t> NULL, </a:t>
            </a:r>
            <a:r>
              <a:rPr b="1" lang="en-US"/>
              <a:t>Name</a:t>
            </a:r>
            <a:r>
              <a:rPr lang="en-US"/>
              <a:t> VARCHAR(50) </a:t>
            </a:r>
            <a:r>
              <a:rPr b="1" lang="en-US"/>
              <a:t>NOT</a:t>
            </a:r>
            <a:r>
              <a:rPr lang="en-US"/>
              <a:t> NULL, Address VARCHAR(255) </a:t>
            </a:r>
            <a:r>
              <a:rPr b="1" lang="en-US"/>
              <a:t>DEFAULT</a:t>
            </a:r>
            <a:r>
              <a:rPr lang="en-US"/>
              <a:t> '未知', Phone VARCHAR(20) );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8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Default</a:t>
            </a:r>
            <a:endParaRPr/>
          </a:p>
        </p:txBody>
      </p:sp>
      <p:sp>
        <p:nvSpPr>
          <p:cNvPr id="642" name="Google Shape;642;p8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/>
          <a:p>
            <a:pPr algn="l" indent="-342900" lvl="0" marL="34290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CREATE TABLE Persons(</a:t>
            </a:r>
            <a:br>
              <a:rPr lang="en-US"/>
            </a:br>
            <a:r>
              <a:rPr lang="en-US"/>
              <a:t>P_Id int NOT NULL,</a:t>
            </a:r>
            <a:br>
              <a:rPr lang="en-US"/>
            </a:br>
            <a:r>
              <a:rPr lang="en-US"/>
              <a:t>LastName varchar(255) NOT NULL,</a:t>
            </a:r>
            <a:br>
              <a:rPr lang="en-US"/>
            </a:br>
            <a:r>
              <a:rPr lang="en-US"/>
              <a:t>FirstName varchar(255),</a:t>
            </a:r>
            <a:br>
              <a:rPr lang="en-US"/>
            </a:br>
            <a:r>
              <a:rPr lang="en-US"/>
              <a:t>Address varchar(255),</a:t>
            </a:r>
            <a:br>
              <a:rPr lang="en-US"/>
            </a:br>
            <a:r>
              <a:rPr lang="en-US"/>
              <a:t>City varchar(255) DEFAULT 'Sandnes')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8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Default</a:t>
            </a:r>
            <a:endParaRPr/>
          </a:p>
        </p:txBody>
      </p:sp>
      <p:sp>
        <p:nvSpPr>
          <p:cNvPr id="648" name="Google Shape;648;p8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/>
          <a:p>
            <a:pPr algn="l" indent="-342900" lvl="0" marL="34290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建立一筆資料進入customer，建立C_ID, Name與Phone</a:t>
            </a:r>
            <a:endParaRPr/>
          </a:p>
          <a:p>
            <a:pPr algn="l" indent="-342900" lvl="0" marL="342900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Insert into customer (C_ID, Name, Phone) VALUES(12,’James’,’09123456789’)</a:t>
            </a:r>
            <a:endParaRPr/>
          </a:p>
        </p:txBody>
      </p:sp>
      <p:pic>
        <p:nvPicPr>
          <p:cNvPr id="649" name="Google Shape;649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20" y="4509120"/>
            <a:ext cx="8229600" cy="848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GROUP BY</a:t>
            </a:r>
            <a:endParaRPr/>
          </a:p>
        </p:txBody>
      </p:sp>
      <p:pic>
        <p:nvPicPr>
          <p:cNvPr descr="畫面剪輯" id="141" name="Google Shape;141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1966739"/>
            <a:ext cx="8070962" cy="290242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9"/>
          <p:cNvSpPr txBox="1"/>
          <p:nvPr/>
        </p:nvSpPr>
        <p:spPr>
          <a:xfrm>
            <a:off x="1763688" y="4869160"/>
            <a:ext cx="5256584" cy="369332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spAutoFit/>
          </a:bodyPr>
          <a:lstStyle/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cap="none" i="0" lang="en-US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orders</a:t>
            </a:r>
            <a:endParaRPr b="0" cap="none" i="0" strike="noStrike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y_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2016-10-04T15:34:28Z</dcterms:created>
  <dc:creator>FW火風</dc:creator>
</cp:coreProperties>
</file>