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0"/>
  </p:notesMasterIdLst>
  <p:sldIdLst>
    <p:sldId id="256" r:id="rId2"/>
    <p:sldId id="360" r:id="rId3"/>
    <p:sldId id="363" r:id="rId4"/>
    <p:sldId id="365" r:id="rId5"/>
    <p:sldId id="370" r:id="rId6"/>
    <p:sldId id="371" r:id="rId7"/>
    <p:sldId id="380" r:id="rId8"/>
    <p:sldId id="364" r:id="rId9"/>
    <p:sldId id="372" r:id="rId10"/>
    <p:sldId id="329" r:id="rId11"/>
    <p:sldId id="373" r:id="rId12"/>
    <p:sldId id="376" r:id="rId13"/>
    <p:sldId id="374" r:id="rId14"/>
    <p:sldId id="336" r:id="rId15"/>
    <p:sldId id="375" r:id="rId16"/>
    <p:sldId id="377" r:id="rId17"/>
    <p:sldId id="378" r:id="rId18"/>
    <p:sldId id="3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2443E4-2765-401E-8006-989151A907FB}">
          <p14:sldIdLst>
            <p14:sldId id="256"/>
          </p14:sldIdLst>
        </p14:section>
        <p14:section name="Introduction" id="{BC09B65D-5D93-4743-9F63-0F8B43DE82E9}">
          <p14:sldIdLst>
            <p14:sldId id="360"/>
            <p14:sldId id="363"/>
            <p14:sldId id="365"/>
            <p14:sldId id="370"/>
            <p14:sldId id="371"/>
            <p14:sldId id="380"/>
            <p14:sldId id="364"/>
            <p14:sldId id="372"/>
            <p14:sldId id="329"/>
            <p14:sldId id="373"/>
            <p14:sldId id="376"/>
            <p14:sldId id="374"/>
            <p14:sldId id="336"/>
            <p14:sldId id="375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C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2020/08/04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itkrake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rmvgUov4QF5yZnHK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gitkraken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Web </a:t>
            </a:r>
            <a:r>
              <a:rPr lang="zh-TW" altLang="en-US" dirty="0"/>
              <a:t>基礎程式設計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5227781"/>
            <a:ext cx="9001462" cy="658091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C2890124-B8AC-4858-835E-C5DCEA0E931F}"/>
              </a:ext>
            </a:extLst>
          </p:cNvPr>
          <p:cNvSpPr txBox="1">
            <a:spLocks/>
          </p:cNvSpPr>
          <p:nvPr/>
        </p:nvSpPr>
        <p:spPr>
          <a:xfrm>
            <a:off x="1595269" y="3381735"/>
            <a:ext cx="9001462" cy="1024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dirty="0"/>
              <a:t>課程介紹＆準備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1C90F-2CBB-4A03-8CFD-F877743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 </a:t>
            </a:r>
            <a:r>
              <a:rPr lang="en-US" altLang="zh-TW" dirty="0"/>
              <a:t>GitHub </a:t>
            </a:r>
            <a:r>
              <a:rPr lang="zh-TW" altLang="en-US" dirty="0"/>
              <a:t>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41A50-D182-477C-9FE2-E2144C91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GitHub </a:t>
            </a:r>
            <a:r>
              <a:rPr lang="zh-TW" altLang="en-US" dirty="0"/>
              <a:t>網站 </a:t>
            </a:r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r>
              <a:rPr lang="zh-TW" altLang="en-US" dirty="0"/>
              <a:t>填寫表單註冊</a:t>
            </a:r>
            <a:endParaRPr lang="en-US" altLang="zh-TW" dirty="0"/>
          </a:p>
          <a:p>
            <a:r>
              <a:rPr lang="zh-TW" altLang="en-US" dirty="0"/>
              <a:t>方案選擇「</a:t>
            </a:r>
            <a:r>
              <a:rPr lang="en-US" altLang="zh-TW" dirty="0">
                <a:effectLst/>
              </a:rPr>
              <a:t>Unlimited public repositories for free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收信點擊驗證連結完成註冊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0813F-6B23-45BD-8715-F6541F2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ECB65A-49B7-4EB2-87C7-005AA57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64" y="4363124"/>
            <a:ext cx="1995900" cy="2494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1D023C-CECD-4C90-A244-E89D89B18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39" y="4320874"/>
            <a:ext cx="6625505" cy="24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3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213AB9B-D343-4E32-8ED5-569FF565D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C67FD47-42BA-41B6-B143-4FA584813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版本控制的軟體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57690E-87DF-40AC-B9C7-C2319F79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74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823EB-6819-4EF4-B9EC-B8C917B7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Git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233444-6E77-4447-9F07-CCE62557E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從官方網站下載安裝 </a:t>
            </a:r>
            <a:r>
              <a:rPr lang="en-US" altLang="zh-TW" dirty="0">
                <a:hlinkClick r:id="rId2"/>
              </a:rPr>
              <a:t>https://git-scm.com/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988A95-6301-4AB1-8587-7307A027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72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2984FED-F3DE-4813-BF75-1D1FB1FDB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GitKraken</a:t>
            </a:r>
            <a:r>
              <a:rPr lang="en-US" altLang="zh-TW" dirty="0"/>
              <a:t> Git GUI</a:t>
            </a:r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F8C0452-389D-4CB4-AA32-0E252FD6D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圖形化介面的 </a:t>
            </a:r>
            <a:r>
              <a:rPr lang="en-US" altLang="zh-TW" dirty="0"/>
              <a:t>Git </a:t>
            </a:r>
            <a:r>
              <a:rPr lang="zh-TW" altLang="en-US" dirty="0"/>
              <a:t>客戶端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5A0E72-DC27-4566-B80A-59B869CC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89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0590DB9-8B09-4267-99B2-49527A15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GitKraken</a:t>
            </a:r>
            <a:r>
              <a:rPr lang="zh-TW" altLang="en-US" dirty="0"/>
              <a:t> </a:t>
            </a:r>
            <a:r>
              <a:rPr lang="en-US" altLang="zh-TW" dirty="0"/>
              <a:t>Git GUI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11A7BC-64F4-48C4-96D0-79162DC0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zh-TW" altLang="en-US" dirty="0"/>
              <a:t>直接從官方網站下載並安裝 </a:t>
            </a:r>
            <a:r>
              <a:rPr lang="en-US" altLang="zh-TW" dirty="0">
                <a:hlinkClick r:id="rId2"/>
              </a:rPr>
              <a:t>https://www.gitkraken.com/</a:t>
            </a:r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GitHub </a:t>
            </a:r>
            <a:r>
              <a:rPr lang="zh-TW" altLang="en-US" dirty="0"/>
              <a:t>帳號登入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03A59-4D29-4C5A-875A-21DFB5FA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4ED310-C7E8-42E1-85B4-C9C4D448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20" y="3204082"/>
            <a:ext cx="2899208" cy="33670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4DD8DA-F8A3-48AC-9ECB-9800FD569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34" y="3204082"/>
            <a:ext cx="6915150" cy="25717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D3C87A-B88E-4E9E-9778-A2D215922192}"/>
              </a:ext>
            </a:extLst>
          </p:cNvPr>
          <p:cNvSpPr/>
          <p:nvPr/>
        </p:nvSpPr>
        <p:spPr>
          <a:xfrm>
            <a:off x="1653308" y="3569658"/>
            <a:ext cx="2401456" cy="531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2E2AE6-D85A-445C-A916-EA5535675407}"/>
              </a:ext>
            </a:extLst>
          </p:cNvPr>
          <p:cNvSpPr/>
          <p:nvPr/>
        </p:nvSpPr>
        <p:spPr>
          <a:xfrm>
            <a:off x="6608213" y="4356320"/>
            <a:ext cx="3006841" cy="751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8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41EA943-D003-4666-AE5C-528AC5541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Visual Studio Code</a:t>
            </a:r>
            <a:br>
              <a:rPr lang="en-US" altLang="zh-TW" dirty="0"/>
            </a:br>
            <a:r>
              <a:rPr lang="zh-TW" altLang="en-US" dirty="0"/>
              <a:t>（</a:t>
            </a:r>
            <a:r>
              <a:rPr lang="en-US" altLang="zh-TW" dirty="0" err="1"/>
              <a:t>VSCode</a:t>
            </a:r>
            <a:r>
              <a:rPr lang="zh-TW" altLang="en-US" dirty="0"/>
              <a:t>）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ABC60253-DE88-443F-8D7A-C136CCCD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開源的程式碼編輯器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2A72A8-FEF8-49B0-B1F1-8E3B14F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46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FF5CE-32EB-492E-BCE2-CD611FF1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VSCode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BA399-36A0-4E35-B32B-AA79AB22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從官方網站下載並安裝 </a:t>
            </a:r>
            <a:r>
              <a:rPr lang="en-US" altLang="zh-TW" dirty="0">
                <a:hlinkClick r:id="rId2"/>
              </a:rPr>
              <a:t>https://code.visualstudio.com/</a:t>
            </a:r>
            <a:endParaRPr lang="en-US" altLang="zh-TW" dirty="0"/>
          </a:p>
          <a:p>
            <a:r>
              <a:rPr lang="zh-TW" altLang="en-US" dirty="0"/>
              <a:t>透過「延伸模組」設定中文語系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D06A65-FB7D-48D1-8B5F-C840DB9D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1A86B8-2C58-4E54-95A4-0005CD29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2" y="3199136"/>
            <a:ext cx="10353761" cy="344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3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88FB404-2D9B-4990-884F-E01745C16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分組專題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36280AE7-AE6B-4BB9-98E0-237112311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B4E36-85EE-4FF5-9424-F5651CD8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904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7712E-BD5A-4139-AB64-C1BB6C2A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分組專題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7DD9C7-779D-40E0-9AB7-49550B6D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撰寫網頁</a:t>
            </a:r>
            <a:endParaRPr lang="en-US" altLang="zh-TW" dirty="0"/>
          </a:p>
          <a:p>
            <a:pPr lvl="1"/>
            <a:r>
              <a:rPr lang="zh-TW" altLang="en-US" dirty="0"/>
              <a:t>個人網頁、小組網頁、推坑自己的信仰</a:t>
            </a:r>
            <a:r>
              <a:rPr lang="en-US" altLang="zh-TW" dirty="0"/>
              <a:t>(?)…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zh-TW" altLang="en-US" dirty="0"/>
              <a:t>禁止違法或違反善良風俗等不當題材</a:t>
            </a:r>
            <a:endParaRPr lang="en-US" altLang="zh-TW" dirty="0"/>
          </a:p>
          <a:p>
            <a:r>
              <a:rPr lang="en-US" altLang="zh-TW" dirty="0"/>
              <a:t>2~4</a:t>
            </a:r>
            <a:r>
              <a:rPr lang="zh-TW" altLang="en-US"/>
              <a:t> 人</a:t>
            </a:r>
            <a:r>
              <a:rPr lang="zh-TW" altLang="en-US" dirty="0"/>
              <a:t>一組</a:t>
            </a:r>
            <a:endParaRPr lang="en-US" altLang="zh-TW" dirty="0"/>
          </a:p>
          <a:p>
            <a:pPr lvl="1"/>
            <a:r>
              <a:rPr lang="zh-TW" altLang="en-US" dirty="0"/>
              <a:t>先稍微認識一下</a:t>
            </a:r>
            <a:endParaRPr lang="en-US" altLang="zh-TW" dirty="0"/>
          </a:p>
          <a:p>
            <a:pPr lvl="1"/>
            <a:r>
              <a:rPr lang="zh-TW" altLang="en-US" dirty="0"/>
              <a:t>還不用登記，晚點帶大家建立專案時再登記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A98B6D-D44A-41C6-AEDF-34D31E41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38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B9E7-7E9D-43D0-9C4E-DEA00E9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等待的過程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4311B-7FC3-4040-9AFB-EAD1F8B9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完成簽到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挑個好位置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啟動你的電腦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下載簡報</a:t>
            </a:r>
            <a:endParaRPr lang="en-US" altLang="zh-TW" dirty="0"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D590C-5E5C-4282-B334-8BD9384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6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23801-FCEC-4017-B449-B617A2CA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ヽ</a:t>
            </a:r>
            <a:r>
              <a:rPr lang="en-US" altLang="ja-JP" dirty="0"/>
              <a:t>(</a:t>
            </a:r>
            <a:r>
              <a:rPr lang="ja-JP" altLang="en-US" dirty="0"/>
              <a:t>ﾟ∀ﾟ*</a:t>
            </a:r>
            <a:r>
              <a:rPr lang="en-US" altLang="ja-JP" dirty="0"/>
              <a:t>)</a:t>
            </a:r>
            <a:r>
              <a:rPr lang="ja-JP" altLang="en-US" dirty="0"/>
              <a:t>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782C4-DB92-476E-9996-83C9F776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許展源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逢甲大學人工智慧研究中心 工程師</a:t>
            </a:r>
            <a:endParaRPr lang="en-US" altLang="zh-TW" dirty="0"/>
          </a:p>
          <a:p>
            <a:r>
              <a:rPr lang="zh-TW" altLang="en-US" dirty="0"/>
              <a:t>逢甲資訊系 研究助理</a:t>
            </a:r>
            <a:endParaRPr lang="en-US" altLang="zh-TW" dirty="0"/>
          </a:p>
          <a:p>
            <a:r>
              <a:rPr lang="zh-TW" altLang="en-US" dirty="0"/>
              <a:t>逢甲黑客社 創社顧問</a:t>
            </a:r>
            <a:endParaRPr lang="en-US" altLang="zh-TW" dirty="0"/>
          </a:p>
          <a:p>
            <a:r>
              <a:rPr lang="en-US" altLang="zh-TW" dirty="0"/>
              <a:t>《</a:t>
            </a:r>
            <a:r>
              <a:rPr lang="en-US" altLang="zh-TW" dirty="0" err="1"/>
              <a:t>CheckIn</a:t>
            </a:r>
            <a:r>
              <a:rPr lang="en-US" altLang="zh-TW" dirty="0"/>
              <a:t> </a:t>
            </a:r>
            <a:r>
              <a:rPr lang="zh-TW" altLang="en-US" dirty="0"/>
              <a:t>逢甲社博集點</a:t>
            </a:r>
            <a:r>
              <a:rPr lang="en-US" altLang="zh-TW" dirty="0"/>
              <a:t>》</a:t>
            </a:r>
            <a:r>
              <a:rPr lang="zh-TW" altLang="en-US" dirty="0"/>
              <a:t>主要開發者</a:t>
            </a:r>
            <a:endParaRPr lang="en-US" altLang="zh-TW" dirty="0"/>
          </a:p>
          <a:p>
            <a:r>
              <a:rPr lang="zh-TW" altLang="en-US" dirty="0"/>
              <a:t>專長領域：網站系統開發</a:t>
            </a:r>
            <a:endParaRPr lang="en-US" altLang="zh-TW" dirty="0"/>
          </a:p>
          <a:p>
            <a:r>
              <a:rPr lang="zh-TW" altLang="en-US" dirty="0"/>
              <a:t>其他自己 </a:t>
            </a:r>
            <a:r>
              <a:rPr lang="en-US" altLang="zh-TW" dirty="0"/>
              <a:t>Google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02CA7-85FE-4AF3-AFE8-C5BD917F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2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934F-AB96-4502-9959-0E1BCA14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可以在這課程學習到什麼？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3CBE4-AA5B-498A-84FE-C4AE0D1D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版本控制系統的使用</a:t>
            </a:r>
            <a:endParaRPr lang="en-US" altLang="zh-TW" dirty="0"/>
          </a:p>
          <a:p>
            <a:r>
              <a:rPr lang="zh-TW" altLang="en-US" dirty="0"/>
              <a:t>透過版本控制系統進行團隊合作</a:t>
            </a:r>
            <a:endParaRPr lang="en-US" altLang="zh-TW" dirty="0"/>
          </a:p>
          <a:p>
            <a:r>
              <a:rPr lang="zh-TW" altLang="en-US" dirty="0"/>
              <a:t>撰寫網頁的必要基礎知識</a:t>
            </a:r>
            <a:endParaRPr lang="en-US" altLang="zh-TW" dirty="0"/>
          </a:p>
          <a:p>
            <a:r>
              <a:rPr lang="zh-TW" altLang="en-US" dirty="0"/>
              <a:t>如何自己透過 </a:t>
            </a:r>
            <a:r>
              <a:rPr lang="en-US" altLang="zh-TW" dirty="0"/>
              <a:t>Google </a:t>
            </a:r>
            <a:r>
              <a:rPr lang="zh-TW" altLang="en-US" dirty="0"/>
              <a:t>搜尋引擎尋求問題的答案</a:t>
            </a:r>
            <a:endParaRPr lang="en-US" altLang="zh-TW" dirty="0"/>
          </a:p>
          <a:p>
            <a:r>
              <a:rPr lang="zh-TW" altLang="en-US" dirty="0"/>
              <a:t>實際將自己撰寫的網頁放到網際網路上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4D45A1-C700-4718-8FE1-5F7538C2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4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80037-0003-4C30-9D2E-C1BBFF06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進行方式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D6933-5F45-49EB-8E1F-40CE6D41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講課</a:t>
            </a:r>
            <a:endParaRPr lang="en-US" altLang="zh-TW" dirty="0"/>
          </a:p>
          <a:p>
            <a:r>
              <a:rPr lang="zh-TW" altLang="en-US" dirty="0"/>
              <a:t>動手操作</a:t>
            </a:r>
            <a:endParaRPr lang="en-US" altLang="zh-TW" dirty="0"/>
          </a:p>
          <a:p>
            <a:r>
              <a:rPr lang="en-US" altLang="zh-TW" dirty="0"/>
              <a:t>Lab </a:t>
            </a:r>
            <a:r>
              <a:rPr lang="zh-TW" altLang="en-US" dirty="0"/>
              <a:t>練習</a:t>
            </a:r>
            <a:endParaRPr lang="en-US" altLang="zh-TW" dirty="0"/>
          </a:p>
          <a:p>
            <a:r>
              <a:rPr lang="zh-TW" altLang="en-US" dirty="0"/>
              <a:t>分組專題 </a:t>
            </a:r>
            <a:r>
              <a:rPr lang="zh-TW" altLang="en-US" dirty="0">
                <a:solidFill>
                  <a:srgbClr val="FFC000"/>
                </a:solidFill>
              </a:rPr>
              <a:t>← 撰寫網頁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zh-TW" altLang="en-US" dirty="0"/>
              <a:t>更大的專題 </a:t>
            </a:r>
            <a:r>
              <a:rPr lang="zh-TW" altLang="en-US" dirty="0">
                <a:solidFill>
                  <a:srgbClr val="FFC000"/>
                </a:solidFill>
              </a:rPr>
              <a:t>← 跟其它課程一起，也會用到這門課的技術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DA0991-F31D-4FCE-AE47-7BFD3929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A7D18-B7BE-4D38-BA53-EFCAB464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98F92-F5D2-4430-9A60-6975DC0A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出席：</a:t>
            </a:r>
            <a:r>
              <a:rPr lang="en-US" altLang="zh-TW" dirty="0"/>
              <a:t>50%</a:t>
            </a:r>
          </a:p>
          <a:p>
            <a:r>
              <a:rPr lang="en-US" altLang="zh-TW" dirty="0"/>
              <a:t>Lab</a:t>
            </a:r>
            <a:r>
              <a:rPr lang="zh-TW" altLang="en-US" dirty="0"/>
              <a:t>：</a:t>
            </a:r>
            <a:r>
              <a:rPr lang="en-US" altLang="zh-TW" dirty="0"/>
              <a:t>30%</a:t>
            </a:r>
          </a:p>
          <a:p>
            <a:r>
              <a:rPr lang="en-US" altLang="zh-TW" dirty="0"/>
              <a:t>GitHub </a:t>
            </a:r>
            <a:r>
              <a:rPr lang="zh-TW" altLang="en-US" dirty="0"/>
              <a:t>專案＆專題成果展示：</a:t>
            </a:r>
            <a:r>
              <a:rPr lang="en-US" altLang="zh-TW" dirty="0"/>
              <a:t>20%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C51C7A-D415-46A5-B49D-6CF9A23E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10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C735D-C3BA-428B-89E8-FD80125B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課前測驗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54A5B-4592-4F32-A839-4E2AE73B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/>
          <a:lstStyle/>
          <a:p>
            <a:r>
              <a:rPr lang="zh-TW" altLang="en-US" dirty="0"/>
              <a:t>不是考試</a:t>
            </a:r>
            <a:endParaRPr lang="en-US" altLang="zh-TW" dirty="0"/>
          </a:p>
          <a:p>
            <a:r>
              <a:rPr lang="zh-TW" altLang="en-US" dirty="0"/>
              <a:t>不計分</a:t>
            </a:r>
            <a:endParaRPr lang="en-US" altLang="zh-TW" dirty="0"/>
          </a:p>
          <a:p>
            <a:r>
              <a:rPr lang="zh-TW" altLang="en-US" dirty="0"/>
              <a:t>稍微調查一下大家對這領域的認識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https://forms.gle/rmvgUov4QF5yZnHKA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67AB82-6E70-488F-A496-90BBF0CB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65E9BA-A1F0-4F81-9123-C346D2520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13" y="1564114"/>
            <a:ext cx="5049123" cy="504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9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A9E06-D75D-4CA7-A74E-D91BDEC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要準備的東西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0361-8AAD-4E9C-92D3-3DDA300B2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註冊：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GitHub</a:t>
            </a:r>
          </a:p>
          <a:p>
            <a:pPr lvl="2"/>
            <a:r>
              <a:rPr lang="en-US" altLang="zh-TW" sz="1800" dirty="0">
                <a:hlinkClick r:id="rId2"/>
              </a:rPr>
              <a:t>https://github.com/</a:t>
            </a:r>
            <a:endParaRPr lang="zh-TW" altLang="en-US" sz="1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640C1F-6F1D-462C-BDA4-CAE201178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2088319"/>
            <a:ext cx="5781157" cy="3702881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安裝：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</a:t>
            </a:r>
          </a:p>
          <a:p>
            <a:pPr lvl="2"/>
            <a:r>
              <a:rPr lang="en-US" altLang="zh-TW" sz="1800" dirty="0">
                <a:hlinkClick r:id="rId3"/>
              </a:rPr>
              <a:t>https://git-scm.com/</a:t>
            </a:r>
            <a:endParaRPr lang="en-US" altLang="zh-TW" sz="1800" dirty="0"/>
          </a:p>
          <a:p>
            <a:pPr lvl="1"/>
            <a:r>
              <a:rPr lang="en-US" altLang="zh-TW" sz="2000" dirty="0" err="1"/>
              <a:t>GitKraken</a:t>
            </a:r>
            <a:r>
              <a:rPr lang="en-US" altLang="zh-TW" sz="2000" dirty="0"/>
              <a:t> Git GUI</a:t>
            </a:r>
          </a:p>
          <a:p>
            <a:pPr lvl="2"/>
            <a:r>
              <a:rPr lang="en-US" altLang="zh-TW" sz="1800" dirty="0">
                <a:hlinkClick r:id="rId4"/>
              </a:rPr>
              <a:t>https://www.gitkraken.com/</a:t>
            </a:r>
            <a:endParaRPr lang="en-US" altLang="zh-TW" sz="1800" dirty="0"/>
          </a:p>
          <a:p>
            <a:pPr lvl="1"/>
            <a:r>
              <a:rPr lang="en-US" altLang="zh-TW" sz="2000" dirty="0"/>
              <a:t>Visual Studio Code</a:t>
            </a:r>
          </a:p>
          <a:p>
            <a:pPr lvl="2"/>
            <a:r>
              <a:rPr lang="en-US" altLang="zh-TW" sz="1800" dirty="0">
                <a:hlinkClick r:id="rId5"/>
              </a:rPr>
              <a:t>https://code.visualstudio.com/</a:t>
            </a:r>
            <a:endParaRPr lang="en-US" altLang="zh-TW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60DBD-CC23-411A-9CA1-0D98B299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30EA60-24B8-4EBE-9B4C-D5703DA9B2CE}"/>
              </a:ext>
            </a:extLst>
          </p:cNvPr>
          <p:cNvSpPr txBox="1"/>
          <p:nvPr/>
        </p:nvSpPr>
        <p:spPr>
          <a:xfrm>
            <a:off x="2574637" y="1461995"/>
            <a:ext cx="70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雖然後面會帶大家註冊和安裝，但等待時間太無聊可以先操作</a:t>
            </a:r>
          </a:p>
        </p:txBody>
      </p:sp>
    </p:spTree>
    <p:extLst>
      <p:ext uri="{BB962C8B-B14F-4D97-AF65-F5344CB8AC3E}">
        <p14:creationId xmlns:p14="http://schemas.microsoft.com/office/powerpoint/2010/main" val="269567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330442D-4944-4321-BD53-EB6D4702C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3D158409-17C3-4856-AAFD-9E89F748C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放置程式碼的網站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C57EAE-3A0A-4F95-AD9C-188798C8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1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1928</TotalTime>
  <Words>433</Words>
  <Application>Microsoft Office PowerPoint</Application>
  <PresentationFormat>寬螢幕</PresentationFormat>
  <Paragraphs>96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Sauce Code Powerline</vt:lpstr>
      <vt:lpstr>Damask</vt:lpstr>
      <vt:lpstr>Web 基礎程式設計</vt:lpstr>
      <vt:lpstr>等待的過程……</vt:lpstr>
      <vt:lpstr>ヽ(ﾟ∀ﾟ*)ノ</vt:lpstr>
      <vt:lpstr>可以在這課程學習到什麼？</vt:lpstr>
      <vt:lpstr>進行方式</vt:lpstr>
      <vt:lpstr>評分方式</vt:lpstr>
      <vt:lpstr>課前測驗</vt:lpstr>
      <vt:lpstr>要準備的東西</vt:lpstr>
      <vt:lpstr>GitHub</vt:lpstr>
      <vt:lpstr>註冊 GitHub 帳號</vt:lpstr>
      <vt:lpstr>Git</vt:lpstr>
      <vt:lpstr>安裝 Git</vt:lpstr>
      <vt:lpstr>GitKraken Git GUI</vt:lpstr>
      <vt:lpstr>安裝 GitKraken Git GUI</vt:lpstr>
      <vt:lpstr>Visual Studio Code （VSCode）</vt:lpstr>
      <vt:lpstr>安裝 VSCode</vt:lpstr>
      <vt:lpstr>分組專題</vt:lpstr>
      <vt:lpstr>分組專題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201</cp:revision>
  <dcterms:created xsi:type="dcterms:W3CDTF">2017-11-26T12:30:33Z</dcterms:created>
  <dcterms:modified xsi:type="dcterms:W3CDTF">2020-08-04T02:25:03Z</dcterms:modified>
</cp:coreProperties>
</file>