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65"/>
  </p:notesMasterIdLst>
  <p:sldIdLst>
    <p:sldId id="256" r:id="rId2"/>
    <p:sldId id="373" r:id="rId3"/>
    <p:sldId id="374" r:id="rId4"/>
    <p:sldId id="376" r:id="rId5"/>
    <p:sldId id="312" r:id="rId6"/>
    <p:sldId id="379" r:id="rId7"/>
    <p:sldId id="377" r:id="rId8"/>
    <p:sldId id="378" r:id="rId9"/>
    <p:sldId id="380" r:id="rId10"/>
    <p:sldId id="381" r:id="rId11"/>
    <p:sldId id="311" r:id="rId12"/>
    <p:sldId id="313" r:id="rId13"/>
    <p:sldId id="315" r:id="rId14"/>
    <p:sldId id="314" r:id="rId15"/>
    <p:sldId id="316" r:id="rId16"/>
    <p:sldId id="382" r:id="rId17"/>
    <p:sldId id="383" r:id="rId18"/>
    <p:sldId id="334" r:id="rId19"/>
    <p:sldId id="384" r:id="rId20"/>
    <p:sldId id="385" r:id="rId21"/>
    <p:sldId id="386" r:id="rId22"/>
    <p:sldId id="387" r:id="rId23"/>
    <p:sldId id="388" r:id="rId24"/>
    <p:sldId id="389" r:id="rId25"/>
    <p:sldId id="390" r:id="rId26"/>
    <p:sldId id="394" r:id="rId27"/>
    <p:sldId id="318" r:id="rId28"/>
    <p:sldId id="319" r:id="rId29"/>
    <p:sldId id="320" r:id="rId30"/>
    <p:sldId id="395" r:id="rId31"/>
    <p:sldId id="393" r:id="rId32"/>
    <p:sldId id="321" r:id="rId33"/>
    <p:sldId id="396" r:id="rId34"/>
    <p:sldId id="397" r:id="rId35"/>
    <p:sldId id="322" r:id="rId36"/>
    <p:sldId id="398" r:id="rId37"/>
    <p:sldId id="399" r:id="rId38"/>
    <p:sldId id="323" r:id="rId39"/>
    <p:sldId id="419" r:id="rId40"/>
    <p:sldId id="391" r:id="rId41"/>
    <p:sldId id="400" r:id="rId42"/>
    <p:sldId id="401" r:id="rId43"/>
    <p:sldId id="402" r:id="rId44"/>
    <p:sldId id="404" r:id="rId45"/>
    <p:sldId id="406" r:id="rId46"/>
    <p:sldId id="405" r:id="rId47"/>
    <p:sldId id="407" r:id="rId48"/>
    <p:sldId id="408" r:id="rId49"/>
    <p:sldId id="420" r:id="rId50"/>
    <p:sldId id="409" r:id="rId51"/>
    <p:sldId id="410" r:id="rId52"/>
    <p:sldId id="418" r:id="rId53"/>
    <p:sldId id="411" r:id="rId54"/>
    <p:sldId id="421" r:id="rId55"/>
    <p:sldId id="412" r:id="rId56"/>
    <p:sldId id="413" r:id="rId57"/>
    <p:sldId id="414" r:id="rId58"/>
    <p:sldId id="415" r:id="rId59"/>
    <p:sldId id="416" r:id="rId60"/>
    <p:sldId id="417" r:id="rId61"/>
    <p:sldId id="422" r:id="rId62"/>
    <p:sldId id="372" r:id="rId63"/>
    <p:sldId id="35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052443E4-2765-401E-8006-989151A907FB}">
          <p14:sldIdLst>
            <p14:sldId id="256"/>
          </p14:sldIdLst>
        </p14:section>
        <p14:section name="Editor" id="{281131A1-3D47-4BD5-9199-707DB2831344}">
          <p14:sldIdLst>
            <p14:sldId id="373"/>
            <p14:sldId id="374"/>
          </p14:sldIdLst>
        </p14:section>
        <p14:section name="HTML5 Example" id="{4E5C1682-9762-471A-8A85-2B04619149AB}">
          <p14:sldIdLst>
            <p14:sldId id="376"/>
            <p14:sldId id="312"/>
            <p14:sldId id="379"/>
          </p14:sldIdLst>
        </p14:section>
        <p14:section name="GitHub Pages" id="{E3D923BE-8E91-4065-B5A2-B9345A6CBB4E}">
          <p14:sldIdLst>
            <p14:sldId id="377"/>
            <p14:sldId id="378"/>
            <p14:sldId id="380"/>
            <p14:sldId id="381"/>
          </p14:sldIdLst>
        </p14:section>
        <p14:section name="HTML" id="{75B5B171-4815-4855-85D6-07A92C7C6703}">
          <p14:sldIdLst>
            <p14:sldId id="311"/>
            <p14:sldId id="313"/>
            <p14:sldId id="315"/>
            <p14:sldId id="314"/>
            <p14:sldId id="316"/>
          </p14:sldIdLst>
        </p14:section>
        <p14:section name="Run Simple Http Server" id="{3C844301-F51D-47C6-8696-E7BF3FEADBEE}">
          <p14:sldIdLst>
            <p14:sldId id="382"/>
            <p14:sldId id="383"/>
            <p14:sldId id="334"/>
          </p14:sldIdLst>
        </p14:section>
        <p14:section name="HTML5 Example" id="{24EA915E-3928-4E60-A05E-EDFBD3199774}">
          <p14:sldIdLst>
            <p14:sldId id="384"/>
            <p14:sldId id="385"/>
            <p14:sldId id="386"/>
            <p14:sldId id="387"/>
            <p14:sldId id="388"/>
            <p14:sldId id="389"/>
          </p14:sldIdLst>
        </p14:section>
        <p14:section name="Basic tags" id="{7A29DCD3-8BE1-4E06-AB23-DB75EF83D8A0}">
          <p14:sldIdLst>
            <p14:sldId id="390"/>
            <p14:sldId id="394"/>
            <p14:sldId id="318"/>
            <p14:sldId id="319"/>
            <p14:sldId id="320"/>
            <p14:sldId id="395"/>
            <p14:sldId id="393"/>
            <p14:sldId id="321"/>
            <p14:sldId id="396"/>
            <p14:sldId id="397"/>
            <p14:sldId id="322"/>
            <p14:sldId id="398"/>
            <p14:sldId id="399"/>
            <p14:sldId id="323"/>
          </p14:sldIdLst>
        </p14:section>
        <p14:section name="Lab" id="{903CAFC6-BCE5-43F8-9706-40DAACD1031B}">
          <p14:sldIdLst>
            <p14:sldId id="419"/>
          </p14:sldIdLst>
        </p14:section>
        <p14:section name="Text format" id="{B01485A6-8531-4F28-8590-02D843B8E2CE}">
          <p14:sldIdLst>
            <p14:sldId id="391"/>
            <p14:sldId id="400"/>
          </p14:sldIdLst>
        </p14:section>
        <p14:section name="Style" id="{D21537A4-97F7-4E5C-83D1-06F98C99E2CA}">
          <p14:sldIdLst>
            <p14:sldId id="401"/>
            <p14:sldId id="402"/>
            <p14:sldId id="404"/>
            <p14:sldId id="406"/>
            <p14:sldId id="405"/>
            <p14:sldId id="407"/>
            <p14:sldId id="408"/>
          </p14:sldIdLst>
        </p14:section>
        <p14:section name="Lab" id="{BBC233FA-4D14-40C0-BDFF-6BBA2081448B}">
          <p14:sldIdLst>
            <p14:sldId id="420"/>
          </p14:sldIdLst>
        </p14:section>
        <p14:section name="Semantic Elements" id="{30CA7774-0D5C-4397-A8EE-0AE85EAF512E}">
          <p14:sldIdLst>
            <p14:sldId id="409"/>
            <p14:sldId id="410"/>
            <p14:sldId id="418"/>
            <p14:sldId id="411"/>
            <p14:sldId id="421"/>
            <p14:sldId id="412"/>
            <p14:sldId id="413"/>
            <p14:sldId id="414"/>
            <p14:sldId id="415"/>
            <p14:sldId id="416"/>
            <p14:sldId id="417"/>
          </p14:sldIdLst>
        </p14:section>
        <p14:section name="Lab" id="{E006C2A3-E915-40A3-BC85-008007D5172F}">
          <p14:sldIdLst>
            <p14:sldId id="422"/>
          </p14:sldIdLst>
        </p14:section>
        <p14:section name="Summary" id="{9BCBA5B2-5B9C-4224-AFF1-DF9633055254}">
          <p14:sldIdLst>
            <p14:sldId id="372"/>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9CCC"/>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660"/>
  </p:normalViewPr>
  <p:slideViewPr>
    <p:cSldViewPr snapToGrid="0">
      <p:cViewPr varScale="1">
        <p:scale>
          <a:sx n="104" d="100"/>
          <a:sy n="104" d="100"/>
        </p:scale>
        <p:origin x="144" y="102"/>
      </p:cViewPr>
      <p:guideLst/>
    </p:cSldViewPr>
  </p:slideViewPr>
  <p:notesTextViewPr>
    <p:cViewPr>
      <p:scale>
        <a:sx n="3" d="2"/>
        <a:sy n="3" d="2"/>
      </p:scale>
      <p:origin x="0" y="0"/>
    </p:cViewPr>
  </p:notesTextViewPr>
  <p:sorterViewPr>
    <p:cViewPr>
      <p:scale>
        <a:sx n="100" d="100"/>
        <a:sy n="100" d="100"/>
      </p:scale>
      <p:origin x="0" y="-120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5CFEA-E4A0-4F1A-A2FE-D377699EB187}" type="datetimeFigureOut">
              <a:rPr lang="zh-TW" altLang="en-US" smtClean="0"/>
              <a:t>2020/08/09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01D57-0607-4883-8332-4AAE1120EDC1}" type="slidenum">
              <a:rPr lang="zh-TW" altLang="en-US" smtClean="0"/>
              <a:t>‹#›</a:t>
            </a:fld>
            <a:endParaRPr lang="zh-TW" altLang="en-US"/>
          </a:p>
        </p:txBody>
      </p:sp>
    </p:spTree>
    <p:extLst>
      <p:ext uri="{BB962C8B-B14F-4D97-AF65-F5344CB8AC3E}">
        <p14:creationId xmlns:p14="http://schemas.microsoft.com/office/powerpoint/2010/main" val="72386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solidFill>
                  <a:srgbClr val="FFC000"/>
                </a:solidFill>
              </a:rPr>
              <a:t>H</a:t>
            </a:r>
            <a:r>
              <a:rPr lang="en-US" altLang="zh-TW" dirty="0" err="1"/>
              <a:t>yper</a:t>
            </a:r>
            <a:r>
              <a:rPr lang="en-US" altLang="zh-TW" dirty="0" err="1">
                <a:solidFill>
                  <a:srgbClr val="FFC000"/>
                </a:solidFill>
              </a:rPr>
              <a:t>T</a:t>
            </a:r>
            <a:r>
              <a:rPr lang="en-US" altLang="zh-TW" dirty="0" err="1"/>
              <a:t>ext</a:t>
            </a:r>
            <a:r>
              <a:rPr lang="en-US" altLang="zh-TW" dirty="0"/>
              <a:t> </a:t>
            </a:r>
            <a:r>
              <a:rPr lang="en-US" altLang="zh-TW" dirty="0">
                <a:solidFill>
                  <a:srgbClr val="FFC000"/>
                </a:solidFill>
              </a:rPr>
              <a:t>M</a:t>
            </a:r>
            <a:r>
              <a:rPr lang="en-US" altLang="zh-TW" dirty="0"/>
              <a:t>arkup </a:t>
            </a:r>
            <a:r>
              <a:rPr lang="en-US" altLang="zh-TW" dirty="0">
                <a:solidFill>
                  <a:srgbClr val="FFC000"/>
                </a:solidFill>
              </a:rPr>
              <a:t>L</a:t>
            </a:r>
            <a:r>
              <a:rPr lang="en-US" altLang="zh-TW" dirty="0"/>
              <a:t>anguage</a:t>
            </a:r>
            <a:r>
              <a:rPr lang="zh-TW" altLang="en-US" dirty="0"/>
              <a:t>：超文件標示語言</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Cascading Style Sheets</a:t>
            </a:r>
            <a:r>
              <a:rPr lang="zh-TW" altLang="en-US" dirty="0"/>
              <a:t>：階層式樣式表</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92101D57-0607-4883-8332-4AAE1120EDC1}" type="slidenum">
              <a:rPr lang="zh-TW" altLang="en-US" smtClean="0"/>
              <a:t>11</a:t>
            </a:fld>
            <a:endParaRPr lang="zh-TW" altLang="en-US"/>
          </a:p>
        </p:txBody>
      </p:sp>
    </p:spTree>
    <p:extLst>
      <p:ext uri="{BB962C8B-B14F-4D97-AF65-F5344CB8AC3E}">
        <p14:creationId xmlns:p14="http://schemas.microsoft.com/office/powerpoint/2010/main" val="393936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81014D2-665A-4341-A03E-9601187402CD}" type="datetime1">
              <a:rPr lang="zh-TW" altLang="en-US" smtClean="0"/>
              <a:t>2020/08/09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43010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926E10E-E7B4-4166-A9AB-AE76FDF6B699}" type="datetime1">
              <a:rPr lang="zh-TW" altLang="en-US" smtClean="0"/>
              <a:t>2020/08/09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44392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18EC9532-1F47-451B-B015-6C2D697A065A}" type="datetime1">
              <a:rPr lang="zh-TW" altLang="en-US" smtClean="0"/>
              <a:t>2020/08/09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305607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66F4A3-A1DB-4D7D-8BA0-A581F2F7DD3E}" type="datetime1">
              <a:rPr lang="zh-TW" altLang="en-US" smtClean="0"/>
              <a:t>2020/08/09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F859E45-04B1-4E58-9AF5-660380539FB8}" type="slidenum">
              <a:rPr lang="zh-TW" altLang="en-US" smtClean="0"/>
              <a:t>‹#›</a:t>
            </a:fld>
            <a:endParaRPr lang="zh-TW"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3956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1F5B8E9-3B11-4510-AB3D-FDB951C6CB7A}" type="datetime1">
              <a:rPr lang="zh-TW" altLang="en-US" smtClean="0"/>
              <a:t>2020/08/09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10150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CB7EBF1C-347A-46AE-8B32-DB5B5A078468}" type="datetime1">
              <a:rPr lang="zh-TW" altLang="en-US" smtClean="0"/>
              <a:t>2020/08/09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3108361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AB7E083-240D-4F89-B557-81A6B3D14A90}" type="datetime1">
              <a:rPr lang="zh-TW" altLang="en-US" smtClean="0"/>
              <a:t>2020/08/09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451617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5398CB0-4A62-43D1-94AC-5EB574164120}" type="datetime1">
              <a:rPr lang="zh-TW" altLang="en-US" smtClean="0"/>
              <a:t>2020/08/09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200190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BFC49E-F25B-435F-AEFB-EE398281492B}" type="datetime1">
              <a:rPr lang="zh-TW" altLang="en-US" smtClean="0"/>
              <a:t>2020/08/09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72073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4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83CF86B-968E-4E70-B1C2-DBB2F073CB53}" type="datetime1">
              <a:rPr lang="zh-TW" altLang="en-US" smtClean="0"/>
              <a:t>2020/08/09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75349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8537331-ED57-44DD-8841-B0E39C234200}" type="datetime1">
              <a:rPr lang="zh-TW" altLang="en-US" smtClean="0"/>
              <a:t>2020/08/09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40552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F421CB8-E35C-41D1-838E-A9811E84E311}" type="datetime1">
              <a:rPr lang="zh-TW" altLang="en-US" smtClean="0"/>
              <a:t>2020/08/09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399660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913795" y="2912232"/>
            <a:ext cx="5107208" cy="287896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912232"/>
            <a:ext cx="5095357" cy="287896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699D72-73DB-4322-8CD7-5295DDA4F0D0}" type="datetime1">
              <a:rPr lang="zh-TW" altLang="en-US" smtClean="0"/>
              <a:t>2020/08/09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62026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98B6AE1-0C9D-4134-8647-3ED425865C0E}" type="datetime1">
              <a:rPr lang="zh-TW" altLang="en-US" smtClean="0"/>
              <a:t>2020/08/09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35248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3B182-2A6D-49B4-B473-89BF4C4ADAEE}" type="datetime1">
              <a:rPr lang="zh-TW" altLang="en-US" smtClean="0"/>
              <a:t>2020/08/09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48560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TW" altLang="en-US"/>
              <a:t>按一下以編輯母片標題樣式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F338FFB-ED67-493C-BB66-951958A7CAB4}" type="datetime1">
              <a:rPr lang="zh-TW" altLang="en-US" smtClean="0"/>
              <a:t>2020/08/09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2759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9FBAEAA-207C-48F6-AE3B-CCB29CF7F611}" type="datetime1">
              <a:rPr lang="zh-TW" altLang="en-US" smtClean="0"/>
              <a:t>2020/08/09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71823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5C8022-1507-4538-B40D-BC186BBA3B2F}" type="datetime1">
              <a:rPr lang="zh-TW" altLang="en-US" smtClean="0"/>
              <a:t>2020/08/09</a:t>
            </a:fld>
            <a:endParaRPr lang="zh-TW"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859E45-04B1-4E58-9AF5-660380539FB8}" type="slidenum">
              <a:rPr lang="zh-TW" altLang="en-US" smtClean="0"/>
              <a:t>‹#›</a:t>
            </a:fld>
            <a:endParaRPr lang="zh-TW" altLang="en-US"/>
          </a:p>
        </p:txBody>
      </p:sp>
    </p:spTree>
    <p:extLst>
      <p:ext uri="{BB962C8B-B14F-4D97-AF65-F5344CB8AC3E}">
        <p14:creationId xmlns:p14="http://schemas.microsoft.com/office/powerpoint/2010/main" val="17030746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400" b="1" i="0" kern="1200" cap="none" baseline="0">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hyperlink" Target="https://developer.mozilla.org/zh-TW/docs/Learn/Getting_started_with_the_web/HTML_basics" TargetMode="External"/><Relationship Id="rId1" Type="http://schemas.openxmlformats.org/officeDocument/2006/relationships/slideLayout" Target="../slideLayouts/slideLayout2.xml"/><Relationship Id="rId4" Type="http://schemas.openxmlformats.org/officeDocument/2006/relationships/hyperlink" Target="https://www.google.com.t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A229D6-E680-40DF-A142-9D32C09D1F45}"/>
              </a:ext>
            </a:extLst>
          </p:cNvPr>
          <p:cNvSpPr>
            <a:spLocks noGrp="1"/>
          </p:cNvSpPr>
          <p:nvPr>
            <p:ph type="ctrTitle"/>
          </p:nvPr>
        </p:nvSpPr>
        <p:spPr>
          <a:xfrm>
            <a:off x="1595269" y="304800"/>
            <a:ext cx="9001462" cy="3205163"/>
          </a:xfrm>
        </p:spPr>
        <p:txBody>
          <a:bodyPr>
            <a:normAutofit/>
          </a:bodyPr>
          <a:lstStyle/>
          <a:p>
            <a:r>
              <a:rPr lang="en-US" altLang="zh-TW" dirty="0"/>
              <a:t>HTML</a:t>
            </a:r>
            <a:endParaRPr lang="zh-TW" altLang="en-US" dirty="0"/>
          </a:p>
        </p:txBody>
      </p:sp>
      <p:sp>
        <p:nvSpPr>
          <p:cNvPr id="3" name="副標題 2">
            <a:extLst>
              <a:ext uri="{FF2B5EF4-FFF2-40B4-BE49-F238E27FC236}">
                <a16:creationId xmlns:a16="http://schemas.microsoft.com/office/drawing/2014/main" id="{60ADFC29-EE46-4210-9262-C0F4CA57E1F6}"/>
              </a:ext>
            </a:extLst>
          </p:cNvPr>
          <p:cNvSpPr>
            <a:spLocks noGrp="1"/>
          </p:cNvSpPr>
          <p:nvPr>
            <p:ph type="subTitle" idx="1"/>
          </p:nvPr>
        </p:nvSpPr>
        <p:spPr>
          <a:xfrm>
            <a:off x="1595269" y="4230111"/>
            <a:ext cx="9001462" cy="1655762"/>
          </a:xfrm>
        </p:spPr>
        <p:txBody>
          <a:bodyPr/>
          <a:lstStyle/>
          <a:p>
            <a:r>
              <a:rPr lang="zh-TW" altLang="en-US" dirty="0"/>
              <a:t>許展源</a:t>
            </a:r>
          </a:p>
        </p:txBody>
      </p:sp>
    </p:spTree>
    <p:extLst>
      <p:ext uri="{BB962C8B-B14F-4D97-AF65-F5344CB8AC3E}">
        <p14:creationId xmlns:p14="http://schemas.microsoft.com/office/powerpoint/2010/main" val="25992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2B67A-63A1-4AD6-957B-F27CB894588C}"/>
              </a:ext>
            </a:extLst>
          </p:cNvPr>
          <p:cNvSpPr>
            <a:spLocks noGrp="1"/>
          </p:cNvSpPr>
          <p:nvPr>
            <p:ph type="title"/>
          </p:nvPr>
        </p:nvSpPr>
        <p:spPr/>
        <p:txBody>
          <a:bodyPr/>
          <a:lstStyle/>
          <a:p>
            <a:r>
              <a:rPr lang="zh-TW" altLang="en-US" dirty="0"/>
              <a:t>設定 </a:t>
            </a:r>
            <a:r>
              <a:rPr lang="en-US" altLang="zh-TW" dirty="0"/>
              <a:t>GitHub Pages</a:t>
            </a:r>
            <a:endParaRPr lang="zh-TW" altLang="en-US" dirty="0"/>
          </a:p>
        </p:txBody>
      </p:sp>
      <p:sp>
        <p:nvSpPr>
          <p:cNvPr id="3" name="內容版面配置區 2">
            <a:extLst>
              <a:ext uri="{FF2B5EF4-FFF2-40B4-BE49-F238E27FC236}">
                <a16:creationId xmlns:a16="http://schemas.microsoft.com/office/drawing/2014/main" id="{FC46B9E7-BAC4-48D5-AA09-DA5670F8E3E9}"/>
              </a:ext>
            </a:extLst>
          </p:cNvPr>
          <p:cNvSpPr>
            <a:spLocks noGrp="1"/>
          </p:cNvSpPr>
          <p:nvPr>
            <p:ph idx="1"/>
          </p:nvPr>
        </p:nvSpPr>
        <p:spPr/>
        <p:txBody>
          <a:bodyPr/>
          <a:lstStyle/>
          <a:p>
            <a:r>
              <a:rPr lang="zh-TW" altLang="en-US" dirty="0"/>
              <a:t>進入設定頁面</a:t>
            </a:r>
            <a:endParaRPr lang="en-US" altLang="zh-TW" dirty="0"/>
          </a:p>
          <a:p>
            <a:r>
              <a:rPr lang="zh-TW" altLang="en-US" dirty="0"/>
              <a:t>下拉至 </a:t>
            </a:r>
            <a:r>
              <a:rPr lang="en-US" altLang="zh-TW" dirty="0"/>
              <a:t>GitHub Pages </a:t>
            </a:r>
            <a:r>
              <a:rPr lang="zh-TW" altLang="en-US" dirty="0"/>
              <a:t>區段</a:t>
            </a:r>
            <a:endParaRPr lang="en-US" altLang="zh-TW" dirty="0"/>
          </a:p>
          <a:p>
            <a:r>
              <a:rPr lang="en-US" altLang="zh-TW" dirty="0"/>
              <a:t>Source </a:t>
            </a:r>
            <a:r>
              <a:rPr lang="zh-TW" altLang="en-US" dirty="0"/>
              <a:t>選擇 </a:t>
            </a:r>
            <a:r>
              <a:rPr lang="en-US" altLang="zh-TW" dirty="0"/>
              <a:t>master branch</a:t>
            </a:r>
          </a:p>
          <a:p>
            <a:r>
              <a:rPr lang="zh-TW" altLang="en-US" dirty="0"/>
              <a:t>點擊上方網址，確認網頁已公開至網路上</a:t>
            </a:r>
          </a:p>
        </p:txBody>
      </p:sp>
      <p:sp>
        <p:nvSpPr>
          <p:cNvPr id="4" name="投影片編號版面配置區 3">
            <a:extLst>
              <a:ext uri="{FF2B5EF4-FFF2-40B4-BE49-F238E27FC236}">
                <a16:creationId xmlns:a16="http://schemas.microsoft.com/office/drawing/2014/main" id="{9226519A-9AA2-473B-A681-ECA32ECDBB99}"/>
              </a:ext>
            </a:extLst>
          </p:cNvPr>
          <p:cNvSpPr>
            <a:spLocks noGrp="1"/>
          </p:cNvSpPr>
          <p:nvPr>
            <p:ph type="sldNum" sz="quarter" idx="12"/>
          </p:nvPr>
        </p:nvSpPr>
        <p:spPr/>
        <p:txBody>
          <a:bodyPr/>
          <a:lstStyle/>
          <a:p>
            <a:fld id="{FF859E45-04B1-4E58-9AF5-660380539FB8}" type="slidenum">
              <a:rPr lang="zh-TW" altLang="en-US" smtClean="0"/>
              <a:t>10</a:t>
            </a:fld>
            <a:endParaRPr lang="zh-TW" altLang="en-US"/>
          </a:p>
        </p:txBody>
      </p:sp>
      <p:pic>
        <p:nvPicPr>
          <p:cNvPr id="5" name="圖片 4">
            <a:extLst>
              <a:ext uri="{FF2B5EF4-FFF2-40B4-BE49-F238E27FC236}">
                <a16:creationId xmlns:a16="http://schemas.microsoft.com/office/drawing/2014/main" id="{81D96C64-D75D-4B8B-8606-B20778FA4623}"/>
              </a:ext>
            </a:extLst>
          </p:cNvPr>
          <p:cNvPicPr>
            <a:picLocks noChangeAspect="1"/>
          </p:cNvPicPr>
          <p:nvPr/>
        </p:nvPicPr>
        <p:blipFill>
          <a:blip r:embed="rId2"/>
          <a:stretch>
            <a:fillRect/>
          </a:stretch>
        </p:blipFill>
        <p:spPr>
          <a:xfrm>
            <a:off x="3408362" y="2096064"/>
            <a:ext cx="1514475" cy="571500"/>
          </a:xfrm>
          <a:prstGeom prst="rect">
            <a:avLst/>
          </a:prstGeom>
        </p:spPr>
      </p:pic>
      <p:pic>
        <p:nvPicPr>
          <p:cNvPr id="6" name="圖片 5">
            <a:extLst>
              <a:ext uri="{FF2B5EF4-FFF2-40B4-BE49-F238E27FC236}">
                <a16:creationId xmlns:a16="http://schemas.microsoft.com/office/drawing/2014/main" id="{B9566467-6A4F-4A9B-B7D2-A5020429D5E9}"/>
              </a:ext>
            </a:extLst>
          </p:cNvPr>
          <p:cNvPicPr>
            <a:picLocks noChangeAspect="1"/>
          </p:cNvPicPr>
          <p:nvPr/>
        </p:nvPicPr>
        <p:blipFill>
          <a:blip r:embed="rId3"/>
          <a:stretch>
            <a:fillRect/>
          </a:stretch>
        </p:blipFill>
        <p:spPr>
          <a:xfrm>
            <a:off x="6090675" y="1626813"/>
            <a:ext cx="4863203" cy="2081502"/>
          </a:xfrm>
          <a:prstGeom prst="rect">
            <a:avLst/>
          </a:prstGeom>
        </p:spPr>
      </p:pic>
      <p:pic>
        <p:nvPicPr>
          <p:cNvPr id="7" name="圖片 6">
            <a:extLst>
              <a:ext uri="{FF2B5EF4-FFF2-40B4-BE49-F238E27FC236}">
                <a16:creationId xmlns:a16="http://schemas.microsoft.com/office/drawing/2014/main" id="{A7A82C43-F3FB-4EE3-BED6-143EE2B8021F}"/>
              </a:ext>
            </a:extLst>
          </p:cNvPr>
          <p:cNvPicPr>
            <a:picLocks noChangeAspect="1"/>
          </p:cNvPicPr>
          <p:nvPr/>
        </p:nvPicPr>
        <p:blipFill>
          <a:blip r:embed="rId4"/>
          <a:stretch>
            <a:fillRect/>
          </a:stretch>
        </p:blipFill>
        <p:spPr>
          <a:xfrm>
            <a:off x="4521056" y="4262437"/>
            <a:ext cx="5495925" cy="2486025"/>
          </a:xfrm>
          <a:prstGeom prst="rect">
            <a:avLst/>
          </a:prstGeom>
        </p:spPr>
      </p:pic>
    </p:spTree>
    <p:extLst>
      <p:ext uri="{BB962C8B-B14F-4D97-AF65-F5344CB8AC3E}">
        <p14:creationId xmlns:p14="http://schemas.microsoft.com/office/powerpoint/2010/main" val="380162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69E0104-5B35-4B0A-AF27-DAFDFEF935BF}"/>
              </a:ext>
            </a:extLst>
          </p:cNvPr>
          <p:cNvSpPr>
            <a:spLocks noGrp="1"/>
          </p:cNvSpPr>
          <p:nvPr>
            <p:ph type="title"/>
          </p:nvPr>
        </p:nvSpPr>
        <p:spPr>
          <a:xfrm>
            <a:off x="913795" y="609600"/>
            <a:ext cx="10353761" cy="1326321"/>
          </a:xfrm>
        </p:spPr>
        <p:txBody>
          <a:bodyPr/>
          <a:lstStyle/>
          <a:p>
            <a:r>
              <a:rPr lang="en-US" altLang="zh-TW" dirty="0"/>
              <a:t>HTML</a:t>
            </a:r>
            <a:endParaRPr lang="zh-TW" altLang="en-US" dirty="0"/>
          </a:p>
        </p:txBody>
      </p:sp>
      <p:sp>
        <p:nvSpPr>
          <p:cNvPr id="6" name="內容版面配置區 5">
            <a:extLst>
              <a:ext uri="{FF2B5EF4-FFF2-40B4-BE49-F238E27FC236}">
                <a16:creationId xmlns:a16="http://schemas.microsoft.com/office/drawing/2014/main" id="{70AC914A-7607-4063-BF38-BC7622E668B7}"/>
              </a:ext>
            </a:extLst>
          </p:cNvPr>
          <p:cNvSpPr>
            <a:spLocks noGrp="1"/>
          </p:cNvSpPr>
          <p:nvPr>
            <p:ph idx="1"/>
          </p:nvPr>
        </p:nvSpPr>
        <p:spPr>
          <a:xfrm>
            <a:off x="913794" y="2096064"/>
            <a:ext cx="10197551" cy="3695136"/>
          </a:xfrm>
        </p:spPr>
        <p:txBody>
          <a:bodyPr/>
          <a:lstStyle/>
          <a:p>
            <a:r>
              <a:rPr lang="en-US" altLang="zh-TW" dirty="0" err="1">
                <a:solidFill>
                  <a:srgbClr val="FFC000"/>
                </a:solidFill>
              </a:rPr>
              <a:t>H</a:t>
            </a:r>
            <a:r>
              <a:rPr lang="en-US" altLang="zh-TW" dirty="0" err="1"/>
              <a:t>yper</a:t>
            </a:r>
            <a:r>
              <a:rPr lang="en-US" altLang="zh-TW" dirty="0" err="1">
                <a:solidFill>
                  <a:srgbClr val="FFC000"/>
                </a:solidFill>
              </a:rPr>
              <a:t>T</a:t>
            </a:r>
            <a:r>
              <a:rPr lang="en-US" altLang="zh-TW" dirty="0" err="1"/>
              <a:t>ext</a:t>
            </a:r>
            <a:r>
              <a:rPr lang="en-US" altLang="zh-TW" dirty="0"/>
              <a:t> </a:t>
            </a:r>
            <a:r>
              <a:rPr lang="en-US" altLang="zh-TW" dirty="0">
                <a:solidFill>
                  <a:srgbClr val="FFC000"/>
                </a:solidFill>
              </a:rPr>
              <a:t>M</a:t>
            </a:r>
            <a:r>
              <a:rPr lang="en-US" altLang="zh-TW" dirty="0"/>
              <a:t>arkup </a:t>
            </a:r>
            <a:r>
              <a:rPr lang="en-US" altLang="zh-TW" dirty="0">
                <a:solidFill>
                  <a:srgbClr val="FFC000"/>
                </a:solidFill>
              </a:rPr>
              <a:t>L</a:t>
            </a:r>
            <a:r>
              <a:rPr lang="en-US" altLang="zh-TW" dirty="0"/>
              <a:t>anguage</a:t>
            </a:r>
          </a:p>
          <a:p>
            <a:r>
              <a:rPr lang="zh-TW" altLang="en-US" dirty="0">
                <a:effectLst/>
              </a:rPr>
              <a:t>描述網頁的結構</a:t>
            </a:r>
            <a:endParaRPr lang="en-US" altLang="zh-TW" dirty="0">
              <a:effectLst/>
            </a:endParaRPr>
          </a:p>
          <a:p>
            <a:r>
              <a:rPr lang="zh-TW" altLang="en-US" dirty="0"/>
              <a:t>與</a:t>
            </a:r>
            <a:r>
              <a:rPr lang="en-US" altLang="zh-TW" dirty="0"/>
              <a:t> </a:t>
            </a:r>
            <a:r>
              <a:rPr lang="en-US" altLang="zh-TW" dirty="0">
                <a:solidFill>
                  <a:srgbClr val="FFC000"/>
                </a:solidFill>
              </a:rPr>
              <a:t>C</a:t>
            </a:r>
            <a:r>
              <a:rPr lang="en-US" altLang="zh-TW" dirty="0"/>
              <a:t>ascading </a:t>
            </a:r>
            <a:r>
              <a:rPr lang="en-US" altLang="zh-TW" dirty="0">
                <a:solidFill>
                  <a:srgbClr val="FFC000"/>
                </a:solidFill>
              </a:rPr>
              <a:t>S</a:t>
            </a:r>
            <a:r>
              <a:rPr lang="en-US" altLang="zh-TW" dirty="0"/>
              <a:t>tyle </a:t>
            </a:r>
            <a:r>
              <a:rPr lang="en-US" altLang="zh-TW" dirty="0">
                <a:solidFill>
                  <a:srgbClr val="FFC000"/>
                </a:solidFill>
              </a:rPr>
              <a:t>S</a:t>
            </a:r>
            <a:r>
              <a:rPr lang="en-US" altLang="zh-TW" dirty="0"/>
              <a:t>heets</a:t>
            </a:r>
            <a:r>
              <a:rPr lang="zh-TW" altLang="en-US" dirty="0"/>
              <a:t>、</a:t>
            </a:r>
            <a:r>
              <a:rPr lang="en-US" altLang="zh-TW" dirty="0">
                <a:solidFill>
                  <a:srgbClr val="FFC000"/>
                </a:solidFill>
              </a:rPr>
              <a:t>J</a:t>
            </a:r>
            <a:r>
              <a:rPr lang="en-US" altLang="zh-TW" dirty="0"/>
              <a:t>ava</a:t>
            </a:r>
            <a:r>
              <a:rPr lang="en-US" altLang="zh-TW" dirty="0">
                <a:solidFill>
                  <a:srgbClr val="FFC000"/>
                </a:solidFill>
              </a:rPr>
              <a:t>S</a:t>
            </a:r>
            <a:r>
              <a:rPr lang="en-US" altLang="zh-TW" dirty="0"/>
              <a:t>cript</a:t>
            </a:r>
            <a:r>
              <a:rPr lang="zh-TW" altLang="en-US" dirty="0"/>
              <a:t> 搭配使用</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99AE698E-A543-4BF8-B6F0-77972CE6591E}"/>
              </a:ext>
            </a:extLst>
          </p:cNvPr>
          <p:cNvSpPr>
            <a:spLocks noGrp="1"/>
          </p:cNvSpPr>
          <p:nvPr>
            <p:ph type="sldNum" sz="quarter" idx="12"/>
          </p:nvPr>
        </p:nvSpPr>
        <p:spPr>
          <a:xfrm>
            <a:off x="10514011" y="5883275"/>
            <a:ext cx="753545" cy="365125"/>
          </a:xfrm>
        </p:spPr>
        <p:txBody>
          <a:bodyPr/>
          <a:lstStyle/>
          <a:p>
            <a:fld id="{FF859E45-04B1-4E58-9AF5-660380539FB8}" type="slidenum">
              <a:rPr lang="zh-TW" altLang="en-US" smtClean="0"/>
              <a:t>11</a:t>
            </a:fld>
            <a:endParaRPr lang="zh-TW" altLang="en-US"/>
          </a:p>
        </p:txBody>
      </p:sp>
      <p:pic>
        <p:nvPicPr>
          <p:cNvPr id="1032" name="Picture 8" descr="https://www.planet-source-code.com/vb/2010Redesign/images/LangugeHomePages/HTML5_CSS_JavaScript.png">
            <a:extLst>
              <a:ext uri="{FF2B5EF4-FFF2-40B4-BE49-F238E27FC236}">
                <a16:creationId xmlns:a16="http://schemas.microsoft.com/office/drawing/2014/main" id="{8933AAC9-4256-4056-883C-3629CDFEF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b="7876"/>
          <a:stretch/>
        </p:blipFill>
        <p:spPr bwMode="auto">
          <a:xfrm>
            <a:off x="3003492" y="3726157"/>
            <a:ext cx="6185016" cy="30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7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0E25C5-8A0D-4C02-BF5D-6046FF0C4973}"/>
              </a:ext>
            </a:extLst>
          </p:cNvPr>
          <p:cNvSpPr>
            <a:spLocks noGrp="1"/>
          </p:cNvSpPr>
          <p:nvPr>
            <p:ph type="title"/>
          </p:nvPr>
        </p:nvSpPr>
        <p:spPr/>
        <p:txBody>
          <a:bodyPr/>
          <a:lstStyle/>
          <a:p>
            <a:r>
              <a:rPr lang="zh-TW" altLang="en-US" dirty="0"/>
              <a:t>標籤（</a:t>
            </a:r>
            <a:r>
              <a:rPr lang="en-US" altLang="zh-TW" dirty="0"/>
              <a:t>Tag</a:t>
            </a:r>
            <a:r>
              <a:rPr lang="zh-TW" altLang="en-US" dirty="0"/>
              <a:t>）與元素（</a:t>
            </a:r>
            <a:r>
              <a:rPr lang="en-US" altLang="zh-TW" dirty="0"/>
              <a:t>Element</a:t>
            </a:r>
            <a:r>
              <a:rPr lang="zh-TW" altLang="en-US" dirty="0"/>
              <a:t>）</a:t>
            </a:r>
          </a:p>
        </p:txBody>
      </p:sp>
      <p:sp>
        <p:nvSpPr>
          <p:cNvPr id="3" name="內容版面配置區 2">
            <a:extLst>
              <a:ext uri="{FF2B5EF4-FFF2-40B4-BE49-F238E27FC236}">
                <a16:creationId xmlns:a16="http://schemas.microsoft.com/office/drawing/2014/main" id="{9A471311-9A2E-4355-A92A-7EC63E7E6009}"/>
              </a:ext>
            </a:extLst>
          </p:cNvPr>
          <p:cNvSpPr>
            <a:spLocks noGrp="1"/>
          </p:cNvSpPr>
          <p:nvPr>
            <p:ph idx="1"/>
          </p:nvPr>
        </p:nvSpPr>
        <p:spPr>
          <a:xfrm>
            <a:off x="913795" y="2578812"/>
            <a:ext cx="10353762" cy="3212387"/>
          </a:xfrm>
        </p:spPr>
        <p:txBody>
          <a:bodyPr/>
          <a:lstStyle/>
          <a:p>
            <a:r>
              <a:rPr lang="zh-TW" altLang="en-US" dirty="0"/>
              <a:t>元素（元件，</a:t>
            </a:r>
            <a:r>
              <a:rPr lang="en-US" altLang="zh-TW" dirty="0"/>
              <a:t>Element</a:t>
            </a:r>
            <a:r>
              <a:rPr lang="zh-TW" altLang="en-US" dirty="0"/>
              <a:t>）</a:t>
            </a:r>
            <a:endParaRPr lang="en-US" altLang="zh-TW" dirty="0"/>
          </a:p>
          <a:p>
            <a:pPr lvl="1"/>
            <a:r>
              <a:rPr lang="zh-TW" altLang="en-US" dirty="0"/>
              <a:t>開始標籤</a:t>
            </a:r>
            <a:r>
              <a:rPr lang="en-US" altLang="zh-TW" dirty="0"/>
              <a:t> </a:t>
            </a:r>
            <a:r>
              <a:rPr lang="en-US" altLang="zh-TW" dirty="0">
                <a:solidFill>
                  <a:srgbClr val="00B0F0"/>
                </a:solidFill>
              </a:rPr>
              <a:t>&lt;</a:t>
            </a:r>
            <a:r>
              <a:rPr lang="en-US" altLang="zh-TW" dirty="0">
                <a:solidFill>
                  <a:srgbClr val="FFC000"/>
                </a:solidFill>
              </a:rPr>
              <a:t>tag</a:t>
            </a:r>
            <a:r>
              <a:rPr lang="en-US" altLang="zh-TW" dirty="0">
                <a:solidFill>
                  <a:srgbClr val="00B0F0"/>
                </a:solidFill>
              </a:rPr>
              <a:t>&gt;</a:t>
            </a:r>
            <a:endParaRPr lang="en-US" altLang="zh-TW" dirty="0"/>
          </a:p>
          <a:p>
            <a:pPr lvl="1"/>
            <a:r>
              <a:rPr lang="zh-TW" altLang="en-US" dirty="0"/>
              <a:t>結束標籤</a:t>
            </a:r>
            <a:r>
              <a:rPr lang="en-US" altLang="zh-TW" dirty="0"/>
              <a:t> </a:t>
            </a:r>
            <a:r>
              <a:rPr lang="en-US" altLang="zh-TW" dirty="0">
                <a:solidFill>
                  <a:srgbClr val="00B0F0"/>
                </a:solidFill>
              </a:rPr>
              <a:t>&lt;</a:t>
            </a:r>
            <a:r>
              <a:rPr lang="en-US" altLang="zh-TW" dirty="0">
                <a:solidFill>
                  <a:srgbClr val="FFC000"/>
                </a:solidFill>
              </a:rPr>
              <a:t>/tag</a:t>
            </a:r>
            <a:r>
              <a:rPr lang="en-US" altLang="zh-TW" dirty="0">
                <a:solidFill>
                  <a:srgbClr val="00B0F0"/>
                </a:solidFill>
              </a:rPr>
              <a:t>&gt;</a:t>
            </a:r>
            <a:endParaRPr lang="en-US" altLang="zh-TW" dirty="0"/>
          </a:p>
          <a:p>
            <a:pPr lvl="1"/>
            <a:r>
              <a:rPr lang="zh-TW" altLang="en-US" dirty="0"/>
              <a:t>內容</a:t>
            </a:r>
          </a:p>
        </p:txBody>
      </p:sp>
      <p:sp>
        <p:nvSpPr>
          <p:cNvPr id="4" name="投影片編號版面配置區 3">
            <a:extLst>
              <a:ext uri="{FF2B5EF4-FFF2-40B4-BE49-F238E27FC236}">
                <a16:creationId xmlns:a16="http://schemas.microsoft.com/office/drawing/2014/main" id="{753CFC0A-5577-4868-ADDD-D3E894C6F8D8}"/>
              </a:ext>
            </a:extLst>
          </p:cNvPr>
          <p:cNvSpPr>
            <a:spLocks noGrp="1"/>
          </p:cNvSpPr>
          <p:nvPr>
            <p:ph type="sldNum" sz="quarter" idx="12"/>
          </p:nvPr>
        </p:nvSpPr>
        <p:spPr/>
        <p:txBody>
          <a:bodyPr/>
          <a:lstStyle/>
          <a:p>
            <a:fld id="{FF859E45-04B1-4E58-9AF5-660380539FB8}" type="slidenum">
              <a:rPr lang="zh-TW" altLang="en-US" smtClean="0"/>
              <a:t>12</a:t>
            </a:fld>
            <a:endParaRPr lang="zh-TW" altLang="en-US"/>
          </a:p>
        </p:txBody>
      </p:sp>
      <p:grpSp>
        <p:nvGrpSpPr>
          <p:cNvPr id="5" name="群組 4">
            <a:extLst>
              <a:ext uri="{FF2B5EF4-FFF2-40B4-BE49-F238E27FC236}">
                <a16:creationId xmlns:a16="http://schemas.microsoft.com/office/drawing/2014/main" id="{3EF8BF9B-3ED7-467F-AAAF-B33E71D92A60}"/>
              </a:ext>
            </a:extLst>
          </p:cNvPr>
          <p:cNvGrpSpPr/>
          <p:nvPr/>
        </p:nvGrpSpPr>
        <p:grpSpPr>
          <a:xfrm>
            <a:off x="1195402" y="1702008"/>
            <a:ext cx="9790545" cy="650774"/>
            <a:chOff x="1220311" y="2780145"/>
            <a:chExt cx="9790545" cy="650774"/>
          </a:xfrm>
        </p:grpSpPr>
        <p:sp>
          <p:nvSpPr>
            <p:cNvPr id="6" name="矩形 5">
              <a:extLst>
                <a:ext uri="{FF2B5EF4-FFF2-40B4-BE49-F238E27FC236}">
                  <a16:creationId xmlns:a16="http://schemas.microsoft.com/office/drawing/2014/main" id="{DE821CE9-8F2B-453B-8014-14AA05C9A465}"/>
                </a:ext>
              </a:extLst>
            </p:cNvPr>
            <p:cNvSpPr/>
            <p:nvPr/>
          </p:nvSpPr>
          <p:spPr>
            <a:xfrm>
              <a:off x="1220311" y="3029978"/>
              <a:ext cx="9790545" cy="400941"/>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a:t>
              </a:r>
              <a:r>
                <a:rPr lang="en-US" altLang="zh-TW" dirty="0">
                  <a:solidFill>
                    <a:srgbClr val="00B0F0"/>
                  </a:solidFill>
                </a:rPr>
                <a:t>&gt;</a:t>
              </a:r>
              <a:r>
                <a:rPr lang="en-US" altLang="zh-TW" dirty="0"/>
                <a:t>A-Fei is very cute.</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endParaRPr lang="zh-TW" altLang="en-US" dirty="0">
                <a:solidFill>
                  <a:srgbClr val="00B0F0"/>
                </a:solidFill>
              </a:endParaRPr>
            </a:p>
          </p:txBody>
        </p:sp>
        <p:sp>
          <p:nvSpPr>
            <p:cNvPr id="7" name="矩形 6">
              <a:extLst>
                <a:ext uri="{FF2B5EF4-FFF2-40B4-BE49-F238E27FC236}">
                  <a16:creationId xmlns:a16="http://schemas.microsoft.com/office/drawing/2014/main" id="{5133274D-D3D5-4A1F-B611-3E0C4402AC1F}"/>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78929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0E25C5-8A0D-4C02-BF5D-6046FF0C4973}"/>
              </a:ext>
            </a:extLst>
          </p:cNvPr>
          <p:cNvSpPr>
            <a:spLocks noGrp="1"/>
          </p:cNvSpPr>
          <p:nvPr>
            <p:ph type="title"/>
          </p:nvPr>
        </p:nvSpPr>
        <p:spPr/>
        <p:txBody>
          <a:bodyPr/>
          <a:lstStyle/>
          <a:p>
            <a:r>
              <a:rPr lang="zh-TW" altLang="en-US" dirty="0"/>
              <a:t>屬性（</a:t>
            </a:r>
            <a:r>
              <a:rPr lang="en-US" altLang="zh-TW" dirty="0"/>
              <a:t>Attribute</a:t>
            </a:r>
            <a:r>
              <a:rPr lang="zh-TW" altLang="en-US" dirty="0"/>
              <a:t>）</a:t>
            </a:r>
          </a:p>
        </p:txBody>
      </p:sp>
      <p:sp>
        <p:nvSpPr>
          <p:cNvPr id="3" name="內容版面配置區 2">
            <a:extLst>
              <a:ext uri="{FF2B5EF4-FFF2-40B4-BE49-F238E27FC236}">
                <a16:creationId xmlns:a16="http://schemas.microsoft.com/office/drawing/2014/main" id="{9A471311-9A2E-4355-A92A-7EC63E7E6009}"/>
              </a:ext>
            </a:extLst>
          </p:cNvPr>
          <p:cNvSpPr>
            <a:spLocks noGrp="1"/>
          </p:cNvSpPr>
          <p:nvPr>
            <p:ph idx="1"/>
          </p:nvPr>
        </p:nvSpPr>
        <p:spPr>
          <a:xfrm>
            <a:off x="913795" y="2578812"/>
            <a:ext cx="10353762" cy="3212387"/>
          </a:xfrm>
        </p:spPr>
        <p:txBody>
          <a:bodyPr/>
          <a:lstStyle/>
          <a:p>
            <a:r>
              <a:rPr lang="zh-TW" altLang="en-US" dirty="0">
                <a:effectLst/>
              </a:rPr>
              <a:t>提供關於元件的額外資訊</a:t>
            </a:r>
            <a:endParaRPr lang="en-US" altLang="zh-TW" dirty="0">
              <a:effectLst/>
            </a:endParaRPr>
          </a:p>
          <a:p>
            <a:r>
              <a:rPr lang="zh-TW" altLang="en-US" dirty="0">
                <a:effectLst/>
              </a:rPr>
              <a:t>在開始標籤指定</a:t>
            </a:r>
            <a:endParaRPr lang="en-US" altLang="zh-TW" dirty="0">
              <a:effectLst/>
            </a:endParaRPr>
          </a:p>
          <a:p>
            <a:r>
              <a:rPr lang="zh-TW" altLang="en-US" dirty="0">
                <a:effectLst/>
              </a:rPr>
              <a:t>語法：</a:t>
            </a:r>
            <a:r>
              <a:rPr lang="en-US" altLang="zh-TW" dirty="0">
                <a:solidFill>
                  <a:srgbClr val="FF0000"/>
                </a:solidFill>
                <a:effectLst/>
              </a:rPr>
              <a:t>name="</a:t>
            </a:r>
            <a:r>
              <a:rPr lang="en-US" altLang="zh-TW" dirty="0">
                <a:solidFill>
                  <a:srgbClr val="92D050"/>
                </a:solidFill>
                <a:effectLst/>
              </a:rPr>
              <a:t>value</a:t>
            </a:r>
            <a:r>
              <a:rPr lang="en-US" altLang="zh-TW" dirty="0">
                <a:solidFill>
                  <a:srgbClr val="FF0000"/>
                </a:solidFill>
                <a:effectLst/>
              </a:rPr>
              <a:t>"</a:t>
            </a:r>
          </a:p>
        </p:txBody>
      </p:sp>
      <p:sp>
        <p:nvSpPr>
          <p:cNvPr id="4" name="投影片編號版面配置區 3">
            <a:extLst>
              <a:ext uri="{FF2B5EF4-FFF2-40B4-BE49-F238E27FC236}">
                <a16:creationId xmlns:a16="http://schemas.microsoft.com/office/drawing/2014/main" id="{753CFC0A-5577-4868-ADDD-D3E894C6F8D8}"/>
              </a:ext>
            </a:extLst>
          </p:cNvPr>
          <p:cNvSpPr>
            <a:spLocks noGrp="1"/>
          </p:cNvSpPr>
          <p:nvPr>
            <p:ph type="sldNum" sz="quarter" idx="12"/>
          </p:nvPr>
        </p:nvSpPr>
        <p:spPr/>
        <p:txBody>
          <a:bodyPr/>
          <a:lstStyle/>
          <a:p>
            <a:fld id="{FF859E45-04B1-4E58-9AF5-660380539FB8}" type="slidenum">
              <a:rPr lang="zh-TW" altLang="en-US" smtClean="0"/>
              <a:t>13</a:t>
            </a:fld>
            <a:endParaRPr lang="zh-TW" altLang="en-US"/>
          </a:p>
        </p:txBody>
      </p:sp>
      <p:grpSp>
        <p:nvGrpSpPr>
          <p:cNvPr id="5" name="群組 4">
            <a:extLst>
              <a:ext uri="{FF2B5EF4-FFF2-40B4-BE49-F238E27FC236}">
                <a16:creationId xmlns:a16="http://schemas.microsoft.com/office/drawing/2014/main" id="{3EF8BF9B-3ED7-467F-AAAF-B33E71D92A60}"/>
              </a:ext>
            </a:extLst>
          </p:cNvPr>
          <p:cNvGrpSpPr/>
          <p:nvPr/>
        </p:nvGrpSpPr>
        <p:grpSpPr>
          <a:xfrm>
            <a:off x="1195402" y="1702008"/>
            <a:ext cx="9790545" cy="650774"/>
            <a:chOff x="1220311" y="2780145"/>
            <a:chExt cx="9790545" cy="650774"/>
          </a:xfrm>
        </p:grpSpPr>
        <p:sp>
          <p:nvSpPr>
            <p:cNvPr id="6" name="矩形 5">
              <a:extLst>
                <a:ext uri="{FF2B5EF4-FFF2-40B4-BE49-F238E27FC236}">
                  <a16:creationId xmlns:a16="http://schemas.microsoft.com/office/drawing/2014/main" id="{DE821CE9-8F2B-453B-8014-14AA05C9A465}"/>
                </a:ext>
              </a:extLst>
            </p:cNvPr>
            <p:cNvSpPr/>
            <p:nvPr/>
          </p:nvSpPr>
          <p:spPr>
            <a:xfrm>
              <a:off x="1220311" y="3029978"/>
              <a:ext cx="9790545" cy="400941"/>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 </a:t>
              </a:r>
              <a:r>
                <a:rPr lang="en-US" altLang="zh-TW" dirty="0">
                  <a:solidFill>
                    <a:srgbClr val="FF0000"/>
                  </a:solidFill>
                </a:rPr>
                <a:t>class="</a:t>
              </a:r>
              <a:r>
                <a:rPr lang="en-US" altLang="zh-TW" dirty="0">
                  <a:solidFill>
                    <a:srgbClr val="92D050"/>
                  </a:solidFill>
                </a:rPr>
                <a:t>container</a:t>
              </a:r>
              <a:r>
                <a:rPr lang="en-US" altLang="zh-TW" dirty="0">
                  <a:solidFill>
                    <a:srgbClr val="FF0000"/>
                  </a:solidFill>
                </a:rPr>
                <a:t>"</a:t>
              </a:r>
              <a:r>
                <a:rPr lang="en-US" altLang="zh-TW" dirty="0">
                  <a:solidFill>
                    <a:srgbClr val="00B0F0"/>
                  </a:solidFill>
                </a:rPr>
                <a:t>&gt;</a:t>
              </a:r>
              <a:r>
                <a:rPr lang="en-US" altLang="zh-TW" dirty="0"/>
                <a:t>A-Fei is very cute.</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endParaRPr lang="zh-TW" altLang="en-US" dirty="0">
                <a:solidFill>
                  <a:srgbClr val="00B0F0"/>
                </a:solidFill>
              </a:endParaRPr>
            </a:p>
          </p:txBody>
        </p:sp>
        <p:sp>
          <p:nvSpPr>
            <p:cNvPr id="7" name="矩形 6">
              <a:extLst>
                <a:ext uri="{FF2B5EF4-FFF2-40B4-BE49-F238E27FC236}">
                  <a16:creationId xmlns:a16="http://schemas.microsoft.com/office/drawing/2014/main" id="{5133274D-D3D5-4A1F-B611-3E0C4402AC1F}"/>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13633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0E25C5-8A0D-4C02-BF5D-6046FF0C4973}"/>
              </a:ext>
            </a:extLst>
          </p:cNvPr>
          <p:cNvSpPr>
            <a:spLocks noGrp="1"/>
          </p:cNvSpPr>
          <p:nvPr>
            <p:ph type="title"/>
          </p:nvPr>
        </p:nvSpPr>
        <p:spPr/>
        <p:txBody>
          <a:bodyPr/>
          <a:lstStyle/>
          <a:p>
            <a:r>
              <a:rPr lang="zh-TW" altLang="en-US" dirty="0"/>
              <a:t>空元素（</a:t>
            </a:r>
            <a:r>
              <a:rPr lang="en-US" altLang="zh-TW" dirty="0"/>
              <a:t>Empty Element</a:t>
            </a:r>
            <a:r>
              <a:rPr lang="zh-TW" altLang="en-US" dirty="0"/>
              <a:t>）</a:t>
            </a:r>
          </a:p>
        </p:txBody>
      </p:sp>
      <p:sp>
        <p:nvSpPr>
          <p:cNvPr id="3" name="內容版面配置區 2">
            <a:extLst>
              <a:ext uri="{FF2B5EF4-FFF2-40B4-BE49-F238E27FC236}">
                <a16:creationId xmlns:a16="http://schemas.microsoft.com/office/drawing/2014/main" id="{9A471311-9A2E-4355-A92A-7EC63E7E6009}"/>
              </a:ext>
            </a:extLst>
          </p:cNvPr>
          <p:cNvSpPr>
            <a:spLocks noGrp="1"/>
          </p:cNvSpPr>
          <p:nvPr>
            <p:ph idx="1"/>
          </p:nvPr>
        </p:nvSpPr>
        <p:spPr>
          <a:xfrm>
            <a:off x="913795" y="2671281"/>
            <a:ext cx="10353762" cy="3119918"/>
          </a:xfrm>
        </p:spPr>
        <p:txBody>
          <a:bodyPr/>
          <a:lstStyle/>
          <a:p>
            <a:r>
              <a:rPr lang="zh-TW" altLang="en-US" dirty="0">
                <a:effectLst/>
              </a:rPr>
              <a:t>沒有內容部分的元素</a:t>
            </a:r>
            <a:endParaRPr lang="en-US" altLang="zh-TW" dirty="0">
              <a:effectLst/>
            </a:endParaRPr>
          </a:p>
          <a:p>
            <a:r>
              <a:rPr lang="zh-TW" altLang="en-US" dirty="0">
                <a:effectLst/>
              </a:rPr>
              <a:t>也被稱為自閉合標籤（</a:t>
            </a:r>
            <a:r>
              <a:rPr lang="en-US" altLang="zh-TW" dirty="0"/>
              <a:t>Self-Closing Tag</a:t>
            </a:r>
            <a:r>
              <a:rPr lang="zh-TW" altLang="en-US" dirty="0"/>
              <a:t>）</a:t>
            </a:r>
            <a:endParaRPr lang="en-US" altLang="zh-TW" dirty="0"/>
          </a:p>
          <a:p>
            <a:r>
              <a:rPr lang="zh-TW" altLang="en-US" dirty="0"/>
              <a:t>結尾斜線可加可不加</a:t>
            </a:r>
          </a:p>
        </p:txBody>
      </p:sp>
      <p:sp>
        <p:nvSpPr>
          <p:cNvPr id="4" name="投影片編號版面配置區 3">
            <a:extLst>
              <a:ext uri="{FF2B5EF4-FFF2-40B4-BE49-F238E27FC236}">
                <a16:creationId xmlns:a16="http://schemas.microsoft.com/office/drawing/2014/main" id="{753CFC0A-5577-4868-ADDD-D3E894C6F8D8}"/>
              </a:ext>
            </a:extLst>
          </p:cNvPr>
          <p:cNvSpPr>
            <a:spLocks noGrp="1"/>
          </p:cNvSpPr>
          <p:nvPr>
            <p:ph type="sldNum" sz="quarter" idx="12"/>
          </p:nvPr>
        </p:nvSpPr>
        <p:spPr/>
        <p:txBody>
          <a:bodyPr/>
          <a:lstStyle/>
          <a:p>
            <a:fld id="{FF859E45-04B1-4E58-9AF5-660380539FB8}" type="slidenum">
              <a:rPr lang="zh-TW" altLang="en-US" smtClean="0"/>
              <a:t>14</a:t>
            </a:fld>
            <a:endParaRPr lang="zh-TW" altLang="en-US"/>
          </a:p>
        </p:txBody>
      </p:sp>
      <p:grpSp>
        <p:nvGrpSpPr>
          <p:cNvPr id="5" name="群組 4">
            <a:extLst>
              <a:ext uri="{FF2B5EF4-FFF2-40B4-BE49-F238E27FC236}">
                <a16:creationId xmlns:a16="http://schemas.microsoft.com/office/drawing/2014/main" id="{3EF8BF9B-3ED7-467F-AAAF-B33E71D92A60}"/>
              </a:ext>
            </a:extLst>
          </p:cNvPr>
          <p:cNvGrpSpPr/>
          <p:nvPr/>
        </p:nvGrpSpPr>
        <p:grpSpPr>
          <a:xfrm>
            <a:off x="1195402" y="1702008"/>
            <a:ext cx="9790545" cy="969273"/>
            <a:chOff x="1220311" y="2780145"/>
            <a:chExt cx="9790545" cy="969273"/>
          </a:xfrm>
        </p:grpSpPr>
        <p:sp>
          <p:nvSpPr>
            <p:cNvPr id="6" name="矩形 5">
              <a:extLst>
                <a:ext uri="{FF2B5EF4-FFF2-40B4-BE49-F238E27FC236}">
                  <a16:creationId xmlns:a16="http://schemas.microsoft.com/office/drawing/2014/main" id="{DE821CE9-8F2B-453B-8014-14AA05C9A465}"/>
                </a:ext>
              </a:extLst>
            </p:cNvPr>
            <p:cNvSpPr/>
            <p:nvPr/>
          </p:nvSpPr>
          <p:spPr>
            <a:xfrm>
              <a:off x="1220311" y="3029978"/>
              <a:ext cx="9790545" cy="719440"/>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err="1">
                  <a:solidFill>
                    <a:srgbClr val="FFC000"/>
                  </a:solidFill>
                </a:rPr>
                <a:t>img</a:t>
              </a:r>
              <a:r>
                <a:rPr lang="en-US" altLang="zh-TW" dirty="0">
                  <a:solidFill>
                    <a:srgbClr val="FFC000"/>
                  </a:solidFill>
                </a:rPr>
                <a:t> </a:t>
              </a:r>
              <a:r>
                <a:rPr lang="en-US" altLang="zh-TW" dirty="0" err="1">
                  <a:solidFill>
                    <a:srgbClr val="FF0000"/>
                  </a:solidFill>
                </a:rPr>
                <a:t>src</a:t>
              </a:r>
              <a:r>
                <a:rPr lang="en-US" altLang="zh-TW" dirty="0">
                  <a:solidFill>
                    <a:srgbClr val="FF0000"/>
                  </a:solidFill>
                </a:rPr>
                <a:t>="</a:t>
              </a:r>
              <a:r>
                <a:rPr lang="en-US" altLang="zh-TW" dirty="0">
                  <a:solidFill>
                    <a:srgbClr val="92D050"/>
                  </a:solidFill>
                </a:rPr>
                <a:t>image/A-Fei.jpg</a:t>
              </a:r>
              <a:r>
                <a:rPr lang="en-US" altLang="zh-TW" dirty="0">
                  <a:solidFill>
                    <a:srgbClr val="FF0000"/>
                  </a:solidFill>
                </a:rPr>
                <a:t>"</a:t>
              </a:r>
              <a:r>
                <a:rPr lang="en-US" altLang="zh-TW" dirty="0">
                  <a:solidFill>
                    <a:srgbClr val="FFC000"/>
                  </a:solidFill>
                </a:rPr>
                <a:t> /</a:t>
              </a:r>
              <a:r>
                <a:rPr lang="en-US" altLang="zh-TW" dirty="0">
                  <a:solidFill>
                    <a:srgbClr val="00B0F0"/>
                  </a:solidFill>
                </a:rPr>
                <a:t>&gt;</a:t>
              </a:r>
            </a:p>
            <a:p>
              <a:r>
                <a:rPr lang="en-US" altLang="zh-TW" dirty="0">
                  <a:solidFill>
                    <a:srgbClr val="00B0F0"/>
                  </a:solidFill>
                </a:rPr>
                <a:t>&lt;</a:t>
              </a:r>
              <a:r>
                <a:rPr lang="en-US" altLang="zh-TW" dirty="0" err="1">
                  <a:solidFill>
                    <a:srgbClr val="FFC000"/>
                  </a:solidFill>
                </a:rPr>
                <a:t>img</a:t>
              </a:r>
              <a:r>
                <a:rPr lang="en-US" altLang="zh-TW" dirty="0">
                  <a:solidFill>
                    <a:srgbClr val="FFC000"/>
                  </a:solidFill>
                </a:rPr>
                <a:t> </a:t>
              </a:r>
              <a:r>
                <a:rPr lang="en-US" altLang="zh-TW" dirty="0" err="1">
                  <a:solidFill>
                    <a:srgbClr val="FF0000"/>
                  </a:solidFill>
                </a:rPr>
                <a:t>src</a:t>
              </a:r>
              <a:r>
                <a:rPr lang="en-US" altLang="zh-TW" dirty="0">
                  <a:solidFill>
                    <a:srgbClr val="FF0000"/>
                  </a:solidFill>
                </a:rPr>
                <a:t>="</a:t>
              </a:r>
              <a:r>
                <a:rPr lang="en-US" altLang="zh-TW" dirty="0">
                  <a:solidFill>
                    <a:srgbClr val="92D050"/>
                  </a:solidFill>
                </a:rPr>
                <a:t>image/A-Fei.jpg</a:t>
              </a:r>
              <a:r>
                <a:rPr lang="en-US" altLang="zh-TW" dirty="0">
                  <a:solidFill>
                    <a:srgbClr val="FF0000"/>
                  </a:solidFill>
                </a:rPr>
                <a:t>"</a:t>
              </a:r>
              <a:r>
                <a:rPr lang="en-US" altLang="zh-TW" dirty="0">
                  <a:solidFill>
                    <a:srgbClr val="00B0F0"/>
                  </a:solidFill>
                </a:rPr>
                <a:t>&gt;</a:t>
              </a:r>
              <a:endParaRPr lang="zh-TW" altLang="en-US" dirty="0">
                <a:solidFill>
                  <a:srgbClr val="00B0F0"/>
                </a:solidFill>
              </a:endParaRPr>
            </a:p>
          </p:txBody>
        </p:sp>
        <p:sp>
          <p:nvSpPr>
            <p:cNvPr id="7" name="矩形 6">
              <a:extLst>
                <a:ext uri="{FF2B5EF4-FFF2-40B4-BE49-F238E27FC236}">
                  <a16:creationId xmlns:a16="http://schemas.microsoft.com/office/drawing/2014/main" id="{5133274D-D3D5-4A1F-B611-3E0C4402AC1F}"/>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346642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1B8D03-1DC7-4925-B2A8-EDFEB61B8629}"/>
              </a:ext>
            </a:extLst>
          </p:cNvPr>
          <p:cNvSpPr>
            <a:spLocks noGrp="1"/>
          </p:cNvSpPr>
          <p:nvPr>
            <p:ph type="title"/>
          </p:nvPr>
        </p:nvSpPr>
        <p:spPr/>
        <p:txBody>
          <a:bodyPr/>
          <a:lstStyle/>
          <a:p>
            <a:r>
              <a:rPr lang="zh-TW" altLang="en-US" dirty="0"/>
              <a:t>巢狀元素（</a:t>
            </a:r>
            <a:r>
              <a:rPr lang="en-US" altLang="zh-TW" dirty="0"/>
              <a:t>Nested Element</a:t>
            </a:r>
            <a:r>
              <a:rPr lang="zh-TW" altLang="en-US" dirty="0"/>
              <a:t>）</a:t>
            </a:r>
          </a:p>
        </p:txBody>
      </p:sp>
      <p:sp>
        <p:nvSpPr>
          <p:cNvPr id="3" name="內容版面配置區 2">
            <a:extLst>
              <a:ext uri="{FF2B5EF4-FFF2-40B4-BE49-F238E27FC236}">
                <a16:creationId xmlns:a16="http://schemas.microsoft.com/office/drawing/2014/main" id="{8D990706-BA07-47D7-873A-D88F5F4E03DB}"/>
              </a:ext>
            </a:extLst>
          </p:cNvPr>
          <p:cNvSpPr>
            <a:spLocks noGrp="1"/>
          </p:cNvSpPr>
          <p:nvPr>
            <p:ph idx="1"/>
          </p:nvPr>
        </p:nvSpPr>
        <p:spPr>
          <a:xfrm>
            <a:off x="913795" y="2455524"/>
            <a:ext cx="10353762" cy="3335676"/>
          </a:xfrm>
        </p:spPr>
        <p:txBody>
          <a:bodyPr/>
          <a:lstStyle/>
          <a:p>
            <a:r>
              <a:rPr lang="zh-TW" altLang="en-US" dirty="0">
                <a:effectLst/>
              </a:rPr>
              <a:t>元素可以巢狀使用（元素包含另一些元素）</a:t>
            </a:r>
            <a:endParaRPr lang="en-US" altLang="zh-TW" dirty="0">
              <a:effectLst/>
            </a:endParaRPr>
          </a:p>
          <a:p>
            <a:r>
              <a:rPr lang="zh-TW" altLang="en-US" dirty="0">
                <a:effectLst/>
              </a:rPr>
              <a:t>所有 </a:t>
            </a:r>
            <a:r>
              <a:rPr lang="en-US" altLang="zh-TW" dirty="0">
                <a:effectLst/>
              </a:rPr>
              <a:t>HTML </a:t>
            </a:r>
            <a:r>
              <a:rPr lang="zh-TW" altLang="en-US" dirty="0">
                <a:effectLst/>
              </a:rPr>
              <a:t>文件皆由巢狀 </a:t>
            </a:r>
            <a:r>
              <a:rPr lang="en-US" altLang="zh-TW" dirty="0">
                <a:effectLst/>
              </a:rPr>
              <a:t>HTML </a:t>
            </a:r>
            <a:r>
              <a:rPr lang="zh-TW" altLang="en-US" dirty="0">
                <a:effectLst/>
              </a:rPr>
              <a:t>元素構成</a:t>
            </a:r>
            <a:endParaRPr lang="en-US" altLang="zh-TW" dirty="0">
              <a:effectLst/>
            </a:endParaRPr>
          </a:p>
        </p:txBody>
      </p:sp>
      <p:sp>
        <p:nvSpPr>
          <p:cNvPr id="4" name="投影片編號版面配置區 3">
            <a:extLst>
              <a:ext uri="{FF2B5EF4-FFF2-40B4-BE49-F238E27FC236}">
                <a16:creationId xmlns:a16="http://schemas.microsoft.com/office/drawing/2014/main" id="{6E0207BC-4BC3-481A-A81B-394764FE949B}"/>
              </a:ext>
            </a:extLst>
          </p:cNvPr>
          <p:cNvSpPr>
            <a:spLocks noGrp="1"/>
          </p:cNvSpPr>
          <p:nvPr>
            <p:ph type="sldNum" sz="quarter" idx="12"/>
          </p:nvPr>
        </p:nvSpPr>
        <p:spPr/>
        <p:txBody>
          <a:bodyPr/>
          <a:lstStyle/>
          <a:p>
            <a:fld id="{FF859E45-04B1-4E58-9AF5-660380539FB8}" type="slidenum">
              <a:rPr lang="zh-TW" altLang="en-US" smtClean="0"/>
              <a:t>15</a:t>
            </a:fld>
            <a:endParaRPr lang="zh-TW" altLang="en-US"/>
          </a:p>
        </p:txBody>
      </p:sp>
      <p:grpSp>
        <p:nvGrpSpPr>
          <p:cNvPr id="5" name="群組 4">
            <a:extLst>
              <a:ext uri="{FF2B5EF4-FFF2-40B4-BE49-F238E27FC236}">
                <a16:creationId xmlns:a16="http://schemas.microsoft.com/office/drawing/2014/main" id="{3216880D-442E-41D4-9BA2-3C8712E98EA5}"/>
              </a:ext>
            </a:extLst>
          </p:cNvPr>
          <p:cNvGrpSpPr/>
          <p:nvPr/>
        </p:nvGrpSpPr>
        <p:grpSpPr>
          <a:xfrm>
            <a:off x="1195402" y="1702008"/>
            <a:ext cx="9790545" cy="650774"/>
            <a:chOff x="1220311" y="2780145"/>
            <a:chExt cx="9790545" cy="650774"/>
          </a:xfrm>
        </p:grpSpPr>
        <p:sp>
          <p:nvSpPr>
            <p:cNvPr id="6" name="矩形 5">
              <a:extLst>
                <a:ext uri="{FF2B5EF4-FFF2-40B4-BE49-F238E27FC236}">
                  <a16:creationId xmlns:a16="http://schemas.microsoft.com/office/drawing/2014/main" id="{21E1066A-5CEA-468B-A904-91222F1BC5AD}"/>
                </a:ext>
              </a:extLst>
            </p:cNvPr>
            <p:cNvSpPr/>
            <p:nvPr/>
          </p:nvSpPr>
          <p:spPr>
            <a:xfrm>
              <a:off x="1220311" y="3029978"/>
              <a:ext cx="9790545" cy="400941"/>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a:t>
              </a:r>
              <a:r>
                <a:rPr lang="en-US" altLang="zh-TW" dirty="0">
                  <a:solidFill>
                    <a:srgbClr val="00B0F0"/>
                  </a:solidFill>
                </a:rPr>
                <a:t>&gt;</a:t>
              </a:r>
              <a:r>
                <a:rPr lang="en-US" altLang="zh-TW" dirty="0"/>
                <a:t>A-Fei is </a:t>
              </a:r>
              <a:r>
                <a:rPr lang="en-US" altLang="zh-TW" dirty="0">
                  <a:solidFill>
                    <a:srgbClr val="00B0F0"/>
                  </a:solidFill>
                </a:rPr>
                <a:t>&lt;</a:t>
              </a:r>
              <a:r>
                <a:rPr lang="en-US" altLang="zh-TW" dirty="0">
                  <a:solidFill>
                    <a:srgbClr val="FFC000"/>
                  </a:solidFill>
                </a:rPr>
                <a:t>strong</a:t>
              </a:r>
              <a:r>
                <a:rPr lang="en-US" altLang="zh-TW" dirty="0">
                  <a:solidFill>
                    <a:srgbClr val="00B0F0"/>
                  </a:solidFill>
                </a:rPr>
                <a:t>&gt;</a:t>
              </a:r>
              <a:r>
                <a:rPr lang="en-US" altLang="zh-TW" dirty="0"/>
                <a:t>very cute</a:t>
              </a:r>
              <a:r>
                <a:rPr lang="en-US" altLang="zh-TW" dirty="0">
                  <a:solidFill>
                    <a:srgbClr val="00B0F0"/>
                  </a:solidFill>
                </a:rPr>
                <a:t>&lt;</a:t>
              </a:r>
              <a:r>
                <a:rPr lang="en-US" altLang="zh-TW" dirty="0">
                  <a:solidFill>
                    <a:srgbClr val="FFC000"/>
                  </a:solidFill>
                </a:rPr>
                <a:t>/strong</a:t>
              </a:r>
              <a:r>
                <a:rPr lang="en-US" altLang="zh-TW" dirty="0">
                  <a:solidFill>
                    <a:srgbClr val="00B0F0"/>
                  </a:solidFill>
                </a:rPr>
                <a:t>&gt;</a:t>
              </a:r>
              <a:r>
                <a:rPr lang="en-US" altLang="zh-TW" dirty="0"/>
                <a: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endParaRPr lang="zh-TW" altLang="en-US" dirty="0">
                <a:solidFill>
                  <a:srgbClr val="00B0F0"/>
                </a:solidFill>
              </a:endParaRPr>
            </a:p>
          </p:txBody>
        </p:sp>
        <p:sp>
          <p:nvSpPr>
            <p:cNvPr id="7" name="矩形 6">
              <a:extLst>
                <a:ext uri="{FF2B5EF4-FFF2-40B4-BE49-F238E27FC236}">
                  <a16:creationId xmlns:a16="http://schemas.microsoft.com/office/drawing/2014/main" id="{5556895E-605B-4DBE-8A0D-7308E60E7A57}"/>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80773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DD6146A-490D-4C19-8D82-5909F4316562}"/>
              </a:ext>
            </a:extLst>
          </p:cNvPr>
          <p:cNvSpPr>
            <a:spLocks noGrp="1"/>
          </p:cNvSpPr>
          <p:nvPr>
            <p:ph type="ctrTitle"/>
          </p:nvPr>
        </p:nvSpPr>
        <p:spPr/>
        <p:txBody>
          <a:bodyPr/>
          <a:lstStyle/>
          <a:p>
            <a:r>
              <a:rPr lang="en-US" altLang="zh-TW" dirty="0"/>
              <a:t>HTTP </a:t>
            </a:r>
            <a:r>
              <a:rPr lang="zh-TW" altLang="en-US" dirty="0"/>
              <a:t>伺服器</a:t>
            </a:r>
          </a:p>
        </p:txBody>
      </p:sp>
      <p:sp>
        <p:nvSpPr>
          <p:cNvPr id="6" name="副標題 5">
            <a:extLst>
              <a:ext uri="{FF2B5EF4-FFF2-40B4-BE49-F238E27FC236}">
                <a16:creationId xmlns:a16="http://schemas.microsoft.com/office/drawing/2014/main" id="{38E0B1E3-09D4-4C59-9ED6-1E08A952BCCC}"/>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D4C803F-090A-4760-839B-E90B12247DD2}"/>
              </a:ext>
            </a:extLst>
          </p:cNvPr>
          <p:cNvSpPr>
            <a:spLocks noGrp="1"/>
          </p:cNvSpPr>
          <p:nvPr>
            <p:ph type="sldNum" sz="quarter" idx="12"/>
          </p:nvPr>
        </p:nvSpPr>
        <p:spPr/>
        <p:txBody>
          <a:bodyPr/>
          <a:lstStyle/>
          <a:p>
            <a:fld id="{FF859E45-04B1-4E58-9AF5-660380539FB8}" type="slidenum">
              <a:rPr lang="zh-TW" altLang="en-US" smtClean="0"/>
              <a:t>16</a:t>
            </a:fld>
            <a:endParaRPr lang="zh-TW" altLang="en-US"/>
          </a:p>
        </p:txBody>
      </p:sp>
    </p:spTree>
    <p:extLst>
      <p:ext uri="{BB962C8B-B14F-4D97-AF65-F5344CB8AC3E}">
        <p14:creationId xmlns:p14="http://schemas.microsoft.com/office/powerpoint/2010/main" val="222017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98C93B-4BCF-4348-9F4A-6DCEBE1BE46E}"/>
              </a:ext>
            </a:extLst>
          </p:cNvPr>
          <p:cNvSpPr>
            <a:spLocks noGrp="1"/>
          </p:cNvSpPr>
          <p:nvPr>
            <p:ph type="title"/>
          </p:nvPr>
        </p:nvSpPr>
        <p:spPr/>
        <p:txBody>
          <a:bodyPr/>
          <a:lstStyle/>
          <a:p>
            <a:r>
              <a:rPr lang="en-US" altLang="zh-TW" dirty="0"/>
              <a:t>HTTP </a:t>
            </a:r>
            <a:r>
              <a:rPr lang="zh-TW" altLang="en-US" dirty="0"/>
              <a:t>伺服器</a:t>
            </a:r>
          </a:p>
        </p:txBody>
      </p:sp>
      <p:sp>
        <p:nvSpPr>
          <p:cNvPr id="3" name="內容版面配置區 2">
            <a:extLst>
              <a:ext uri="{FF2B5EF4-FFF2-40B4-BE49-F238E27FC236}">
                <a16:creationId xmlns:a16="http://schemas.microsoft.com/office/drawing/2014/main" id="{65A7E770-8AAA-4DF2-B989-4E4A59A2DD38}"/>
              </a:ext>
            </a:extLst>
          </p:cNvPr>
          <p:cNvSpPr>
            <a:spLocks noGrp="1"/>
          </p:cNvSpPr>
          <p:nvPr>
            <p:ph idx="1"/>
          </p:nvPr>
        </p:nvSpPr>
        <p:spPr/>
        <p:txBody>
          <a:bodyPr/>
          <a:lstStyle/>
          <a:p>
            <a:r>
              <a:rPr lang="zh-TW" altLang="en-US" dirty="0"/>
              <a:t>負責提供網頁的服務（或主機）</a:t>
            </a:r>
            <a:endParaRPr lang="en-US" altLang="zh-TW" dirty="0"/>
          </a:p>
          <a:p>
            <a:r>
              <a:rPr lang="zh-TW" altLang="en-US" dirty="0"/>
              <a:t>通過 </a:t>
            </a:r>
            <a:r>
              <a:rPr lang="en-US" altLang="zh-TW" dirty="0"/>
              <a:t>HTTP </a:t>
            </a:r>
            <a:r>
              <a:rPr lang="zh-TW" altLang="en-US" dirty="0"/>
              <a:t>傳送內容給客戶端</a:t>
            </a:r>
            <a:endParaRPr lang="en-US" altLang="zh-TW" dirty="0"/>
          </a:p>
          <a:p>
            <a:r>
              <a:rPr lang="zh-TW" altLang="en-US" dirty="0"/>
              <a:t>靜態網站即使不使用，影響也不大，不過就先學一下吧</a:t>
            </a:r>
            <a:endParaRPr lang="en-US" altLang="zh-TW" dirty="0"/>
          </a:p>
          <a:p>
            <a:r>
              <a:rPr lang="en-US" altLang="zh-TW" dirty="0"/>
              <a:t>GitHub Pages </a:t>
            </a:r>
            <a:r>
              <a:rPr lang="zh-TW" altLang="en-US" dirty="0"/>
              <a:t>就是由 </a:t>
            </a:r>
            <a:r>
              <a:rPr lang="en-US" altLang="zh-TW" dirty="0"/>
              <a:t>GitHub </a:t>
            </a:r>
            <a:r>
              <a:rPr lang="zh-TW" altLang="en-US" dirty="0"/>
              <a:t>提供的此類型服務</a:t>
            </a:r>
            <a:endParaRPr lang="en-US" altLang="zh-TW" dirty="0"/>
          </a:p>
        </p:txBody>
      </p:sp>
      <p:sp>
        <p:nvSpPr>
          <p:cNvPr id="4" name="投影片編號版面配置區 3">
            <a:extLst>
              <a:ext uri="{FF2B5EF4-FFF2-40B4-BE49-F238E27FC236}">
                <a16:creationId xmlns:a16="http://schemas.microsoft.com/office/drawing/2014/main" id="{0AF6F108-7147-4797-8B1A-014D45C457C4}"/>
              </a:ext>
            </a:extLst>
          </p:cNvPr>
          <p:cNvSpPr>
            <a:spLocks noGrp="1"/>
          </p:cNvSpPr>
          <p:nvPr>
            <p:ph type="sldNum" sz="quarter" idx="12"/>
          </p:nvPr>
        </p:nvSpPr>
        <p:spPr/>
        <p:txBody>
          <a:bodyPr/>
          <a:lstStyle/>
          <a:p>
            <a:fld id="{FF859E45-04B1-4E58-9AF5-660380539FB8}" type="slidenum">
              <a:rPr lang="zh-TW" altLang="en-US" smtClean="0"/>
              <a:t>17</a:t>
            </a:fld>
            <a:endParaRPr lang="zh-TW" altLang="en-US"/>
          </a:p>
        </p:txBody>
      </p:sp>
      <p:pic>
        <p:nvPicPr>
          <p:cNvPr id="5" name="圖片 4">
            <a:extLst>
              <a:ext uri="{FF2B5EF4-FFF2-40B4-BE49-F238E27FC236}">
                <a16:creationId xmlns:a16="http://schemas.microsoft.com/office/drawing/2014/main" id="{80375834-DD14-4B0A-9190-0F8348D6A827}"/>
              </a:ext>
            </a:extLst>
          </p:cNvPr>
          <p:cNvPicPr>
            <a:picLocks noChangeAspect="1"/>
          </p:cNvPicPr>
          <p:nvPr/>
        </p:nvPicPr>
        <p:blipFill>
          <a:blip r:embed="rId2"/>
          <a:stretch>
            <a:fillRect/>
          </a:stretch>
        </p:blipFill>
        <p:spPr>
          <a:xfrm>
            <a:off x="4624387" y="4786601"/>
            <a:ext cx="2943225" cy="400050"/>
          </a:xfrm>
          <a:prstGeom prst="rect">
            <a:avLst/>
          </a:prstGeom>
        </p:spPr>
      </p:pic>
      <p:pic>
        <p:nvPicPr>
          <p:cNvPr id="7" name="圖片 6">
            <a:extLst>
              <a:ext uri="{FF2B5EF4-FFF2-40B4-BE49-F238E27FC236}">
                <a16:creationId xmlns:a16="http://schemas.microsoft.com/office/drawing/2014/main" id="{1A853722-96B6-4123-92C6-740F948C2AEA}"/>
              </a:ext>
            </a:extLst>
          </p:cNvPr>
          <p:cNvPicPr>
            <a:picLocks noChangeAspect="1"/>
          </p:cNvPicPr>
          <p:nvPr/>
        </p:nvPicPr>
        <p:blipFill>
          <a:blip r:embed="rId3"/>
          <a:stretch>
            <a:fillRect/>
          </a:stretch>
        </p:blipFill>
        <p:spPr>
          <a:xfrm>
            <a:off x="4767261" y="5419725"/>
            <a:ext cx="2657475" cy="371475"/>
          </a:xfrm>
          <a:prstGeom prst="rect">
            <a:avLst/>
          </a:prstGeom>
        </p:spPr>
      </p:pic>
    </p:spTree>
    <p:extLst>
      <p:ext uri="{BB962C8B-B14F-4D97-AF65-F5344CB8AC3E}">
        <p14:creationId xmlns:p14="http://schemas.microsoft.com/office/powerpoint/2010/main" val="4014303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1D94C-C1A2-46D9-B528-E84215716A79}"/>
              </a:ext>
            </a:extLst>
          </p:cNvPr>
          <p:cNvSpPr>
            <a:spLocks noGrp="1"/>
          </p:cNvSpPr>
          <p:nvPr>
            <p:ph type="title"/>
          </p:nvPr>
        </p:nvSpPr>
        <p:spPr/>
        <p:txBody>
          <a:bodyPr/>
          <a:lstStyle/>
          <a:p>
            <a:r>
              <a:rPr lang="zh-TW" altLang="en-US" dirty="0"/>
              <a:t>執行簡易</a:t>
            </a:r>
            <a:r>
              <a:rPr lang="en-US" altLang="zh-TW" dirty="0"/>
              <a:t> HTTP </a:t>
            </a:r>
            <a:r>
              <a:rPr lang="zh-TW" altLang="en-US" dirty="0"/>
              <a:t>伺服器</a:t>
            </a:r>
          </a:p>
        </p:txBody>
      </p:sp>
      <p:sp>
        <p:nvSpPr>
          <p:cNvPr id="3" name="內容版面配置區 2">
            <a:extLst>
              <a:ext uri="{FF2B5EF4-FFF2-40B4-BE49-F238E27FC236}">
                <a16:creationId xmlns:a16="http://schemas.microsoft.com/office/drawing/2014/main" id="{2EA6C151-DFC3-42DC-BA44-1FC8D87CD4BA}"/>
              </a:ext>
            </a:extLst>
          </p:cNvPr>
          <p:cNvSpPr>
            <a:spLocks noGrp="1"/>
          </p:cNvSpPr>
          <p:nvPr>
            <p:ph idx="1"/>
          </p:nvPr>
        </p:nvSpPr>
        <p:spPr/>
        <p:txBody>
          <a:bodyPr>
            <a:normAutofit lnSpcReduction="10000"/>
          </a:bodyPr>
          <a:lstStyle/>
          <a:p>
            <a:r>
              <a:rPr lang="zh-TW" altLang="en-US" dirty="0"/>
              <a:t>開啟指令介面，並切換到專案資料夾</a:t>
            </a:r>
            <a:endParaRPr lang="en-US" altLang="zh-TW" dirty="0"/>
          </a:p>
          <a:p>
            <a:r>
              <a:rPr lang="zh-TW" altLang="en-US" dirty="0"/>
              <a:t>執行</a:t>
            </a:r>
            <a:r>
              <a:rPr lang="en-US" altLang="zh-TW" dirty="0"/>
              <a:t> HTTP </a:t>
            </a:r>
            <a:r>
              <a:rPr lang="zh-TW" altLang="en-US" dirty="0"/>
              <a:t>伺服器</a:t>
            </a:r>
            <a:endParaRPr lang="en-US" altLang="zh-TW" dirty="0"/>
          </a:p>
          <a:p>
            <a:pPr lvl="1"/>
            <a:r>
              <a:rPr lang="en-US" altLang="zh-TW" dirty="0"/>
              <a:t>Python3</a:t>
            </a:r>
          </a:p>
          <a:p>
            <a:pPr lvl="2"/>
            <a:r>
              <a:rPr lang="en-US" altLang="zh-TW" dirty="0"/>
              <a:t>python -m </a:t>
            </a:r>
            <a:r>
              <a:rPr lang="en-US" altLang="zh-TW" dirty="0" err="1"/>
              <a:t>http.server</a:t>
            </a:r>
            <a:endParaRPr lang="en-US" altLang="zh-TW" dirty="0"/>
          </a:p>
          <a:p>
            <a:pPr lvl="1"/>
            <a:r>
              <a:rPr lang="en-US" altLang="zh-TW" dirty="0"/>
              <a:t>Python2</a:t>
            </a:r>
          </a:p>
          <a:p>
            <a:pPr lvl="2"/>
            <a:r>
              <a:rPr lang="en-US" altLang="zh-TW" dirty="0"/>
              <a:t>python -m </a:t>
            </a:r>
            <a:r>
              <a:rPr lang="en-US" altLang="zh-TW" dirty="0" err="1"/>
              <a:t>SimpleHTTPServer</a:t>
            </a:r>
            <a:endParaRPr lang="en-US" altLang="zh-TW" dirty="0"/>
          </a:p>
          <a:p>
            <a:pPr lvl="1"/>
            <a:r>
              <a:rPr lang="en-US" altLang="zh-TW" dirty="0"/>
              <a:t>Node.js</a:t>
            </a:r>
          </a:p>
          <a:p>
            <a:pPr lvl="2"/>
            <a:r>
              <a:rPr lang="en-US" altLang="zh-TW" dirty="0" err="1"/>
              <a:t>npm</a:t>
            </a:r>
            <a:r>
              <a:rPr lang="en-US" altLang="zh-TW" dirty="0"/>
              <a:t> install -g http-server</a:t>
            </a:r>
          </a:p>
          <a:p>
            <a:pPr lvl="2"/>
            <a:r>
              <a:rPr lang="en-US" altLang="zh-TW" dirty="0"/>
              <a:t>http-server</a:t>
            </a:r>
            <a:endParaRPr lang="zh-TW" altLang="en-US" dirty="0"/>
          </a:p>
        </p:txBody>
      </p:sp>
      <p:sp>
        <p:nvSpPr>
          <p:cNvPr id="4" name="投影片編號版面配置區 3">
            <a:extLst>
              <a:ext uri="{FF2B5EF4-FFF2-40B4-BE49-F238E27FC236}">
                <a16:creationId xmlns:a16="http://schemas.microsoft.com/office/drawing/2014/main" id="{7A441D1B-B7C3-4EB9-92E9-2CCB1C2346E3}"/>
              </a:ext>
            </a:extLst>
          </p:cNvPr>
          <p:cNvSpPr>
            <a:spLocks noGrp="1"/>
          </p:cNvSpPr>
          <p:nvPr>
            <p:ph type="sldNum" sz="quarter" idx="12"/>
          </p:nvPr>
        </p:nvSpPr>
        <p:spPr/>
        <p:txBody>
          <a:bodyPr/>
          <a:lstStyle/>
          <a:p>
            <a:fld id="{FF859E45-04B1-4E58-9AF5-660380539FB8}" type="slidenum">
              <a:rPr lang="zh-TW" altLang="en-US" smtClean="0"/>
              <a:t>18</a:t>
            </a:fld>
            <a:endParaRPr lang="zh-TW" altLang="en-US"/>
          </a:p>
        </p:txBody>
      </p:sp>
    </p:spTree>
    <p:extLst>
      <p:ext uri="{BB962C8B-B14F-4D97-AF65-F5344CB8AC3E}">
        <p14:creationId xmlns:p14="http://schemas.microsoft.com/office/powerpoint/2010/main" val="113408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29A7C0B-6264-4E41-ACC4-65302F2E8592}"/>
              </a:ext>
            </a:extLst>
          </p:cNvPr>
          <p:cNvSpPr>
            <a:spLocks noGrp="1"/>
          </p:cNvSpPr>
          <p:nvPr>
            <p:ph type="ctrTitle"/>
          </p:nvPr>
        </p:nvSpPr>
        <p:spPr/>
        <p:txBody>
          <a:bodyPr/>
          <a:lstStyle/>
          <a:p>
            <a:r>
              <a:rPr lang="en-US" altLang="zh-TW" dirty="0"/>
              <a:t>HTML5</a:t>
            </a:r>
            <a:r>
              <a:rPr lang="zh-TW" altLang="en-US" dirty="0"/>
              <a:t> </a:t>
            </a:r>
            <a:r>
              <a:rPr lang="en-US" altLang="zh-TW" dirty="0"/>
              <a:t>Example</a:t>
            </a:r>
            <a:endParaRPr lang="zh-TW" altLang="en-US" dirty="0"/>
          </a:p>
        </p:txBody>
      </p:sp>
      <p:sp>
        <p:nvSpPr>
          <p:cNvPr id="6" name="副標題 5">
            <a:extLst>
              <a:ext uri="{FF2B5EF4-FFF2-40B4-BE49-F238E27FC236}">
                <a16:creationId xmlns:a16="http://schemas.microsoft.com/office/drawing/2014/main" id="{1314D607-2455-4B14-9837-3BADE3D80306}"/>
              </a:ext>
            </a:extLst>
          </p:cNvPr>
          <p:cNvSpPr>
            <a:spLocks noGrp="1"/>
          </p:cNvSpPr>
          <p:nvPr>
            <p:ph type="subTitle" idx="1"/>
          </p:nvPr>
        </p:nvSpPr>
        <p:spPr/>
        <p:txBody>
          <a:bodyPr/>
          <a:lstStyle/>
          <a:p>
            <a:r>
              <a:rPr lang="zh-TW" altLang="en-US" dirty="0"/>
              <a:t>更仔細的看看每個細節</a:t>
            </a:r>
          </a:p>
        </p:txBody>
      </p:sp>
      <p:sp>
        <p:nvSpPr>
          <p:cNvPr id="4" name="投影片編號版面配置區 3">
            <a:extLst>
              <a:ext uri="{FF2B5EF4-FFF2-40B4-BE49-F238E27FC236}">
                <a16:creationId xmlns:a16="http://schemas.microsoft.com/office/drawing/2014/main" id="{C310ECCC-6D98-48B0-B738-B49D44B06500}"/>
              </a:ext>
            </a:extLst>
          </p:cNvPr>
          <p:cNvSpPr>
            <a:spLocks noGrp="1"/>
          </p:cNvSpPr>
          <p:nvPr>
            <p:ph type="sldNum" sz="quarter" idx="12"/>
          </p:nvPr>
        </p:nvSpPr>
        <p:spPr/>
        <p:txBody>
          <a:bodyPr/>
          <a:lstStyle/>
          <a:p>
            <a:fld id="{FF859E45-04B1-4E58-9AF5-660380539FB8}" type="slidenum">
              <a:rPr lang="zh-TW" altLang="en-US" smtClean="0"/>
              <a:t>19</a:t>
            </a:fld>
            <a:endParaRPr lang="zh-TW" altLang="en-US"/>
          </a:p>
        </p:txBody>
      </p:sp>
    </p:spTree>
    <p:extLst>
      <p:ext uri="{BB962C8B-B14F-4D97-AF65-F5344CB8AC3E}">
        <p14:creationId xmlns:p14="http://schemas.microsoft.com/office/powerpoint/2010/main" val="86543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6FAFF7-1820-45E1-8EAB-3C422585E5C6}"/>
              </a:ext>
            </a:extLst>
          </p:cNvPr>
          <p:cNvSpPr>
            <a:spLocks noGrp="1"/>
          </p:cNvSpPr>
          <p:nvPr>
            <p:ph type="ctrTitle"/>
          </p:nvPr>
        </p:nvSpPr>
        <p:spPr/>
        <p:txBody>
          <a:bodyPr/>
          <a:lstStyle/>
          <a:p>
            <a:r>
              <a:rPr lang="en-US" altLang="zh-TW" dirty="0"/>
              <a:t>Editor</a:t>
            </a:r>
            <a:endParaRPr lang="zh-TW" altLang="en-US" dirty="0"/>
          </a:p>
        </p:txBody>
      </p:sp>
      <p:sp>
        <p:nvSpPr>
          <p:cNvPr id="6" name="副標題 5">
            <a:extLst>
              <a:ext uri="{FF2B5EF4-FFF2-40B4-BE49-F238E27FC236}">
                <a16:creationId xmlns:a16="http://schemas.microsoft.com/office/drawing/2014/main" id="{584D87F3-1947-4AF3-B6C8-B3444FCDAC0F}"/>
              </a:ext>
            </a:extLst>
          </p:cNvPr>
          <p:cNvSpPr>
            <a:spLocks noGrp="1"/>
          </p:cNvSpPr>
          <p:nvPr>
            <p:ph type="subTitle" idx="1"/>
          </p:nvPr>
        </p:nvSpPr>
        <p:spPr/>
        <p:txBody>
          <a:bodyPr/>
          <a:lstStyle/>
          <a:p>
            <a:r>
              <a:rPr lang="zh-TW" altLang="en-US" dirty="0"/>
              <a:t>工欲善其事，必先利其器</a:t>
            </a:r>
          </a:p>
        </p:txBody>
      </p:sp>
      <p:sp>
        <p:nvSpPr>
          <p:cNvPr id="4" name="投影片編號版面配置區 3">
            <a:extLst>
              <a:ext uri="{FF2B5EF4-FFF2-40B4-BE49-F238E27FC236}">
                <a16:creationId xmlns:a16="http://schemas.microsoft.com/office/drawing/2014/main" id="{8DAEB237-BE64-4EC9-9486-034676059526}"/>
              </a:ext>
            </a:extLst>
          </p:cNvPr>
          <p:cNvSpPr>
            <a:spLocks noGrp="1"/>
          </p:cNvSpPr>
          <p:nvPr>
            <p:ph type="sldNum" sz="quarter" idx="12"/>
          </p:nvPr>
        </p:nvSpPr>
        <p:spPr/>
        <p:txBody>
          <a:bodyPr/>
          <a:lstStyle/>
          <a:p>
            <a:fld id="{FF859E45-04B1-4E58-9AF5-660380539FB8}" type="slidenum">
              <a:rPr lang="zh-TW" altLang="en-US" smtClean="0"/>
              <a:t>2</a:t>
            </a:fld>
            <a:endParaRPr lang="zh-TW" altLang="en-US"/>
          </a:p>
        </p:txBody>
      </p:sp>
    </p:spTree>
    <p:extLst>
      <p:ext uri="{BB962C8B-B14F-4D97-AF65-F5344CB8AC3E}">
        <p14:creationId xmlns:p14="http://schemas.microsoft.com/office/powerpoint/2010/main" val="194771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en-US" altLang="zh-TW" dirty="0"/>
              <a:t>HTML5</a:t>
            </a:r>
            <a:r>
              <a:rPr lang="zh-TW" altLang="en-US" dirty="0"/>
              <a:t> </a:t>
            </a:r>
            <a:r>
              <a:rPr lang="en-US" altLang="zh-TW" dirty="0"/>
              <a:t>Example</a:t>
            </a:r>
            <a:endParaRPr lang="zh-TW" altLang="en-US" dirty="0"/>
          </a:p>
        </p:txBody>
      </p:sp>
      <p:sp>
        <p:nvSpPr>
          <p:cNvPr id="9" name="內容版面配置區 8">
            <a:extLst>
              <a:ext uri="{FF2B5EF4-FFF2-40B4-BE49-F238E27FC236}">
                <a16:creationId xmlns:a16="http://schemas.microsoft.com/office/drawing/2014/main" id="{C16F5F1C-6789-46EA-A416-182B6FF1FB0C}"/>
              </a:ext>
            </a:extLst>
          </p:cNvPr>
          <p:cNvSpPr>
            <a:spLocks noGrp="1"/>
          </p:cNvSpPr>
          <p:nvPr>
            <p:ph idx="1"/>
          </p:nvPr>
        </p:nvSpPr>
        <p:spPr>
          <a:xfrm>
            <a:off x="913795" y="1708436"/>
            <a:ext cx="10353762" cy="3695136"/>
          </a:xfrm>
        </p:spPr>
        <p:txBody>
          <a:bodyPr/>
          <a:lstStyle/>
          <a:p>
            <a:r>
              <a:rPr lang="en-US" altLang="zh-TW" dirty="0"/>
              <a:t>index.html</a:t>
            </a:r>
            <a:endParaRPr lang="zh-TW" altLang="en-US" dirty="0"/>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20</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2349245"/>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!DOCTYPE</a:t>
              </a:r>
              <a:r>
                <a:rPr lang="en-US" altLang="zh-TW" dirty="0"/>
                <a:t> </a:t>
              </a:r>
              <a:r>
                <a:rPr lang="en-US" altLang="zh-TW" dirty="0">
                  <a:solidFill>
                    <a:srgbClr val="FF0000"/>
                  </a:solidFill>
                </a:rPr>
                <a:t>html</a:t>
              </a:r>
              <a:r>
                <a:rPr lang="en-US" altLang="zh-TW" dirty="0">
                  <a:solidFill>
                    <a:srgbClr val="00B0F0"/>
                  </a:solidFill>
                </a:rPr>
                <a:t>&gt;</a:t>
              </a:r>
              <a:br>
                <a:rPr lang="en-US" altLang="zh-TW" dirty="0"/>
              </a:br>
              <a:r>
                <a:rPr lang="en-US" altLang="zh-TW" dirty="0">
                  <a:solidFill>
                    <a:srgbClr val="00B0F0"/>
                  </a:solidFill>
                </a:rPr>
                <a:t>&lt;</a:t>
              </a:r>
              <a:r>
                <a:rPr lang="en-US" altLang="zh-TW" dirty="0">
                  <a:solidFill>
                    <a:srgbClr val="FFC000"/>
                  </a:solidFill>
                </a:rPr>
                <a:t>html</a:t>
              </a:r>
              <a:r>
                <a:rPr lang="zh-TW" altLang="en-US" dirty="0">
                  <a:solidFill>
                    <a:srgbClr val="FFC000"/>
                  </a:solidFill>
                </a:rPr>
                <a:t> </a:t>
              </a:r>
              <a:r>
                <a:rPr lang="en-US" altLang="zh-TW" dirty="0" err="1">
                  <a:solidFill>
                    <a:srgbClr val="FF0000"/>
                  </a:solidFill>
                </a:rPr>
                <a:t>lang</a:t>
              </a:r>
              <a:r>
                <a:rPr lang="en-US" altLang="zh-TW" dirty="0">
                  <a:solidFill>
                    <a:srgbClr val="FF0000"/>
                  </a:solidFill>
                </a:rPr>
                <a:t>="</a:t>
              </a:r>
              <a:r>
                <a:rPr lang="en-US" altLang="zh-TW" dirty="0" err="1">
                  <a:solidFill>
                    <a:srgbClr val="92D050"/>
                  </a:solidFill>
                </a:rPr>
                <a:t>zh</a:t>
              </a:r>
              <a:r>
                <a:rPr lang="en-US" altLang="zh-TW" dirty="0">
                  <a:solidFill>
                    <a:srgbClr val="92D050"/>
                  </a:solidFill>
                </a:rPr>
                <a:t>-</a:t>
              </a:r>
              <a:r>
                <a:rPr lang="en-US" altLang="zh-TW" dirty="0" err="1">
                  <a:solidFill>
                    <a:srgbClr val="92D050"/>
                  </a:solidFill>
                </a:rPr>
                <a:t>Hant</a:t>
              </a:r>
              <a:r>
                <a:rPr lang="en-US" altLang="zh-TW" dirty="0">
                  <a:solidFill>
                    <a:srgbClr val="92D050"/>
                  </a:solidFill>
                </a:rPr>
                <a:t>-TW</a:t>
              </a:r>
              <a:r>
                <a:rPr lang="en-US" altLang="zh-TW" dirty="0">
                  <a:solidFill>
                    <a:srgbClr val="FF0000"/>
                  </a:solidFill>
                </a:rPr>
                <a:t>"</a:t>
              </a:r>
              <a:r>
                <a:rPr lang="en-US" altLang="zh-TW" dirty="0">
                  <a:solidFill>
                    <a:srgbClr val="00B0F0"/>
                  </a:solidFill>
                </a:rPr>
                <a:t>&gt;</a:t>
              </a:r>
            </a:p>
            <a:p>
              <a:br>
                <a:rPr lang="en-US" altLang="zh-TW" dirty="0"/>
              </a:br>
              <a:r>
                <a:rPr lang="en-US" altLang="zh-TW" dirty="0">
                  <a:solidFill>
                    <a:srgbClr val="00B0F0"/>
                  </a:solidFill>
                </a:rPr>
                <a:t>&lt;</a:t>
              </a:r>
              <a:r>
                <a:rPr lang="en-US" altLang="zh-TW" dirty="0">
                  <a:solidFill>
                    <a:srgbClr val="FFC000"/>
                  </a:solidFill>
                </a:rPr>
                <a:t>head</a:t>
              </a:r>
              <a:r>
                <a:rPr lang="en-US" altLang="zh-TW" dirty="0">
                  <a:solidFill>
                    <a:srgbClr val="00B0F0"/>
                  </a:solidFill>
                </a:rPr>
                <a:t>&gt;</a:t>
              </a:r>
              <a:br>
                <a:rPr lang="en-US" altLang="zh-TW" dirty="0"/>
              </a:br>
              <a:r>
                <a:rPr lang="zh-TW" altLang="en-US" dirty="0"/>
                <a:t>    </a:t>
              </a:r>
              <a:r>
                <a:rPr lang="en-US" altLang="zh-TW" dirty="0">
                  <a:solidFill>
                    <a:srgbClr val="00B0F0"/>
                  </a:solidFill>
                </a:rPr>
                <a:t>&lt;</a:t>
              </a:r>
              <a:r>
                <a:rPr lang="en-US" altLang="zh-TW" dirty="0">
                  <a:solidFill>
                    <a:srgbClr val="FFC000"/>
                  </a:solidFill>
                </a:rPr>
                <a:t>meta</a:t>
              </a:r>
              <a:r>
                <a:rPr lang="en-US" altLang="zh-TW" dirty="0"/>
                <a:t> </a:t>
              </a:r>
              <a:r>
                <a:rPr lang="en-US" altLang="zh-TW" dirty="0">
                  <a:solidFill>
                    <a:srgbClr val="FF0000"/>
                  </a:solidFill>
                </a:rPr>
                <a:t>charset="</a:t>
              </a:r>
              <a:r>
                <a:rPr lang="en-US" altLang="zh-TW" dirty="0">
                  <a:solidFill>
                    <a:srgbClr val="92D050"/>
                  </a:solidFill>
                </a:rPr>
                <a:t>UTF-8</a:t>
              </a:r>
              <a:r>
                <a:rPr lang="en-US" altLang="zh-TW" dirty="0">
                  <a:solidFill>
                    <a:srgbClr val="FF0000"/>
                  </a:solidFill>
                </a:rPr>
                <a:t>"</a:t>
              </a:r>
              <a:r>
                <a:rPr lang="en-US" altLang="zh-TW" dirty="0">
                  <a:solidFill>
                    <a:srgbClr val="00B0F0"/>
                  </a:solidFill>
                </a:rPr>
                <a:t>&gt;</a:t>
              </a:r>
              <a:br>
                <a:rPr lang="en-US" altLang="zh-TW" dirty="0"/>
              </a:br>
              <a:r>
                <a:rPr lang="zh-TW" altLang="en-US" dirty="0"/>
                <a:t>    </a:t>
              </a:r>
              <a:r>
                <a:rPr lang="en-US" altLang="zh-TW" dirty="0">
                  <a:solidFill>
                    <a:srgbClr val="00B0F0"/>
                  </a:solidFill>
                </a:rPr>
                <a:t>&lt;</a:t>
              </a:r>
              <a:r>
                <a:rPr lang="en-US" altLang="zh-TW" dirty="0">
                  <a:solidFill>
                    <a:srgbClr val="FFC000"/>
                  </a:solidFill>
                </a:rPr>
                <a:t>title</a:t>
              </a:r>
              <a:r>
                <a:rPr lang="en-US" altLang="zh-TW" dirty="0">
                  <a:solidFill>
                    <a:srgbClr val="00B0F0"/>
                  </a:solidFill>
                </a:rPr>
                <a:t>&gt;</a:t>
              </a:r>
              <a:r>
                <a:rPr lang="en-US" altLang="zh-TW" dirty="0"/>
                <a:t>Title of the document</a:t>
              </a:r>
              <a:r>
                <a:rPr lang="en-US" altLang="zh-TW" dirty="0">
                  <a:solidFill>
                    <a:srgbClr val="00B0F0"/>
                  </a:solidFill>
                </a:rPr>
                <a:t>&lt;</a:t>
              </a:r>
              <a:r>
                <a:rPr lang="en-US" altLang="zh-TW" dirty="0">
                  <a:solidFill>
                    <a:srgbClr val="FFC000"/>
                  </a:solidFill>
                </a:rPr>
                <a:t>/title</a:t>
              </a:r>
              <a:r>
                <a:rPr lang="en-US" altLang="zh-TW" dirty="0">
                  <a:solidFill>
                    <a:srgbClr val="00B0F0"/>
                  </a:solidFill>
                </a:rPr>
                <a:t>&gt;</a:t>
              </a:r>
              <a:br>
                <a:rPr lang="en-US" altLang="zh-TW" dirty="0"/>
              </a:br>
              <a:r>
                <a:rPr lang="en-US" altLang="zh-TW" dirty="0">
                  <a:solidFill>
                    <a:srgbClr val="00B0F0"/>
                  </a:solidFill>
                </a:rPr>
                <a:t>&lt;</a:t>
              </a:r>
              <a:r>
                <a:rPr lang="en-US" altLang="zh-TW" dirty="0">
                  <a:solidFill>
                    <a:srgbClr val="FFC000"/>
                  </a:solidFill>
                </a:rPr>
                <a:t>/head</a:t>
              </a:r>
              <a:r>
                <a:rPr lang="en-US" altLang="zh-TW" dirty="0">
                  <a:solidFill>
                    <a:srgbClr val="00B0F0"/>
                  </a:solidFill>
                </a:rPr>
                <a:t>&gt;</a:t>
              </a:r>
              <a:br>
                <a:rPr lang="en-US" altLang="zh-TW" dirty="0"/>
              </a:br>
              <a:br>
                <a:rPr lang="en-US" altLang="zh-TW" dirty="0"/>
              </a:br>
              <a:r>
                <a:rPr lang="en-US" altLang="zh-TW" dirty="0">
                  <a:solidFill>
                    <a:srgbClr val="00B0F0"/>
                  </a:solidFill>
                </a:rPr>
                <a:t>&lt;</a:t>
              </a:r>
              <a:r>
                <a:rPr lang="en-US" altLang="zh-TW" dirty="0">
                  <a:solidFill>
                    <a:srgbClr val="FFC000"/>
                  </a:solidFill>
                </a:rPr>
                <a:t>body</a:t>
              </a:r>
              <a:r>
                <a:rPr lang="en-US" altLang="zh-TW" dirty="0">
                  <a:solidFill>
                    <a:srgbClr val="00B0F0"/>
                  </a:solidFill>
                </a:rPr>
                <a:t>&gt;</a:t>
              </a:r>
              <a:br>
                <a:rPr lang="en-US" altLang="zh-TW" dirty="0"/>
              </a:br>
              <a:r>
                <a:rPr lang="zh-TW" altLang="en-US" dirty="0"/>
                <a:t>    </a:t>
              </a:r>
              <a:r>
                <a:rPr lang="en-US" altLang="zh-TW" dirty="0"/>
                <a:t>Content of the document......</a:t>
              </a:r>
              <a:br>
                <a:rPr lang="en-US" altLang="zh-TW" dirty="0"/>
              </a:br>
              <a:r>
                <a:rPr lang="en-US" altLang="zh-TW" dirty="0">
                  <a:solidFill>
                    <a:srgbClr val="00B0F0"/>
                  </a:solidFill>
                </a:rPr>
                <a:t>&lt;</a:t>
              </a:r>
              <a:r>
                <a:rPr lang="en-US" altLang="zh-TW" dirty="0">
                  <a:solidFill>
                    <a:srgbClr val="FFC000"/>
                  </a:solidFill>
                </a:rPr>
                <a:t>/body</a:t>
              </a:r>
              <a:r>
                <a:rPr lang="en-US" altLang="zh-TW" dirty="0">
                  <a:solidFill>
                    <a:srgbClr val="00B0F0"/>
                  </a:solidFill>
                </a:rPr>
                <a:t>&gt;</a:t>
              </a:r>
              <a:br>
                <a:rPr lang="en-US" altLang="zh-TW" dirty="0"/>
              </a:br>
              <a:br>
                <a:rPr lang="en-US" altLang="zh-TW" dirty="0"/>
              </a:br>
              <a:r>
                <a:rPr lang="en-US" altLang="zh-TW" dirty="0">
                  <a:solidFill>
                    <a:srgbClr val="00B0F0"/>
                  </a:solidFill>
                </a:rPr>
                <a:t>&lt;</a:t>
              </a:r>
              <a:r>
                <a:rPr lang="en-US" altLang="zh-TW" dirty="0">
                  <a:solidFill>
                    <a:srgbClr val="FFC000"/>
                  </a:solidFill>
                </a:rPr>
                <a:t>/html</a:t>
              </a:r>
              <a:r>
                <a:rPr lang="en-US" altLang="zh-TW" dirty="0">
                  <a:solidFill>
                    <a:srgbClr val="00B0F0"/>
                  </a:solidFill>
                </a:rPr>
                <a:t>&gt;</a:t>
              </a:r>
              <a:endParaRPr lang="zh-TW" altLang="en-US"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3136838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9EC57-6A69-4CC3-B01D-D260FD499403}"/>
              </a:ext>
            </a:extLst>
          </p:cNvPr>
          <p:cNvSpPr>
            <a:spLocks noGrp="1"/>
          </p:cNvSpPr>
          <p:nvPr>
            <p:ph type="title"/>
          </p:nvPr>
        </p:nvSpPr>
        <p:spPr/>
        <p:txBody>
          <a:bodyPr/>
          <a:lstStyle/>
          <a:p>
            <a:r>
              <a:rPr lang="en-US" altLang="zh-TW" dirty="0"/>
              <a:t>&lt;!DOCTYPE html&gt;</a:t>
            </a:r>
            <a:endParaRPr lang="zh-TW" altLang="en-US" dirty="0"/>
          </a:p>
        </p:txBody>
      </p:sp>
      <p:sp>
        <p:nvSpPr>
          <p:cNvPr id="4" name="投影片編號版面配置區 3">
            <a:extLst>
              <a:ext uri="{FF2B5EF4-FFF2-40B4-BE49-F238E27FC236}">
                <a16:creationId xmlns:a16="http://schemas.microsoft.com/office/drawing/2014/main" id="{EB9227C1-7CB4-489C-904C-9B74346D86FE}"/>
              </a:ext>
            </a:extLst>
          </p:cNvPr>
          <p:cNvSpPr>
            <a:spLocks noGrp="1"/>
          </p:cNvSpPr>
          <p:nvPr>
            <p:ph type="sldNum" sz="quarter" idx="12"/>
          </p:nvPr>
        </p:nvSpPr>
        <p:spPr/>
        <p:txBody>
          <a:bodyPr/>
          <a:lstStyle/>
          <a:p>
            <a:fld id="{FF859E45-04B1-4E58-9AF5-660380539FB8}" type="slidenum">
              <a:rPr lang="zh-TW" altLang="en-US" smtClean="0"/>
              <a:t>21</a:t>
            </a:fld>
            <a:endParaRPr lang="zh-TW" altLang="en-US"/>
          </a:p>
        </p:txBody>
      </p:sp>
      <p:grpSp>
        <p:nvGrpSpPr>
          <p:cNvPr id="5" name="群組 4">
            <a:extLst>
              <a:ext uri="{FF2B5EF4-FFF2-40B4-BE49-F238E27FC236}">
                <a16:creationId xmlns:a16="http://schemas.microsoft.com/office/drawing/2014/main" id="{E9789282-7993-4361-858D-486927DC8F37}"/>
              </a:ext>
            </a:extLst>
          </p:cNvPr>
          <p:cNvGrpSpPr/>
          <p:nvPr/>
        </p:nvGrpSpPr>
        <p:grpSpPr>
          <a:xfrm>
            <a:off x="1200728" y="2349245"/>
            <a:ext cx="9790545" cy="4203609"/>
            <a:chOff x="1220311" y="2780145"/>
            <a:chExt cx="9790545" cy="4203609"/>
          </a:xfrm>
        </p:grpSpPr>
        <p:sp>
          <p:nvSpPr>
            <p:cNvPr id="6" name="矩形 5">
              <a:extLst>
                <a:ext uri="{FF2B5EF4-FFF2-40B4-BE49-F238E27FC236}">
                  <a16:creationId xmlns:a16="http://schemas.microsoft.com/office/drawing/2014/main" id="{71773F7B-28EC-41BC-884E-0292BA344A0D}"/>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!DOCTYPE</a:t>
              </a:r>
              <a:r>
                <a:rPr lang="en-US" altLang="zh-TW" dirty="0"/>
                <a:t> </a:t>
              </a:r>
              <a:r>
                <a:rPr lang="en-US" altLang="zh-TW" dirty="0">
                  <a:solidFill>
                    <a:srgbClr val="FF0000"/>
                  </a:solidFill>
                </a:rPr>
                <a:t>html</a:t>
              </a:r>
              <a:r>
                <a:rPr lang="en-US" altLang="zh-TW" dirty="0">
                  <a:solidFill>
                    <a:srgbClr val="00B0F0"/>
                  </a:solidFill>
                </a:rPr>
                <a:t>&gt;</a:t>
              </a:r>
              <a:br>
                <a:rPr lang="en-US" altLang="zh-TW" dirty="0"/>
              </a:br>
              <a:r>
                <a:rPr lang="en-US" altLang="zh-TW" dirty="0">
                  <a:solidFill>
                    <a:schemeClr val="bg1">
                      <a:lumMod val="75000"/>
                      <a:lumOff val="25000"/>
                    </a:schemeClr>
                  </a:solidFill>
                </a:rPr>
                <a:t>&lt;html</a:t>
              </a:r>
              <a:r>
                <a:rPr lang="zh-TW" altLang="en-US" dirty="0">
                  <a:solidFill>
                    <a:schemeClr val="bg1">
                      <a:lumMod val="75000"/>
                      <a:lumOff val="25000"/>
                    </a:schemeClr>
                  </a:solidFill>
                </a:rPr>
                <a:t> </a:t>
              </a:r>
              <a:r>
                <a:rPr lang="en-US" altLang="zh-TW" dirty="0" err="1">
                  <a:solidFill>
                    <a:schemeClr val="bg1">
                      <a:lumMod val="75000"/>
                      <a:lumOff val="25000"/>
                    </a:schemeClr>
                  </a:solidFill>
                </a:rPr>
                <a:t>lang</a:t>
              </a:r>
              <a:r>
                <a:rPr lang="en-US" altLang="zh-TW" dirty="0">
                  <a:solidFill>
                    <a:schemeClr val="bg1">
                      <a:lumMod val="75000"/>
                      <a:lumOff val="25000"/>
                    </a:schemeClr>
                  </a:solidFill>
                </a:rPr>
                <a:t>="</a:t>
              </a:r>
              <a:r>
                <a:rPr lang="en-US" altLang="zh-TW" dirty="0" err="1">
                  <a:solidFill>
                    <a:schemeClr val="bg1">
                      <a:lumMod val="75000"/>
                      <a:lumOff val="25000"/>
                    </a:schemeClr>
                  </a:solidFill>
                </a:rPr>
                <a:t>zh</a:t>
              </a:r>
              <a:r>
                <a:rPr lang="en-US" altLang="zh-TW" dirty="0">
                  <a:solidFill>
                    <a:schemeClr val="bg1">
                      <a:lumMod val="75000"/>
                      <a:lumOff val="25000"/>
                    </a:schemeClr>
                  </a:solidFill>
                </a:rPr>
                <a:t>-</a:t>
              </a:r>
              <a:r>
                <a:rPr lang="en-US" altLang="zh-TW" dirty="0" err="1">
                  <a:solidFill>
                    <a:schemeClr val="bg1">
                      <a:lumMod val="75000"/>
                      <a:lumOff val="25000"/>
                    </a:schemeClr>
                  </a:solidFill>
                </a:rPr>
                <a:t>Hant</a:t>
              </a:r>
              <a:r>
                <a:rPr lang="en-US" altLang="zh-TW" dirty="0">
                  <a:solidFill>
                    <a:schemeClr val="bg1">
                      <a:lumMod val="75000"/>
                      <a:lumOff val="25000"/>
                    </a:schemeClr>
                  </a:solidFill>
                </a:rPr>
                <a:t>-TW"&gt;</a:t>
              </a:r>
            </a:p>
            <a:p>
              <a:br>
                <a:rPr lang="en-US" altLang="zh-TW" dirty="0">
                  <a:solidFill>
                    <a:schemeClr val="bg1">
                      <a:lumMod val="75000"/>
                      <a:lumOff val="25000"/>
                    </a:schemeClr>
                  </a:solidFill>
                </a:rPr>
              </a:br>
              <a:r>
                <a:rPr lang="en-US" altLang="zh-TW" dirty="0">
                  <a:solidFill>
                    <a:schemeClr val="bg1">
                      <a:lumMod val="75000"/>
                      <a:lumOff val="25000"/>
                    </a:schemeClr>
                  </a:solidFill>
                </a:rPr>
                <a:t>&lt;head&gt;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&lt;meta charset="UTF-8"&gt;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&lt;title&gt;Title of the document&lt;/title&gt;</a:t>
              </a:r>
              <a:br>
                <a:rPr lang="en-US" altLang="zh-TW" dirty="0">
                  <a:solidFill>
                    <a:schemeClr val="bg1">
                      <a:lumMod val="75000"/>
                      <a:lumOff val="25000"/>
                    </a:schemeClr>
                  </a:solidFill>
                </a:rPr>
              </a:br>
              <a:r>
                <a:rPr lang="en-US" altLang="zh-TW" dirty="0">
                  <a:solidFill>
                    <a:schemeClr val="bg1">
                      <a:lumMod val="75000"/>
                      <a:lumOff val="25000"/>
                    </a:schemeClr>
                  </a:solidFill>
                </a:rPr>
                <a:t>&lt;/head&gt;</a:t>
              </a:r>
              <a:br>
                <a:rPr lang="en-US" altLang="zh-TW" dirty="0">
                  <a:solidFill>
                    <a:schemeClr val="bg1">
                      <a:lumMod val="75000"/>
                      <a:lumOff val="25000"/>
                    </a:schemeClr>
                  </a:solidFill>
                </a:rPr>
              </a:br>
              <a:br>
                <a:rPr lang="en-US" altLang="zh-TW" dirty="0">
                  <a:solidFill>
                    <a:schemeClr val="bg1">
                      <a:lumMod val="75000"/>
                      <a:lumOff val="25000"/>
                    </a:schemeClr>
                  </a:solidFill>
                </a:rPr>
              </a:br>
              <a:r>
                <a:rPr lang="en-US" altLang="zh-TW" dirty="0">
                  <a:solidFill>
                    <a:schemeClr val="bg1">
                      <a:lumMod val="75000"/>
                      <a:lumOff val="25000"/>
                    </a:schemeClr>
                  </a:solidFill>
                </a:rPr>
                <a:t>&lt;body&gt;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Content of the document......</a:t>
              </a:r>
              <a:br>
                <a:rPr lang="en-US" altLang="zh-TW" dirty="0">
                  <a:solidFill>
                    <a:schemeClr val="bg1">
                      <a:lumMod val="75000"/>
                      <a:lumOff val="25000"/>
                    </a:schemeClr>
                  </a:solidFill>
                </a:rPr>
              </a:br>
              <a:r>
                <a:rPr lang="en-US" altLang="zh-TW" dirty="0">
                  <a:solidFill>
                    <a:schemeClr val="bg1">
                      <a:lumMod val="75000"/>
                      <a:lumOff val="25000"/>
                    </a:schemeClr>
                  </a:solidFill>
                </a:rPr>
                <a:t>&lt;/body&gt;</a:t>
              </a:r>
              <a:br>
                <a:rPr lang="en-US" altLang="zh-TW" dirty="0">
                  <a:solidFill>
                    <a:schemeClr val="bg1">
                      <a:lumMod val="75000"/>
                      <a:lumOff val="25000"/>
                    </a:schemeClr>
                  </a:solidFill>
                </a:rPr>
              </a:br>
              <a:br>
                <a:rPr lang="en-US" altLang="zh-TW" dirty="0">
                  <a:solidFill>
                    <a:schemeClr val="bg1">
                      <a:lumMod val="75000"/>
                      <a:lumOff val="25000"/>
                    </a:schemeClr>
                  </a:solidFill>
                </a:rPr>
              </a:br>
              <a:r>
                <a:rPr lang="en-US" altLang="zh-TW" dirty="0">
                  <a:solidFill>
                    <a:schemeClr val="bg1">
                      <a:lumMod val="75000"/>
                      <a:lumOff val="25000"/>
                    </a:schemeClr>
                  </a:solidFill>
                </a:rPr>
                <a:t>&lt;/html&gt;</a:t>
              </a:r>
              <a:endParaRPr lang="zh-TW" altLang="en-US" dirty="0">
                <a:solidFill>
                  <a:schemeClr val="bg1">
                    <a:lumMod val="75000"/>
                    <a:lumOff val="25000"/>
                  </a:schemeClr>
                </a:solidFill>
              </a:endParaRPr>
            </a:p>
          </p:txBody>
        </p:sp>
        <p:sp>
          <p:nvSpPr>
            <p:cNvPr id="7" name="矩形 6">
              <a:extLst>
                <a:ext uri="{FF2B5EF4-FFF2-40B4-BE49-F238E27FC236}">
                  <a16:creationId xmlns:a16="http://schemas.microsoft.com/office/drawing/2014/main" id="{8E8363D4-A03E-48B7-B99E-8985D3E471AA}"/>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
        <p:nvSpPr>
          <p:cNvPr id="8" name="內容版面配置區 8">
            <a:extLst>
              <a:ext uri="{FF2B5EF4-FFF2-40B4-BE49-F238E27FC236}">
                <a16:creationId xmlns:a16="http://schemas.microsoft.com/office/drawing/2014/main" id="{4BC98E70-7D18-460A-B8C8-7B0B139F4D1D}"/>
              </a:ext>
            </a:extLst>
          </p:cNvPr>
          <p:cNvSpPr txBox="1">
            <a:spLocks/>
          </p:cNvSpPr>
          <p:nvPr/>
        </p:nvSpPr>
        <p:spPr>
          <a:xfrm>
            <a:off x="913795" y="1708436"/>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zh-TW" altLang="en-US" dirty="0"/>
              <a:t>說明此文件由 </a:t>
            </a:r>
            <a:r>
              <a:rPr lang="en-US" altLang="zh-TW" dirty="0"/>
              <a:t>HTML</a:t>
            </a:r>
            <a:r>
              <a:rPr lang="zh-TW" altLang="en-US" dirty="0"/>
              <a:t> 撰寫</a:t>
            </a:r>
          </a:p>
        </p:txBody>
      </p:sp>
    </p:spTree>
    <p:extLst>
      <p:ext uri="{BB962C8B-B14F-4D97-AF65-F5344CB8AC3E}">
        <p14:creationId xmlns:p14="http://schemas.microsoft.com/office/powerpoint/2010/main" val="243634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en-US" altLang="zh-TW" dirty="0"/>
              <a:t>&lt;html&gt;</a:t>
            </a:r>
            <a:endParaRPr lang="zh-TW" altLang="en-US" dirty="0"/>
          </a:p>
        </p:txBody>
      </p:sp>
      <p:sp>
        <p:nvSpPr>
          <p:cNvPr id="9" name="內容版面配置區 8">
            <a:extLst>
              <a:ext uri="{FF2B5EF4-FFF2-40B4-BE49-F238E27FC236}">
                <a16:creationId xmlns:a16="http://schemas.microsoft.com/office/drawing/2014/main" id="{C16F5F1C-6789-46EA-A416-182B6FF1FB0C}"/>
              </a:ext>
            </a:extLst>
          </p:cNvPr>
          <p:cNvSpPr>
            <a:spLocks noGrp="1"/>
          </p:cNvSpPr>
          <p:nvPr>
            <p:ph idx="1"/>
          </p:nvPr>
        </p:nvSpPr>
        <p:spPr>
          <a:xfrm>
            <a:off x="913795" y="1708436"/>
            <a:ext cx="10353762" cy="3695136"/>
          </a:xfrm>
        </p:spPr>
        <p:txBody>
          <a:bodyPr/>
          <a:lstStyle/>
          <a:p>
            <a:r>
              <a:rPr lang="en-US" altLang="zh-TW" dirty="0"/>
              <a:t>HTML</a:t>
            </a:r>
            <a:r>
              <a:rPr lang="zh-TW" altLang="en-US" dirty="0"/>
              <a:t>網頁的根元素</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22</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2349245"/>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chemeClr val="bg1">
                      <a:lumMod val="75000"/>
                      <a:lumOff val="25000"/>
                    </a:schemeClr>
                  </a:solidFill>
                </a:rPr>
                <a:t>&lt;!DOCTYPE html&gt;</a:t>
              </a:r>
              <a:br>
                <a:rPr lang="en-US" altLang="zh-TW" dirty="0"/>
              </a:br>
              <a:r>
                <a:rPr lang="en-US" altLang="zh-TW" dirty="0">
                  <a:solidFill>
                    <a:srgbClr val="00B0F0"/>
                  </a:solidFill>
                </a:rPr>
                <a:t>&lt;</a:t>
              </a:r>
              <a:r>
                <a:rPr lang="en-US" altLang="zh-TW" dirty="0">
                  <a:solidFill>
                    <a:srgbClr val="FFC000"/>
                  </a:solidFill>
                </a:rPr>
                <a:t>html</a:t>
              </a:r>
              <a:r>
                <a:rPr lang="zh-TW" altLang="en-US" dirty="0">
                  <a:solidFill>
                    <a:srgbClr val="FFC000"/>
                  </a:solidFill>
                </a:rPr>
                <a:t> </a:t>
              </a:r>
              <a:r>
                <a:rPr lang="en-US" altLang="zh-TW" dirty="0" err="1">
                  <a:solidFill>
                    <a:srgbClr val="FF0000"/>
                  </a:solidFill>
                </a:rPr>
                <a:t>lang</a:t>
              </a:r>
              <a:r>
                <a:rPr lang="en-US" altLang="zh-TW" dirty="0">
                  <a:solidFill>
                    <a:srgbClr val="FF0000"/>
                  </a:solidFill>
                </a:rPr>
                <a:t>="</a:t>
              </a:r>
              <a:r>
                <a:rPr lang="en-US" altLang="zh-TW" dirty="0" err="1">
                  <a:solidFill>
                    <a:srgbClr val="92D050"/>
                  </a:solidFill>
                </a:rPr>
                <a:t>zh</a:t>
              </a:r>
              <a:r>
                <a:rPr lang="en-US" altLang="zh-TW" dirty="0">
                  <a:solidFill>
                    <a:srgbClr val="92D050"/>
                  </a:solidFill>
                </a:rPr>
                <a:t>-</a:t>
              </a:r>
              <a:r>
                <a:rPr lang="en-US" altLang="zh-TW" dirty="0" err="1">
                  <a:solidFill>
                    <a:srgbClr val="92D050"/>
                  </a:solidFill>
                </a:rPr>
                <a:t>Hant</a:t>
              </a:r>
              <a:r>
                <a:rPr lang="en-US" altLang="zh-TW" dirty="0">
                  <a:solidFill>
                    <a:srgbClr val="92D050"/>
                  </a:solidFill>
                </a:rPr>
                <a:t>-TW</a:t>
              </a:r>
              <a:r>
                <a:rPr lang="en-US" altLang="zh-TW" dirty="0">
                  <a:solidFill>
                    <a:srgbClr val="FF0000"/>
                  </a:solidFill>
                </a:rPr>
                <a:t>"</a:t>
              </a:r>
              <a:r>
                <a:rPr lang="en-US" altLang="zh-TW" dirty="0">
                  <a:solidFill>
                    <a:srgbClr val="00B0F0"/>
                  </a:solidFill>
                </a:rPr>
                <a:t>&gt;</a:t>
              </a:r>
            </a:p>
            <a:p>
              <a:br>
                <a:rPr lang="en-US" altLang="zh-TW" dirty="0"/>
              </a:br>
              <a:r>
                <a:rPr lang="en-US" altLang="zh-TW" dirty="0">
                  <a:solidFill>
                    <a:schemeClr val="bg1">
                      <a:lumMod val="75000"/>
                      <a:lumOff val="25000"/>
                    </a:schemeClr>
                  </a:solidFill>
                </a:rPr>
                <a:t>&lt;head&gt;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&lt;meta charset="UTF-8"&gt;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&lt;title&gt;Title of the document&lt;/title&gt;</a:t>
              </a:r>
              <a:br>
                <a:rPr lang="en-US" altLang="zh-TW" dirty="0">
                  <a:solidFill>
                    <a:schemeClr val="bg1">
                      <a:lumMod val="75000"/>
                      <a:lumOff val="25000"/>
                    </a:schemeClr>
                  </a:solidFill>
                </a:rPr>
              </a:br>
              <a:r>
                <a:rPr lang="en-US" altLang="zh-TW" dirty="0">
                  <a:solidFill>
                    <a:schemeClr val="bg1">
                      <a:lumMod val="75000"/>
                      <a:lumOff val="25000"/>
                    </a:schemeClr>
                  </a:solidFill>
                </a:rPr>
                <a:t>&lt;/head&gt;</a:t>
              </a:r>
              <a:br>
                <a:rPr lang="en-US" altLang="zh-TW" dirty="0">
                  <a:solidFill>
                    <a:schemeClr val="bg1">
                      <a:lumMod val="75000"/>
                      <a:lumOff val="25000"/>
                    </a:schemeClr>
                  </a:solidFill>
                </a:rPr>
              </a:br>
              <a:br>
                <a:rPr lang="en-US" altLang="zh-TW" dirty="0">
                  <a:solidFill>
                    <a:schemeClr val="bg1">
                      <a:lumMod val="75000"/>
                      <a:lumOff val="25000"/>
                    </a:schemeClr>
                  </a:solidFill>
                </a:rPr>
              </a:br>
              <a:r>
                <a:rPr lang="en-US" altLang="zh-TW" dirty="0">
                  <a:solidFill>
                    <a:schemeClr val="bg1">
                      <a:lumMod val="75000"/>
                      <a:lumOff val="25000"/>
                    </a:schemeClr>
                  </a:solidFill>
                </a:rPr>
                <a:t>&lt;body&gt;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Content of the document......</a:t>
              </a:r>
              <a:br>
                <a:rPr lang="en-US" altLang="zh-TW" dirty="0">
                  <a:solidFill>
                    <a:schemeClr val="bg1">
                      <a:lumMod val="75000"/>
                      <a:lumOff val="25000"/>
                    </a:schemeClr>
                  </a:solidFill>
                </a:rPr>
              </a:br>
              <a:r>
                <a:rPr lang="en-US" altLang="zh-TW" dirty="0">
                  <a:solidFill>
                    <a:schemeClr val="bg1">
                      <a:lumMod val="75000"/>
                      <a:lumOff val="25000"/>
                    </a:schemeClr>
                  </a:solidFill>
                </a:rPr>
                <a:t>&lt;/body&gt;</a:t>
              </a:r>
              <a:br>
                <a:rPr lang="en-US" altLang="zh-TW" dirty="0">
                  <a:solidFill>
                    <a:schemeClr val="bg1">
                      <a:lumMod val="75000"/>
                      <a:lumOff val="25000"/>
                    </a:schemeClr>
                  </a:solidFill>
                </a:rPr>
              </a:br>
              <a:br>
                <a:rPr lang="en-US" altLang="zh-TW" dirty="0"/>
              </a:br>
              <a:r>
                <a:rPr lang="en-US" altLang="zh-TW" dirty="0">
                  <a:solidFill>
                    <a:srgbClr val="00B0F0"/>
                  </a:solidFill>
                </a:rPr>
                <a:t>&lt;</a:t>
              </a:r>
              <a:r>
                <a:rPr lang="en-US" altLang="zh-TW" dirty="0">
                  <a:solidFill>
                    <a:srgbClr val="FFC000"/>
                  </a:solidFill>
                </a:rPr>
                <a:t>/html</a:t>
              </a:r>
              <a:r>
                <a:rPr lang="en-US" altLang="zh-TW" dirty="0">
                  <a:solidFill>
                    <a:srgbClr val="00B0F0"/>
                  </a:solidFill>
                </a:rPr>
                <a:t>&gt;</a:t>
              </a:r>
              <a:endParaRPr lang="zh-TW" altLang="en-US"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391860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en-US" altLang="zh-TW" dirty="0"/>
              <a:t>&lt;head&gt;</a:t>
            </a:r>
            <a:endParaRPr lang="zh-TW" altLang="en-US" dirty="0"/>
          </a:p>
        </p:txBody>
      </p:sp>
      <p:sp>
        <p:nvSpPr>
          <p:cNvPr id="9" name="內容版面配置區 8">
            <a:extLst>
              <a:ext uri="{FF2B5EF4-FFF2-40B4-BE49-F238E27FC236}">
                <a16:creationId xmlns:a16="http://schemas.microsoft.com/office/drawing/2014/main" id="{C16F5F1C-6789-46EA-A416-182B6FF1FB0C}"/>
              </a:ext>
            </a:extLst>
          </p:cNvPr>
          <p:cNvSpPr>
            <a:spLocks noGrp="1"/>
          </p:cNvSpPr>
          <p:nvPr>
            <p:ph idx="1"/>
          </p:nvPr>
        </p:nvSpPr>
        <p:spPr>
          <a:xfrm>
            <a:off x="913795" y="1708436"/>
            <a:ext cx="10353762" cy="3695136"/>
          </a:xfrm>
        </p:spPr>
        <p:txBody>
          <a:bodyPr/>
          <a:lstStyle/>
          <a:p>
            <a:r>
              <a:rPr lang="zh-TW" altLang="en-US" dirty="0"/>
              <a:t>關於此 </a:t>
            </a:r>
            <a:r>
              <a:rPr lang="en-US" altLang="zh-TW" dirty="0"/>
              <a:t>HTML</a:t>
            </a:r>
            <a:r>
              <a:rPr lang="zh-TW" altLang="en-US" dirty="0"/>
              <a:t> 網頁的輔助資訊</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23</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2349245"/>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chemeClr val="bg1">
                      <a:lumMod val="75000"/>
                      <a:lumOff val="25000"/>
                    </a:schemeClr>
                  </a:solidFill>
                </a:rPr>
                <a:t>&lt;!DOCTYPE html&gt;</a:t>
              </a:r>
              <a:br>
                <a:rPr lang="en-US" altLang="zh-TW" dirty="0">
                  <a:solidFill>
                    <a:schemeClr val="bg1">
                      <a:lumMod val="75000"/>
                      <a:lumOff val="25000"/>
                    </a:schemeClr>
                  </a:solidFill>
                </a:rPr>
              </a:br>
              <a:r>
                <a:rPr lang="en-US" altLang="zh-TW" dirty="0">
                  <a:solidFill>
                    <a:schemeClr val="bg1">
                      <a:lumMod val="75000"/>
                      <a:lumOff val="25000"/>
                    </a:schemeClr>
                  </a:solidFill>
                </a:rPr>
                <a:t>&lt;html</a:t>
              </a:r>
              <a:r>
                <a:rPr lang="zh-TW" altLang="en-US" dirty="0">
                  <a:solidFill>
                    <a:schemeClr val="bg1">
                      <a:lumMod val="75000"/>
                      <a:lumOff val="25000"/>
                    </a:schemeClr>
                  </a:solidFill>
                </a:rPr>
                <a:t> </a:t>
              </a:r>
              <a:r>
                <a:rPr lang="en-US" altLang="zh-TW" dirty="0" err="1">
                  <a:solidFill>
                    <a:schemeClr val="bg1">
                      <a:lumMod val="75000"/>
                      <a:lumOff val="25000"/>
                    </a:schemeClr>
                  </a:solidFill>
                </a:rPr>
                <a:t>lang</a:t>
              </a:r>
              <a:r>
                <a:rPr lang="en-US" altLang="zh-TW" dirty="0">
                  <a:solidFill>
                    <a:schemeClr val="bg1">
                      <a:lumMod val="75000"/>
                      <a:lumOff val="25000"/>
                    </a:schemeClr>
                  </a:solidFill>
                </a:rPr>
                <a:t>="</a:t>
              </a:r>
              <a:r>
                <a:rPr lang="en-US" altLang="zh-TW" dirty="0" err="1">
                  <a:solidFill>
                    <a:schemeClr val="bg1">
                      <a:lumMod val="75000"/>
                      <a:lumOff val="25000"/>
                    </a:schemeClr>
                  </a:solidFill>
                </a:rPr>
                <a:t>zh</a:t>
              </a:r>
              <a:r>
                <a:rPr lang="en-US" altLang="zh-TW" dirty="0">
                  <a:solidFill>
                    <a:schemeClr val="bg1">
                      <a:lumMod val="75000"/>
                      <a:lumOff val="25000"/>
                    </a:schemeClr>
                  </a:solidFill>
                </a:rPr>
                <a:t>-</a:t>
              </a:r>
              <a:r>
                <a:rPr lang="en-US" altLang="zh-TW" dirty="0" err="1">
                  <a:solidFill>
                    <a:schemeClr val="bg1">
                      <a:lumMod val="75000"/>
                      <a:lumOff val="25000"/>
                    </a:schemeClr>
                  </a:solidFill>
                </a:rPr>
                <a:t>Hant</a:t>
              </a:r>
              <a:r>
                <a:rPr lang="en-US" altLang="zh-TW" dirty="0">
                  <a:solidFill>
                    <a:schemeClr val="bg1">
                      <a:lumMod val="75000"/>
                      <a:lumOff val="25000"/>
                    </a:schemeClr>
                  </a:solidFill>
                </a:rPr>
                <a:t>-TW"&gt;</a:t>
              </a:r>
            </a:p>
            <a:p>
              <a:br>
                <a:rPr lang="en-US" altLang="zh-TW" dirty="0"/>
              </a:br>
              <a:r>
                <a:rPr lang="en-US" altLang="zh-TW" dirty="0">
                  <a:solidFill>
                    <a:srgbClr val="00B0F0"/>
                  </a:solidFill>
                </a:rPr>
                <a:t>&lt;</a:t>
              </a:r>
              <a:r>
                <a:rPr lang="en-US" altLang="zh-TW" dirty="0">
                  <a:solidFill>
                    <a:srgbClr val="FFC000"/>
                  </a:solidFill>
                </a:rPr>
                <a:t>head</a:t>
              </a:r>
              <a:r>
                <a:rPr lang="en-US" altLang="zh-TW" dirty="0">
                  <a:solidFill>
                    <a:srgbClr val="00B0F0"/>
                  </a:solidFill>
                </a:rPr>
                <a:t>&gt;</a:t>
              </a:r>
              <a:br>
                <a:rPr lang="en-US" altLang="zh-TW" dirty="0"/>
              </a:br>
              <a:r>
                <a:rPr lang="zh-TW" altLang="en-US" dirty="0"/>
                <a:t>    </a:t>
              </a:r>
              <a:r>
                <a:rPr lang="en-US" altLang="zh-TW" dirty="0">
                  <a:solidFill>
                    <a:srgbClr val="00B0F0"/>
                  </a:solidFill>
                </a:rPr>
                <a:t>&lt;</a:t>
              </a:r>
              <a:r>
                <a:rPr lang="en-US" altLang="zh-TW" dirty="0">
                  <a:solidFill>
                    <a:srgbClr val="FFC000"/>
                  </a:solidFill>
                </a:rPr>
                <a:t>meta</a:t>
              </a:r>
              <a:r>
                <a:rPr lang="en-US" altLang="zh-TW" dirty="0"/>
                <a:t> </a:t>
              </a:r>
              <a:r>
                <a:rPr lang="en-US" altLang="zh-TW" dirty="0">
                  <a:solidFill>
                    <a:srgbClr val="FF0000"/>
                  </a:solidFill>
                </a:rPr>
                <a:t>charset="</a:t>
              </a:r>
              <a:r>
                <a:rPr lang="en-US" altLang="zh-TW" dirty="0">
                  <a:solidFill>
                    <a:srgbClr val="92D050"/>
                  </a:solidFill>
                </a:rPr>
                <a:t>UTF-8</a:t>
              </a:r>
              <a:r>
                <a:rPr lang="en-US" altLang="zh-TW" dirty="0">
                  <a:solidFill>
                    <a:srgbClr val="FF0000"/>
                  </a:solidFill>
                </a:rPr>
                <a:t>"</a:t>
              </a:r>
              <a:r>
                <a:rPr lang="en-US" altLang="zh-TW" dirty="0">
                  <a:solidFill>
                    <a:srgbClr val="00B0F0"/>
                  </a:solidFill>
                </a:rPr>
                <a:t>&gt;</a:t>
              </a:r>
              <a:br>
                <a:rPr lang="en-US" altLang="zh-TW" dirty="0"/>
              </a:br>
              <a:r>
                <a:rPr lang="zh-TW" altLang="en-US" dirty="0"/>
                <a:t>    </a:t>
              </a:r>
              <a:r>
                <a:rPr lang="en-US" altLang="zh-TW" dirty="0">
                  <a:solidFill>
                    <a:srgbClr val="00B0F0"/>
                  </a:solidFill>
                </a:rPr>
                <a:t>&lt;</a:t>
              </a:r>
              <a:r>
                <a:rPr lang="en-US" altLang="zh-TW" dirty="0">
                  <a:solidFill>
                    <a:srgbClr val="FFC000"/>
                  </a:solidFill>
                </a:rPr>
                <a:t>title</a:t>
              </a:r>
              <a:r>
                <a:rPr lang="en-US" altLang="zh-TW" dirty="0">
                  <a:solidFill>
                    <a:srgbClr val="00B0F0"/>
                  </a:solidFill>
                </a:rPr>
                <a:t>&gt;</a:t>
              </a:r>
              <a:r>
                <a:rPr lang="en-US" altLang="zh-TW" dirty="0"/>
                <a:t>Title of the document</a:t>
              </a:r>
              <a:r>
                <a:rPr lang="en-US" altLang="zh-TW" dirty="0">
                  <a:solidFill>
                    <a:srgbClr val="00B0F0"/>
                  </a:solidFill>
                </a:rPr>
                <a:t>&lt;</a:t>
              </a:r>
              <a:r>
                <a:rPr lang="en-US" altLang="zh-TW" dirty="0">
                  <a:solidFill>
                    <a:srgbClr val="FFC000"/>
                  </a:solidFill>
                </a:rPr>
                <a:t>/title</a:t>
              </a:r>
              <a:r>
                <a:rPr lang="en-US" altLang="zh-TW" dirty="0">
                  <a:solidFill>
                    <a:srgbClr val="00B0F0"/>
                  </a:solidFill>
                </a:rPr>
                <a:t>&gt;</a:t>
              </a:r>
              <a:br>
                <a:rPr lang="en-US" altLang="zh-TW" dirty="0"/>
              </a:br>
              <a:r>
                <a:rPr lang="en-US" altLang="zh-TW" dirty="0">
                  <a:solidFill>
                    <a:srgbClr val="00B0F0"/>
                  </a:solidFill>
                </a:rPr>
                <a:t>&lt;</a:t>
              </a:r>
              <a:r>
                <a:rPr lang="en-US" altLang="zh-TW" dirty="0">
                  <a:solidFill>
                    <a:srgbClr val="FFC000"/>
                  </a:solidFill>
                </a:rPr>
                <a:t>/head</a:t>
              </a:r>
              <a:r>
                <a:rPr lang="en-US" altLang="zh-TW" dirty="0">
                  <a:solidFill>
                    <a:srgbClr val="00B0F0"/>
                  </a:solidFill>
                </a:rPr>
                <a:t>&gt;</a:t>
              </a:r>
              <a:br>
                <a:rPr lang="en-US" altLang="zh-TW" dirty="0"/>
              </a:br>
              <a:br>
                <a:rPr lang="en-US" altLang="zh-TW" dirty="0">
                  <a:solidFill>
                    <a:schemeClr val="bg1">
                      <a:lumMod val="75000"/>
                      <a:lumOff val="25000"/>
                    </a:schemeClr>
                  </a:solidFill>
                </a:rPr>
              </a:br>
              <a:r>
                <a:rPr lang="en-US" altLang="zh-TW" dirty="0">
                  <a:solidFill>
                    <a:schemeClr val="bg1">
                      <a:lumMod val="75000"/>
                      <a:lumOff val="25000"/>
                    </a:schemeClr>
                  </a:solidFill>
                </a:rPr>
                <a:t>&lt;body&gt;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Content of the document......</a:t>
              </a:r>
              <a:br>
                <a:rPr lang="en-US" altLang="zh-TW" dirty="0">
                  <a:solidFill>
                    <a:schemeClr val="bg1">
                      <a:lumMod val="75000"/>
                      <a:lumOff val="25000"/>
                    </a:schemeClr>
                  </a:solidFill>
                </a:rPr>
              </a:br>
              <a:r>
                <a:rPr lang="en-US" altLang="zh-TW" dirty="0">
                  <a:solidFill>
                    <a:schemeClr val="bg1">
                      <a:lumMod val="75000"/>
                      <a:lumOff val="25000"/>
                    </a:schemeClr>
                  </a:solidFill>
                </a:rPr>
                <a:t>&lt;/body&gt;</a:t>
              </a:r>
              <a:br>
                <a:rPr lang="en-US" altLang="zh-TW" dirty="0">
                  <a:solidFill>
                    <a:schemeClr val="bg1">
                      <a:lumMod val="75000"/>
                      <a:lumOff val="25000"/>
                    </a:schemeClr>
                  </a:solidFill>
                </a:rPr>
              </a:br>
              <a:br>
                <a:rPr lang="en-US" altLang="zh-TW" dirty="0">
                  <a:solidFill>
                    <a:schemeClr val="bg1">
                      <a:lumMod val="75000"/>
                      <a:lumOff val="25000"/>
                    </a:schemeClr>
                  </a:solidFill>
                </a:rPr>
              </a:br>
              <a:r>
                <a:rPr lang="en-US" altLang="zh-TW" dirty="0">
                  <a:solidFill>
                    <a:schemeClr val="bg1">
                      <a:lumMod val="75000"/>
                      <a:lumOff val="25000"/>
                    </a:schemeClr>
                  </a:solidFill>
                </a:rPr>
                <a:t>&lt;/html&gt;</a:t>
              </a:r>
              <a:endParaRPr lang="zh-TW" altLang="en-US" dirty="0">
                <a:solidFill>
                  <a:schemeClr val="bg1">
                    <a:lumMod val="75000"/>
                    <a:lumOff val="25000"/>
                  </a:schemeClr>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4187553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en-US" altLang="zh-TW" dirty="0"/>
              <a:t>&lt;body&gt;</a:t>
            </a:r>
            <a:endParaRPr lang="zh-TW" altLang="en-US" dirty="0"/>
          </a:p>
        </p:txBody>
      </p:sp>
      <p:sp>
        <p:nvSpPr>
          <p:cNvPr id="9" name="內容版面配置區 8">
            <a:extLst>
              <a:ext uri="{FF2B5EF4-FFF2-40B4-BE49-F238E27FC236}">
                <a16:creationId xmlns:a16="http://schemas.microsoft.com/office/drawing/2014/main" id="{C16F5F1C-6789-46EA-A416-182B6FF1FB0C}"/>
              </a:ext>
            </a:extLst>
          </p:cNvPr>
          <p:cNvSpPr>
            <a:spLocks noGrp="1"/>
          </p:cNvSpPr>
          <p:nvPr>
            <p:ph idx="1"/>
          </p:nvPr>
        </p:nvSpPr>
        <p:spPr>
          <a:xfrm>
            <a:off x="913795" y="1708436"/>
            <a:ext cx="10353762" cy="3695136"/>
          </a:xfrm>
        </p:spPr>
        <p:txBody>
          <a:bodyPr/>
          <a:lstStyle/>
          <a:p>
            <a:r>
              <a:rPr lang="zh-TW" altLang="en-US" dirty="0"/>
              <a:t>網頁中所有可見到的元素（標題、段落、圖片、超連結、表格、清單</a:t>
            </a:r>
            <a:r>
              <a:rPr lang="en-US" altLang="zh-TW" dirty="0"/>
              <a:t>…</a:t>
            </a:r>
            <a:r>
              <a:rPr lang="zh-TW" altLang="en-US" dirty="0"/>
              <a:t>等）</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24</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2349245"/>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chemeClr val="bg1">
                      <a:lumMod val="75000"/>
                      <a:lumOff val="25000"/>
                    </a:schemeClr>
                  </a:solidFill>
                </a:rPr>
                <a:t>&lt;!DOCTYPE html&gt;</a:t>
              </a:r>
              <a:br>
                <a:rPr lang="en-US" altLang="zh-TW" dirty="0">
                  <a:solidFill>
                    <a:schemeClr val="bg1">
                      <a:lumMod val="75000"/>
                      <a:lumOff val="25000"/>
                    </a:schemeClr>
                  </a:solidFill>
                </a:rPr>
              </a:br>
              <a:r>
                <a:rPr lang="en-US" altLang="zh-TW" dirty="0">
                  <a:solidFill>
                    <a:schemeClr val="bg1">
                      <a:lumMod val="75000"/>
                      <a:lumOff val="25000"/>
                    </a:schemeClr>
                  </a:solidFill>
                </a:rPr>
                <a:t>&lt;html</a:t>
              </a:r>
              <a:r>
                <a:rPr lang="zh-TW" altLang="en-US" dirty="0">
                  <a:solidFill>
                    <a:schemeClr val="bg1">
                      <a:lumMod val="75000"/>
                      <a:lumOff val="25000"/>
                    </a:schemeClr>
                  </a:solidFill>
                </a:rPr>
                <a:t> </a:t>
              </a:r>
              <a:r>
                <a:rPr lang="en-US" altLang="zh-TW" dirty="0" err="1">
                  <a:solidFill>
                    <a:schemeClr val="bg1">
                      <a:lumMod val="75000"/>
                      <a:lumOff val="25000"/>
                    </a:schemeClr>
                  </a:solidFill>
                </a:rPr>
                <a:t>lang</a:t>
              </a:r>
              <a:r>
                <a:rPr lang="en-US" altLang="zh-TW" dirty="0">
                  <a:solidFill>
                    <a:schemeClr val="bg1">
                      <a:lumMod val="75000"/>
                      <a:lumOff val="25000"/>
                    </a:schemeClr>
                  </a:solidFill>
                </a:rPr>
                <a:t>="</a:t>
              </a:r>
              <a:r>
                <a:rPr lang="en-US" altLang="zh-TW" dirty="0" err="1">
                  <a:solidFill>
                    <a:schemeClr val="bg1">
                      <a:lumMod val="75000"/>
                      <a:lumOff val="25000"/>
                    </a:schemeClr>
                  </a:solidFill>
                </a:rPr>
                <a:t>zh</a:t>
              </a:r>
              <a:r>
                <a:rPr lang="en-US" altLang="zh-TW" dirty="0">
                  <a:solidFill>
                    <a:schemeClr val="bg1">
                      <a:lumMod val="75000"/>
                      <a:lumOff val="25000"/>
                    </a:schemeClr>
                  </a:solidFill>
                </a:rPr>
                <a:t>-</a:t>
              </a:r>
              <a:r>
                <a:rPr lang="en-US" altLang="zh-TW" dirty="0" err="1">
                  <a:solidFill>
                    <a:schemeClr val="bg1">
                      <a:lumMod val="75000"/>
                      <a:lumOff val="25000"/>
                    </a:schemeClr>
                  </a:solidFill>
                </a:rPr>
                <a:t>Hant</a:t>
              </a:r>
              <a:r>
                <a:rPr lang="en-US" altLang="zh-TW" dirty="0">
                  <a:solidFill>
                    <a:schemeClr val="bg1">
                      <a:lumMod val="75000"/>
                      <a:lumOff val="25000"/>
                    </a:schemeClr>
                  </a:solidFill>
                </a:rPr>
                <a:t>-TW"&gt;</a:t>
              </a:r>
            </a:p>
            <a:p>
              <a:br>
                <a:rPr lang="en-US" altLang="zh-TW" dirty="0">
                  <a:solidFill>
                    <a:schemeClr val="bg1">
                      <a:lumMod val="75000"/>
                      <a:lumOff val="25000"/>
                    </a:schemeClr>
                  </a:solidFill>
                </a:rPr>
              </a:br>
              <a:r>
                <a:rPr lang="en-US" altLang="zh-TW" dirty="0">
                  <a:solidFill>
                    <a:schemeClr val="bg1">
                      <a:lumMod val="75000"/>
                      <a:lumOff val="25000"/>
                    </a:schemeClr>
                  </a:solidFill>
                </a:rPr>
                <a:t>&lt;head&gt;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&lt;meta charset="UTF-8"&gt;</a:t>
              </a:r>
              <a:br>
                <a:rPr lang="en-US" altLang="zh-TW" dirty="0">
                  <a:solidFill>
                    <a:schemeClr val="bg1">
                      <a:lumMod val="75000"/>
                      <a:lumOff val="25000"/>
                    </a:schemeClr>
                  </a:solidFill>
                </a:rPr>
              </a:br>
              <a:r>
                <a:rPr lang="zh-TW" altLang="en-US" dirty="0">
                  <a:solidFill>
                    <a:schemeClr val="bg1">
                      <a:lumMod val="75000"/>
                      <a:lumOff val="25000"/>
                    </a:schemeClr>
                  </a:solidFill>
                </a:rPr>
                <a:t>    </a:t>
              </a:r>
              <a:r>
                <a:rPr lang="en-US" altLang="zh-TW" dirty="0">
                  <a:solidFill>
                    <a:schemeClr val="bg1">
                      <a:lumMod val="75000"/>
                      <a:lumOff val="25000"/>
                    </a:schemeClr>
                  </a:solidFill>
                </a:rPr>
                <a:t>&lt;title&gt;Title of the document&lt;/title&gt;</a:t>
              </a:r>
              <a:br>
                <a:rPr lang="en-US" altLang="zh-TW" dirty="0">
                  <a:solidFill>
                    <a:schemeClr val="bg1">
                      <a:lumMod val="75000"/>
                      <a:lumOff val="25000"/>
                    </a:schemeClr>
                  </a:solidFill>
                </a:rPr>
              </a:br>
              <a:r>
                <a:rPr lang="en-US" altLang="zh-TW" dirty="0">
                  <a:solidFill>
                    <a:schemeClr val="bg1">
                      <a:lumMod val="75000"/>
                      <a:lumOff val="25000"/>
                    </a:schemeClr>
                  </a:solidFill>
                </a:rPr>
                <a:t>&lt;/head&gt;</a:t>
              </a:r>
              <a:br>
                <a:rPr lang="en-US" altLang="zh-TW" dirty="0"/>
              </a:br>
              <a:br>
                <a:rPr lang="en-US" altLang="zh-TW" dirty="0"/>
              </a:br>
              <a:r>
                <a:rPr lang="en-US" altLang="zh-TW" dirty="0">
                  <a:solidFill>
                    <a:srgbClr val="00B0F0"/>
                  </a:solidFill>
                </a:rPr>
                <a:t>&lt;</a:t>
              </a:r>
              <a:r>
                <a:rPr lang="en-US" altLang="zh-TW" dirty="0">
                  <a:solidFill>
                    <a:srgbClr val="FFC000"/>
                  </a:solidFill>
                </a:rPr>
                <a:t>body</a:t>
              </a:r>
              <a:r>
                <a:rPr lang="en-US" altLang="zh-TW" dirty="0">
                  <a:solidFill>
                    <a:srgbClr val="00B0F0"/>
                  </a:solidFill>
                </a:rPr>
                <a:t>&gt;</a:t>
              </a:r>
              <a:br>
                <a:rPr lang="en-US" altLang="zh-TW" dirty="0"/>
              </a:br>
              <a:r>
                <a:rPr lang="zh-TW" altLang="en-US" dirty="0"/>
                <a:t>    </a:t>
              </a:r>
              <a:r>
                <a:rPr lang="en-US" altLang="zh-TW" dirty="0"/>
                <a:t>Content of the document......</a:t>
              </a:r>
              <a:br>
                <a:rPr lang="en-US" altLang="zh-TW" dirty="0"/>
              </a:br>
              <a:r>
                <a:rPr lang="en-US" altLang="zh-TW" dirty="0">
                  <a:solidFill>
                    <a:srgbClr val="00B0F0"/>
                  </a:solidFill>
                </a:rPr>
                <a:t>&lt;</a:t>
              </a:r>
              <a:r>
                <a:rPr lang="en-US" altLang="zh-TW" dirty="0">
                  <a:solidFill>
                    <a:srgbClr val="FFC000"/>
                  </a:solidFill>
                </a:rPr>
                <a:t>/body</a:t>
              </a:r>
              <a:r>
                <a:rPr lang="en-US" altLang="zh-TW" dirty="0">
                  <a:solidFill>
                    <a:srgbClr val="00B0F0"/>
                  </a:solidFill>
                </a:rPr>
                <a:t>&gt;</a:t>
              </a:r>
              <a:br>
                <a:rPr lang="en-US" altLang="zh-TW" dirty="0"/>
              </a:br>
              <a:br>
                <a:rPr lang="en-US" altLang="zh-TW" dirty="0">
                  <a:solidFill>
                    <a:schemeClr val="bg1">
                      <a:lumMod val="75000"/>
                      <a:lumOff val="25000"/>
                    </a:schemeClr>
                  </a:solidFill>
                </a:rPr>
              </a:br>
              <a:r>
                <a:rPr lang="en-US" altLang="zh-TW" dirty="0">
                  <a:solidFill>
                    <a:schemeClr val="bg1">
                      <a:lumMod val="75000"/>
                      <a:lumOff val="25000"/>
                    </a:schemeClr>
                  </a:solidFill>
                </a:rPr>
                <a:t>&lt;/html&gt;</a:t>
              </a:r>
              <a:endParaRPr lang="zh-TW" altLang="en-US" dirty="0">
                <a:solidFill>
                  <a:schemeClr val="bg1">
                    <a:lumMod val="75000"/>
                    <a:lumOff val="25000"/>
                  </a:schemeClr>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66590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7C77493-7855-4D93-9E66-8143D9C77D2E}"/>
              </a:ext>
            </a:extLst>
          </p:cNvPr>
          <p:cNvSpPr>
            <a:spLocks noGrp="1"/>
          </p:cNvSpPr>
          <p:nvPr>
            <p:ph type="ctrTitle"/>
          </p:nvPr>
        </p:nvSpPr>
        <p:spPr/>
        <p:txBody>
          <a:bodyPr/>
          <a:lstStyle/>
          <a:p>
            <a:r>
              <a:rPr lang="zh-TW" altLang="en-US" dirty="0"/>
              <a:t>基本標籤</a:t>
            </a:r>
          </a:p>
        </p:txBody>
      </p:sp>
      <p:sp>
        <p:nvSpPr>
          <p:cNvPr id="6" name="副標題 5">
            <a:extLst>
              <a:ext uri="{FF2B5EF4-FFF2-40B4-BE49-F238E27FC236}">
                <a16:creationId xmlns:a16="http://schemas.microsoft.com/office/drawing/2014/main" id="{027B1D7E-9DB9-4B51-AF4D-0BB855FB5E85}"/>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EB3BB970-CDA3-4BF7-8521-133B7E80C8FA}"/>
              </a:ext>
            </a:extLst>
          </p:cNvPr>
          <p:cNvSpPr>
            <a:spLocks noGrp="1"/>
          </p:cNvSpPr>
          <p:nvPr>
            <p:ph type="sldNum" sz="quarter" idx="12"/>
          </p:nvPr>
        </p:nvSpPr>
        <p:spPr/>
        <p:txBody>
          <a:bodyPr/>
          <a:lstStyle/>
          <a:p>
            <a:fld id="{FF859E45-04B1-4E58-9AF5-660380539FB8}" type="slidenum">
              <a:rPr lang="zh-TW" altLang="en-US" smtClean="0"/>
              <a:t>25</a:t>
            </a:fld>
            <a:endParaRPr lang="zh-TW" altLang="en-US"/>
          </a:p>
        </p:txBody>
      </p:sp>
    </p:spTree>
    <p:extLst>
      <p:ext uri="{BB962C8B-B14F-4D97-AF65-F5344CB8AC3E}">
        <p14:creationId xmlns:p14="http://schemas.microsoft.com/office/powerpoint/2010/main" val="2974228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文字</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26</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h1</a:t>
              </a:r>
              <a:r>
                <a:rPr lang="en-US" altLang="zh-TW" dirty="0">
                  <a:solidFill>
                    <a:srgbClr val="00B0F0"/>
                  </a:solidFill>
                </a:rPr>
                <a:t>&gt;</a:t>
              </a:r>
              <a:r>
                <a:rPr lang="en-US" altLang="zh-TW" dirty="0"/>
                <a:t>Heading 1</a:t>
              </a:r>
              <a:r>
                <a:rPr lang="en-US" altLang="zh-TW" dirty="0">
                  <a:solidFill>
                    <a:srgbClr val="00B0F0"/>
                  </a:solidFill>
                </a:rPr>
                <a:t>&lt;</a:t>
              </a:r>
              <a:r>
                <a:rPr lang="en-US" altLang="zh-TW" dirty="0">
                  <a:solidFill>
                    <a:srgbClr val="FFC000"/>
                  </a:solidFill>
                </a:rPr>
                <a:t>/h1</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h2</a:t>
              </a:r>
              <a:r>
                <a:rPr lang="en-US" altLang="zh-TW" dirty="0">
                  <a:solidFill>
                    <a:srgbClr val="00B0F0"/>
                  </a:solidFill>
                </a:rPr>
                <a:t>&gt;</a:t>
              </a:r>
              <a:r>
                <a:rPr lang="en-US" altLang="zh-TW" dirty="0"/>
                <a:t>Heading 2</a:t>
              </a:r>
              <a:r>
                <a:rPr lang="en-US" altLang="zh-TW" dirty="0">
                  <a:solidFill>
                    <a:srgbClr val="00B0F0"/>
                  </a:solidFill>
                </a:rPr>
                <a:t>&lt;</a:t>
              </a:r>
              <a:r>
                <a:rPr lang="en-US" altLang="zh-TW" dirty="0">
                  <a:solidFill>
                    <a:srgbClr val="FFC000"/>
                  </a:solidFill>
                </a:rPr>
                <a:t>/h2</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h3</a:t>
              </a:r>
              <a:r>
                <a:rPr lang="en-US" altLang="zh-TW" dirty="0">
                  <a:solidFill>
                    <a:srgbClr val="00B0F0"/>
                  </a:solidFill>
                </a:rPr>
                <a:t>&gt;</a:t>
              </a:r>
              <a:r>
                <a:rPr lang="en-US" altLang="zh-TW" dirty="0"/>
                <a:t>Heading 3</a:t>
              </a:r>
              <a:r>
                <a:rPr lang="en-US" altLang="zh-TW" dirty="0">
                  <a:solidFill>
                    <a:srgbClr val="00B0F0"/>
                  </a:solidFill>
                </a:rPr>
                <a:t>&lt;</a:t>
              </a:r>
              <a:r>
                <a:rPr lang="en-US" altLang="zh-TW" dirty="0">
                  <a:solidFill>
                    <a:srgbClr val="FFC000"/>
                  </a:solidFill>
                </a:rPr>
                <a:t>/h3</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h4</a:t>
              </a:r>
              <a:r>
                <a:rPr lang="en-US" altLang="zh-TW" dirty="0">
                  <a:solidFill>
                    <a:srgbClr val="00B0F0"/>
                  </a:solidFill>
                </a:rPr>
                <a:t>&gt;</a:t>
              </a:r>
              <a:r>
                <a:rPr lang="en-US" altLang="zh-TW" dirty="0"/>
                <a:t>Heading 4</a:t>
              </a:r>
              <a:r>
                <a:rPr lang="en-US" altLang="zh-TW" dirty="0">
                  <a:solidFill>
                    <a:srgbClr val="00B0F0"/>
                  </a:solidFill>
                </a:rPr>
                <a:t>&lt;</a:t>
              </a:r>
              <a:r>
                <a:rPr lang="en-US" altLang="zh-TW" dirty="0">
                  <a:solidFill>
                    <a:srgbClr val="FFC000"/>
                  </a:solidFill>
                </a:rPr>
                <a:t>/h4</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h5</a:t>
              </a:r>
              <a:r>
                <a:rPr lang="en-US" altLang="zh-TW" dirty="0">
                  <a:solidFill>
                    <a:srgbClr val="00B0F0"/>
                  </a:solidFill>
                </a:rPr>
                <a:t>&gt;</a:t>
              </a:r>
              <a:r>
                <a:rPr lang="en-US" altLang="zh-TW" dirty="0"/>
                <a:t>Heading 5</a:t>
              </a:r>
              <a:r>
                <a:rPr lang="en-US" altLang="zh-TW" dirty="0">
                  <a:solidFill>
                    <a:srgbClr val="00B0F0"/>
                  </a:solidFill>
                </a:rPr>
                <a:t>&lt;</a:t>
              </a:r>
              <a:r>
                <a:rPr lang="en-US" altLang="zh-TW" dirty="0">
                  <a:solidFill>
                    <a:srgbClr val="FFC000"/>
                  </a:solidFill>
                </a:rPr>
                <a:t>/h5</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h6</a:t>
              </a:r>
              <a:r>
                <a:rPr lang="en-US" altLang="zh-TW" dirty="0">
                  <a:solidFill>
                    <a:srgbClr val="00B0F0"/>
                  </a:solidFill>
                </a:rPr>
                <a:t>&gt;</a:t>
              </a:r>
              <a:r>
                <a:rPr lang="en-US" altLang="zh-TW" dirty="0"/>
                <a:t>Heading 6</a:t>
              </a:r>
              <a:r>
                <a:rPr lang="en-US" altLang="zh-TW" dirty="0">
                  <a:solidFill>
                    <a:srgbClr val="00B0F0"/>
                  </a:solidFill>
                </a:rPr>
                <a:t>&lt;</a:t>
              </a:r>
              <a:r>
                <a:rPr lang="en-US" altLang="zh-TW" dirty="0">
                  <a:solidFill>
                    <a:srgbClr val="FFC000"/>
                  </a:solidFill>
                </a:rPr>
                <a:t>/h6</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a:t>
              </a:r>
              <a:r>
                <a:rPr lang="en-US" altLang="zh-TW" dirty="0">
                  <a:solidFill>
                    <a:srgbClr val="00B0F0"/>
                  </a:solidFill>
                </a:rPr>
                <a:t>&gt;</a:t>
              </a:r>
              <a:r>
                <a:rPr lang="en-US" altLang="zh-TW" dirty="0"/>
                <a:t>This is a single paragraph</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a:t>
              </a:r>
              <a:r>
                <a:rPr lang="en-US" altLang="zh-TW" dirty="0">
                  <a:solidFill>
                    <a:srgbClr val="00B0F0"/>
                  </a:solidFill>
                </a:rPr>
                <a:t>&gt;</a:t>
              </a:r>
              <a:r>
                <a:rPr lang="en-US" altLang="zh-TW" dirty="0"/>
                <a:t>A paragraph with</a:t>
              </a:r>
              <a:r>
                <a:rPr lang="en-US" altLang="zh-TW" dirty="0">
                  <a:solidFill>
                    <a:srgbClr val="00B0F0"/>
                  </a:solidFill>
                </a:rPr>
                <a:t>&lt;</a:t>
              </a:r>
              <a:r>
                <a:rPr lang="en-US" altLang="zh-TW" dirty="0" err="1">
                  <a:solidFill>
                    <a:srgbClr val="FFC000"/>
                  </a:solidFill>
                </a:rPr>
                <a:t>br</a:t>
              </a:r>
              <a:r>
                <a:rPr lang="en-US" altLang="zh-TW" dirty="0">
                  <a:solidFill>
                    <a:srgbClr val="FFC000"/>
                  </a:solidFill>
                </a:rPr>
                <a:t> /</a:t>
              </a:r>
              <a:r>
                <a:rPr lang="en-US" altLang="zh-TW" dirty="0">
                  <a:solidFill>
                    <a:srgbClr val="00B0F0"/>
                  </a:solidFill>
                </a:rPr>
                <a:t>&gt;</a:t>
              </a:r>
              <a:r>
                <a:rPr lang="en-US" altLang="zh-TW" dirty="0"/>
                <a:t>line break</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endParaRPr lang="zh-TW" altLang="en-US" dirty="0">
                <a:solidFill>
                  <a:srgbClr val="00B0F0"/>
                </a:solidFill>
              </a:endParaRPr>
            </a:p>
            <a:p>
              <a:endParaRPr lang="zh-TW" altLang="en-US" dirty="0">
                <a:solidFill>
                  <a:srgbClr val="00B0F0"/>
                </a:solidFill>
              </a:endParaRPr>
            </a:p>
            <a:p>
              <a:endParaRPr lang="zh-TW" altLang="en-US" dirty="0">
                <a:solidFill>
                  <a:srgbClr val="00B0F0"/>
                </a:solidFill>
              </a:endParaRPr>
            </a:p>
            <a:p>
              <a:endParaRPr lang="en-US" altLang="zh-TW" dirty="0">
                <a:solidFill>
                  <a:srgbClr val="00B0F0"/>
                </a:solidFill>
              </a:endParaRPr>
            </a:p>
            <a:p>
              <a:endParaRPr lang="zh-TW" altLang="en-US"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682625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文字的屬性</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27</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h1</a:t>
              </a:r>
              <a:r>
                <a:rPr lang="en-US" altLang="zh-TW" dirty="0">
                  <a:solidFill>
                    <a:srgbClr val="00B0F0"/>
                  </a:solidFill>
                </a:rPr>
                <a:t>&gt;</a:t>
              </a:r>
              <a:r>
                <a:rPr lang="en-US" altLang="zh-TW" dirty="0"/>
                <a:t>Heading 1</a:t>
              </a:r>
              <a:r>
                <a:rPr lang="en-US" altLang="zh-TW" dirty="0">
                  <a:solidFill>
                    <a:srgbClr val="00B0F0"/>
                  </a:solidFill>
                </a:rPr>
                <a:t>&lt;</a:t>
              </a:r>
              <a:r>
                <a:rPr lang="en-US" altLang="zh-TW" dirty="0">
                  <a:solidFill>
                    <a:srgbClr val="FFC000"/>
                  </a:solidFill>
                </a:rPr>
                <a:t>/h1</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h2</a:t>
              </a:r>
              <a:r>
                <a:rPr lang="en-US" altLang="zh-TW" dirty="0">
                  <a:solidFill>
                    <a:srgbClr val="00B0F0"/>
                  </a:solidFill>
                </a:rPr>
                <a:t>&gt;</a:t>
              </a:r>
              <a:r>
                <a:rPr lang="en-US" altLang="zh-TW" dirty="0"/>
                <a:t>Heading 2</a:t>
              </a:r>
              <a:r>
                <a:rPr lang="en-US" altLang="zh-TW" dirty="0">
                  <a:solidFill>
                    <a:srgbClr val="00B0F0"/>
                  </a:solidFill>
                </a:rPr>
                <a:t>&lt;</a:t>
              </a:r>
              <a:r>
                <a:rPr lang="en-US" altLang="zh-TW" dirty="0">
                  <a:solidFill>
                    <a:srgbClr val="FFC000"/>
                  </a:solidFill>
                </a:rPr>
                <a:t>/h2</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h3 </a:t>
              </a:r>
              <a:r>
                <a:rPr lang="en-US" altLang="zh-TW" dirty="0">
                  <a:solidFill>
                    <a:srgbClr val="FF0000"/>
                  </a:solidFill>
                </a:rPr>
                <a:t>style="</a:t>
              </a:r>
              <a:r>
                <a:rPr lang="en-US" altLang="zh-TW" dirty="0">
                  <a:solidFill>
                    <a:srgbClr val="92D050"/>
                  </a:solidFill>
                </a:rPr>
                <a:t>color: red</a:t>
              </a:r>
              <a:r>
                <a:rPr lang="en-US" altLang="zh-TW" dirty="0">
                  <a:solidFill>
                    <a:srgbClr val="FF0000"/>
                  </a:solidFill>
                </a:rPr>
                <a:t>"</a:t>
              </a:r>
              <a:r>
                <a:rPr lang="en-US" altLang="zh-TW" dirty="0">
                  <a:solidFill>
                    <a:srgbClr val="00B0F0"/>
                  </a:solidFill>
                </a:rPr>
                <a:t>&gt;</a:t>
              </a:r>
              <a:r>
                <a:rPr lang="en-US" altLang="zh-TW" dirty="0"/>
                <a:t>Heading 3</a:t>
              </a:r>
              <a:r>
                <a:rPr lang="en-US" altLang="zh-TW" dirty="0">
                  <a:solidFill>
                    <a:srgbClr val="00B0F0"/>
                  </a:solidFill>
                </a:rPr>
                <a:t>&lt;</a:t>
              </a:r>
              <a:r>
                <a:rPr lang="en-US" altLang="zh-TW" dirty="0">
                  <a:solidFill>
                    <a:srgbClr val="FFC000"/>
                  </a:solidFill>
                </a:rPr>
                <a:t>/h3</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h4 </a:t>
              </a:r>
              <a:r>
                <a:rPr lang="en-US" altLang="zh-TW" dirty="0">
                  <a:solidFill>
                    <a:srgbClr val="FF0000"/>
                  </a:solidFill>
                </a:rPr>
                <a:t>style="</a:t>
              </a:r>
              <a:r>
                <a:rPr lang="en-US" altLang="zh-TW" dirty="0">
                  <a:solidFill>
                    <a:srgbClr val="92D050"/>
                  </a:solidFill>
                </a:rPr>
                <a:t>font-size: 40px</a:t>
              </a:r>
              <a:r>
                <a:rPr lang="en-US" altLang="zh-TW" dirty="0">
                  <a:solidFill>
                    <a:srgbClr val="FF0000"/>
                  </a:solidFill>
                </a:rPr>
                <a:t>"</a:t>
              </a:r>
              <a:r>
                <a:rPr lang="en-US" altLang="zh-TW" dirty="0">
                  <a:solidFill>
                    <a:srgbClr val="00B0F0"/>
                  </a:solidFill>
                </a:rPr>
                <a:t>&gt;</a:t>
              </a:r>
              <a:r>
                <a:rPr lang="en-US" altLang="zh-TW" dirty="0"/>
                <a:t>Heading 4</a:t>
              </a:r>
              <a:r>
                <a:rPr lang="en-US" altLang="zh-TW" dirty="0">
                  <a:solidFill>
                    <a:srgbClr val="00B0F0"/>
                  </a:solidFill>
                </a:rPr>
                <a:t>&lt;</a:t>
              </a:r>
              <a:r>
                <a:rPr lang="en-US" altLang="zh-TW" dirty="0">
                  <a:solidFill>
                    <a:srgbClr val="FFC000"/>
                  </a:solidFill>
                </a:rPr>
                <a:t>/h4</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h5</a:t>
              </a:r>
              <a:r>
                <a:rPr lang="en-US" altLang="zh-TW" dirty="0">
                  <a:solidFill>
                    <a:srgbClr val="00B0F0"/>
                  </a:solidFill>
                </a:rPr>
                <a:t>&gt;</a:t>
              </a:r>
              <a:r>
                <a:rPr lang="en-US" altLang="zh-TW" dirty="0"/>
                <a:t>Heading 5</a:t>
              </a:r>
              <a:r>
                <a:rPr lang="en-US" altLang="zh-TW" dirty="0">
                  <a:solidFill>
                    <a:srgbClr val="00B0F0"/>
                  </a:solidFill>
                </a:rPr>
                <a:t>&lt;</a:t>
              </a:r>
              <a:r>
                <a:rPr lang="en-US" altLang="zh-TW" dirty="0">
                  <a:solidFill>
                    <a:srgbClr val="FFC000"/>
                  </a:solidFill>
                </a:rPr>
                <a:t>/h5</a:t>
              </a:r>
              <a:r>
                <a:rPr lang="en-US" altLang="zh-TW" dirty="0">
                  <a:solidFill>
                    <a:srgbClr val="00B0F0"/>
                  </a:solidFill>
                </a:rPr>
                <a:t>&gt;</a:t>
              </a:r>
              <a:endParaRPr lang="zh-TW" altLang="en-US" dirty="0">
                <a:solidFill>
                  <a:srgbClr val="00B0F0"/>
                </a:solidFill>
              </a:endParaRPr>
            </a:p>
            <a:p>
              <a:r>
                <a:rPr lang="en-US" altLang="zh-TW" dirty="0">
                  <a:solidFill>
                    <a:srgbClr val="00B0F0"/>
                  </a:solidFill>
                </a:rPr>
                <a:t>&lt;</a:t>
              </a:r>
              <a:r>
                <a:rPr lang="en-US" altLang="zh-TW" dirty="0">
                  <a:solidFill>
                    <a:srgbClr val="FFC000"/>
                  </a:solidFill>
                </a:rPr>
                <a:t>h6</a:t>
              </a:r>
              <a:r>
                <a:rPr lang="en-US" altLang="zh-TW" dirty="0">
                  <a:solidFill>
                    <a:srgbClr val="00B0F0"/>
                  </a:solidFill>
                </a:rPr>
                <a:t>&gt;</a:t>
              </a:r>
              <a:r>
                <a:rPr lang="en-US" altLang="zh-TW" dirty="0"/>
                <a:t>Heading 6</a:t>
              </a:r>
              <a:r>
                <a:rPr lang="en-US" altLang="zh-TW" dirty="0">
                  <a:solidFill>
                    <a:srgbClr val="00B0F0"/>
                  </a:solidFill>
                </a:rPr>
                <a:t>&lt;</a:t>
              </a:r>
              <a:r>
                <a:rPr lang="en-US" altLang="zh-TW" dirty="0">
                  <a:solidFill>
                    <a:srgbClr val="FFC000"/>
                  </a:solidFill>
                </a:rPr>
                <a:t>/h6</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 </a:t>
              </a:r>
              <a:r>
                <a:rPr lang="en-US" altLang="zh-TW" dirty="0">
                  <a:solidFill>
                    <a:srgbClr val="FF0000"/>
                  </a:solidFill>
                </a:rPr>
                <a:t>title="</a:t>
              </a:r>
              <a:r>
                <a:rPr lang="en-US" altLang="zh-TW" dirty="0">
                  <a:solidFill>
                    <a:srgbClr val="92D050"/>
                  </a:solidFill>
                </a:rPr>
                <a:t>hint text</a:t>
              </a:r>
              <a:r>
                <a:rPr lang="en-US" altLang="zh-TW" dirty="0">
                  <a:solidFill>
                    <a:srgbClr val="FF0000"/>
                  </a:solidFill>
                </a:rPr>
                <a:t>"</a:t>
              </a:r>
              <a:r>
                <a:rPr lang="en-US" altLang="zh-TW" dirty="0">
                  <a:solidFill>
                    <a:srgbClr val="00B0F0"/>
                  </a:solidFill>
                </a:rPr>
                <a:t>&gt;</a:t>
              </a:r>
              <a:r>
                <a:rPr lang="en-US" altLang="zh-TW" dirty="0"/>
                <a:t>This is a single paragraph</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a:t>
              </a:r>
              <a:r>
                <a:rPr lang="en-US" altLang="zh-TW" dirty="0">
                  <a:solidFill>
                    <a:srgbClr val="00B0F0"/>
                  </a:solidFill>
                </a:rPr>
                <a:t>&gt;&lt;</a:t>
              </a:r>
              <a:r>
                <a:rPr lang="en-US" altLang="zh-TW" dirty="0">
                  <a:solidFill>
                    <a:srgbClr val="FFC000"/>
                  </a:solidFill>
                </a:rPr>
                <a:t>span </a:t>
              </a:r>
              <a:r>
                <a:rPr lang="en-US" altLang="zh-TW" dirty="0">
                  <a:solidFill>
                    <a:srgbClr val="FF0000"/>
                  </a:solidFill>
                </a:rPr>
                <a:t>style="</a:t>
              </a:r>
              <a:r>
                <a:rPr lang="en-US" altLang="zh-TW" dirty="0">
                  <a:solidFill>
                    <a:srgbClr val="92D050"/>
                  </a:solidFill>
                </a:rPr>
                <a:t>background: blue; color: yellow</a:t>
              </a:r>
              <a:r>
                <a:rPr lang="en-US" altLang="zh-TW" dirty="0">
                  <a:solidFill>
                    <a:srgbClr val="FF0000"/>
                  </a:solidFill>
                </a:rPr>
                <a:t>"</a:t>
              </a:r>
              <a:r>
                <a:rPr lang="en-US" altLang="zh-TW" dirty="0">
                  <a:solidFill>
                    <a:srgbClr val="00B0F0"/>
                  </a:solidFill>
                </a:rPr>
                <a:t>&gt;</a:t>
              </a:r>
              <a:r>
                <a:rPr lang="en-US" altLang="zh-TW" dirty="0"/>
                <a:t>A paragraph</a:t>
              </a:r>
              <a:r>
                <a:rPr lang="en-US" altLang="zh-TW" dirty="0">
                  <a:solidFill>
                    <a:srgbClr val="00B0F0"/>
                  </a:solidFill>
                </a:rPr>
                <a:t>&lt;</a:t>
              </a:r>
              <a:r>
                <a:rPr lang="en-US" altLang="zh-TW" dirty="0">
                  <a:solidFill>
                    <a:srgbClr val="FFC000"/>
                  </a:solidFill>
                </a:rPr>
                <a:t>/span</a:t>
              </a:r>
              <a:r>
                <a:rPr lang="en-US" altLang="zh-TW" dirty="0">
                  <a:solidFill>
                    <a:srgbClr val="00B0F0"/>
                  </a:solidFill>
                </a:rPr>
                <a:t>&gt;</a:t>
              </a:r>
              <a:r>
                <a:rPr lang="en-US" altLang="zh-TW" dirty="0"/>
                <a:t> with</a:t>
              </a:r>
              <a:r>
                <a:rPr lang="en-US" altLang="zh-TW" dirty="0">
                  <a:solidFill>
                    <a:srgbClr val="00B0F0"/>
                  </a:solidFill>
                </a:rPr>
                <a:t>&lt;</a:t>
              </a:r>
              <a:r>
                <a:rPr lang="en-US" altLang="zh-TW" dirty="0" err="1">
                  <a:solidFill>
                    <a:srgbClr val="FFC000"/>
                  </a:solidFill>
                </a:rPr>
                <a:t>br</a:t>
              </a:r>
              <a:r>
                <a:rPr lang="en-US" altLang="zh-TW" dirty="0">
                  <a:solidFill>
                    <a:srgbClr val="FFC000"/>
                  </a:solidFill>
                </a:rPr>
                <a:t> /</a:t>
              </a:r>
              <a:r>
                <a:rPr lang="en-US" altLang="zh-TW" dirty="0">
                  <a:solidFill>
                    <a:srgbClr val="00B0F0"/>
                  </a:solidFill>
                </a:rPr>
                <a:t>&gt;</a:t>
              </a:r>
              <a:r>
                <a:rPr lang="en-US" altLang="zh-TW" dirty="0"/>
                <a:t>line break</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endParaRPr lang="zh-TW" altLang="en-US" dirty="0">
                <a:solidFill>
                  <a:srgbClr val="00B0F0"/>
                </a:solidFill>
              </a:endParaRPr>
            </a:p>
            <a:p>
              <a:endParaRPr lang="zh-TW" altLang="en-US" dirty="0">
                <a:solidFill>
                  <a:srgbClr val="00B0F0"/>
                </a:solidFill>
              </a:endParaRPr>
            </a:p>
            <a:p>
              <a:endParaRPr lang="zh-TW" altLang="en-US" dirty="0">
                <a:solidFill>
                  <a:srgbClr val="00B0F0"/>
                </a:solidFill>
              </a:endParaRPr>
            </a:p>
            <a:p>
              <a:endParaRPr lang="en-US" altLang="zh-TW" dirty="0">
                <a:solidFill>
                  <a:srgbClr val="00B0F0"/>
                </a:solidFill>
              </a:endParaRPr>
            </a:p>
            <a:p>
              <a:endParaRPr lang="zh-TW" altLang="en-US"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408991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圖片</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28</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err="1">
                  <a:solidFill>
                    <a:srgbClr val="FFC000"/>
                  </a:solidFill>
                </a:rPr>
                <a:t>img</a:t>
              </a:r>
              <a:r>
                <a:rPr lang="en-US" altLang="zh-TW" dirty="0">
                  <a:solidFill>
                    <a:srgbClr val="FFC000"/>
                  </a:solidFill>
                </a:rPr>
                <a:t> </a:t>
              </a:r>
              <a:r>
                <a:rPr lang="en-US" altLang="zh-TW" dirty="0" err="1">
                  <a:solidFill>
                    <a:srgbClr val="FF0000"/>
                  </a:solidFill>
                </a:rPr>
                <a:t>src</a:t>
              </a:r>
              <a:r>
                <a:rPr lang="en-US" altLang="zh-TW" dirty="0">
                  <a:solidFill>
                    <a:srgbClr val="FF0000"/>
                  </a:solidFill>
                </a:rPr>
                <a:t>="</a:t>
              </a:r>
              <a:r>
                <a:rPr lang="en-US" altLang="zh-TW" dirty="0">
                  <a:solidFill>
                    <a:srgbClr val="92D050"/>
                  </a:solidFill>
                </a:rPr>
                <a:t>image/A-Fei.jpg</a:t>
              </a:r>
              <a:r>
                <a:rPr lang="en-US" altLang="zh-TW" dirty="0">
                  <a:solidFill>
                    <a:srgbClr val="FF0000"/>
                  </a:solidFill>
                </a:rPr>
                <a:t>"</a:t>
              </a:r>
              <a:r>
                <a:rPr lang="en-US" altLang="zh-TW" dirty="0">
                  <a:solidFill>
                    <a:srgbClr val="FFC000"/>
                  </a:solidFill>
                </a:rPr>
                <a:t> /</a:t>
              </a:r>
              <a:r>
                <a:rPr lang="en-US" altLang="zh-TW" dirty="0">
                  <a:solidFill>
                    <a:srgbClr val="00B0F0"/>
                  </a:solidFill>
                </a:rPr>
                <a:t>&gt;</a:t>
              </a:r>
            </a:p>
            <a:p>
              <a:r>
                <a:rPr lang="en-US" altLang="zh-TW" dirty="0">
                  <a:solidFill>
                    <a:srgbClr val="00B0F0"/>
                  </a:solidFill>
                </a:rPr>
                <a:t>&lt;</a:t>
              </a:r>
              <a:r>
                <a:rPr lang="en-US" altLang="zh-TW" dirty="0" err="1">
                  <a:solidFill>
                    <a:srgbClr val="FFC000"/>
                  </a:solidFill>
                </a:rPr>
                <a:t>img</a:t>
              </a:r>
              <a:r>
                <a:rPr lang="en-US" altLang="zh-TW" dirty="0">
                  <a:solidFill>
                    <a:srgbClr val="FFC000"/>
                  </a:solidFill>
                </a:rPr>
                <a:t> </a:t>
              </a:r>
              <a:r>
                <a:rPr lang="en-US" altLang="zh-TW" dirty="0" err="1">
                  <a:solidFill>
                    <a:srgbClr val="FF0000"/>
                  </a:solidFill>
                </a:rPr>
                <a:t>src</a:t>
              </a:r>
              <a:r>
                <a:rPr lang="en-US" altLang="zh-TW" dirty="0">
                  <a:solidFill>
                    <a:srgbClr val="FF0000"/>
                  </a:solidFill>
                </a:rPr>
                <a:t>="</a:t>
              </a:r>
              <a:r>
                <a:rPr lang="en-US" altLang="zh-TW" dirty="0">
                  <a:solidFill>
                    <a:srgbClr val="92D050"/>
                  </a:solidFill>
                </a:rPr>
                <a:t>image/A-Fei.jpg</a:t>
              </a:r>
              <a:r>
                <a:rPr lang="en-US" altLang="zh-TW" dirty="0">
                  <a:solidFill>
                    <a:srgbClr val="FF0000"/>
                  </a:solidFill>
                </a:rPr>
                <a:t>"</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err="1">
                  <a:solidFill>
                    <a:srgbClr val="FFC000"/>
                  </a:solidFill>
                </a:rPr>
                <a:t>img</a:t>
              </a:r>
              <a:r>
                <a:rPr lang="en-US" altLang="zh-TW" dirty="0">
                  <a:solidFill>
                    <a:srgbClr val="FFC000"/>
                  </a:solidFill>
                </a:rPr>
                <a:t> </a:t>
              </a:r>
              <a:r>
                <a:rPr lang="en-US" altLang="zh-TW" dirty="0" err="1">
                  <a:solidFill>
                    <a:srgbClr val="FF0000"/>
                  </a:solidFill>
                </a:rPr>
                <a:t>src</a:t>
              </a:r>
              <a:r>
                <a:rPr lang="en-US" altLang="zh-TW" dirty="0">
                  <a:solidFill>
                    <a:srgbClr val="FF0000"/>
                  </a:solidFill>
                </a:rPr>
                <a:t>="</a:t>
              </a:r>
              <a:r>
                <a:rPr lang="en-US" altLang="zh-TW" dirty="0">
                  <a:solidFill>
                    <a:srgbClr val="92D050"/>
                  </a:solidFill>
                </a:rPr>
                <a:t>image/A-Fei.jpg</a:t>
              </a:r>
              <a:r>
                <a:rPr lang="en-US" altLang="zh-TW" dirty="0">
                  <a:solidFill>
                    <a:srgbClr val="FF0000"/>
                  </a:solidFill>
                </a:rPr>
                <a:t>" width="</a:t>
              </a:r>
              <a:r>
                <a:rPr lang="en-US" altLang="zh-TW" dirty="0">
                  <a:solidFill>
                    <a:srgbClr val="92D050"/>
                  </a:solidFill>
                </a:rPr>
                <a:t>400</a:t>
              </a:r>
              <a:r>
                <a:rPr lang="en-US" altLang="zh-TW" dirty="0">
                  <a:solidFill>
                    <a:srgbClr val="FF0000"/>
                  </a:solidFill>
                </a:rPr>
                <a:t>" height="</a:t>
              </a:r>
              <a:r>
                <a:rPr lang="en-US" altLang="zh-TW" dirty="0">
                  <a:solidFill>
                    <a:srgbClr val="92D050"/>
                  </a:solidFill>
                </a:rPr>
                <a:t>300</a:t>
              </a:r>
              <a:r>
                <a:rPr lang="en-US" altLang="zh-TW" dirty="0">
                  <a:solidFill>
                    <a:srgbClr val="FF0000"/>
                  </a:solidFill>
                </a:rPr>
                <a:t>" alt="</a:t>
              </a:r>
              <a:r>
                <a:rPr lang="en-US" altLang="zh-TW" dirty="0">
                  <a:solidFill>
                    <a:srgbClr val="92D050"/>
                  </a:solidFill>
                </a:rPr>
                <a:t>hint text</a:t>
              </a:r>
              <a:r>
                <a:rPr lang="en-US" altLang="zh-TW" dirty="0">
                  <a:solidFill>
                    <a:srgbClr val="FF0000"/>
                  </a:solidFill>
                </a:rPr>
                <a:t>"</a:t>
              </a:r>
              <a:r>
                <a:rPr lang="en-US" altLang="zh-TW" dirty="0">
                  <a:solidFill>
                    <a:srgbClr val="00B0F0"/>
                  </a:solidFill>
                </a:rPr>
                <a:t>&gt;</a:t>
              </a:r>
              <a:endParaRPr lang="zh-TW" altLang="en-US" dirty="0">
                <a:solidFill>
                  <a:srgbClr val="00B0F0"/>
                </a:solidFill>
              </a:endParaRPr>
            </a:p>
            <a:p>
              <a:endParaRPr lang="zh-TW" altLang="en-US"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55389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超連結</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29</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a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index.html</a:t>
              </a:r>
              <a:r>
                <a:rPr lang="en-US" altLang="zh-TW" dirty="0">
                  <a:solidFill>
                    <a:srgbClr val="FF0000"/>
                  </a:solidFill>
                </a:rPr>
                <a:t>"</a:t>
              </a:r>
              <a:r>
                <a:rPr lang="en-US" altLang="zh-TW" dirty="0">
                  <a:solidFill>
                    <a:srgbClr val="00B0F0"/>
                  </a:solidFill>
                </a:rPr>
                <a:t>&gt;</a:t>
              </a:r>
              <a:r>
                <a:rPr lang="en-US" altLang="zh-TW" dirty="0"/>
                <a:t>Index Page</a:t>
              </a:r>
              <a:r>
                <a:rPr lang="en-US" altLang="zh-TW" dirty="0">
                  <a:solidFill>
                    <a:srgbClr val="00B0F0"/>
                  </a:solidFill>
                </a:rPr>
                <a:t>&lt;</a:t>
              </a:r>
              <a:r>
                <a:rPr lang="en-US" altLang="zh-TW" dirty="0">
                  <a:solidFill>
                    <a:srgbClr val="FFC000"/>
                  </a:solidFill>
                </a:rPr>
                <a:t>/a</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a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index.html</a:t>
              </a:r>
              <a:r>
                <a:rPr lang="en-US" altLang="zh-TW" dirty="0">
                  <a:solidFill>
                    <a:srgbClr val="FF0000"/>
                  </a:solidFill>
                </a:rPr>
                <a:t>"</a:t>
              </a:r>
            </a:p>
            <a:p>
              <a:r>
                <a:rPr lang="en-US" altLang="zh-TW" dirty="0">
                  <a:solidFill>
                    <a:srgbClr val="FF0000"/>
                  </a:solidFill>
                </a:rPr>
                <a:t>   title="</a:t>
              </a:r>
              <a:r>
                <a:rPr lang="en-US" altLang="zh-TW" dirty="0">
                  <a:solidFill>
                    <a:srgbClr val="92D050"/>
                  </a:solidFill>
                </a:rPr>
                <a:t>Go to index</a:t>
              </a:r>
              <a:r>
                <a:rPr lang="en-US" altLang="zh-TW" dirty="0">
                  <a:solidFill>
                    <a:srgbClr val="FF0000"/>
                  </a:solidFill>
                </a:rPr>
                <a:t>"</a:t>
              </a:r>
            </a:p>
            <a:p>
              <a:r>
                <a:rPr lang="en-US" altLang="zh-TW" dirty="0">
                  <a:solidFill>
                    <a:srgbClr val="FF0000"/>
                  </a:solidFill>
                </a:rPr>
                <a:t>   target="</a:t>
              </a:r>
              <a:r>
                <a:rPr lang="en-US" altLang="zh-TW" dirty="0">
                  <a:solidFill>
                    <a:srgbClr val="92D050"/>
                  </a:solidFill>
                </a:rPr>
                <a:t>_blank</a:t>
              </a:r>
              <a:r>
                <a:rPr lang="en-US" altLang="zh-TW" dirty="0">
                  <a:solidFill>
                    <a:srgbClr val="FF0000"/>
                  </a:solidFill>
                </a:rPr>
                <a:t>"</a:t>
              </a:r>
              <a:r>
                <a:rPr lang="en-US" altLang="zh-TW" dirty="0">
                  <a:solidFill>
                    <a:srgbClr val="00B0F0"/>
                  </a:solidFill>
                </a:rPr>
                <a:t>&gt;</a:t>
              </a:r>
              <a:r>
                <a:rPr lang="en-US" altLang="zh-TW" dirty="0"/>
                <a:t>Index Page</a:t>
              </a:r>
              <a:r>
                <a:rPr lang="en-US" altLang="zh-TW" dirty="0">
                  <a:solidFill>
                    <a:srgbClr val="00B0F0"/>
                  </a:solidFill>
                </a:rPr>
                <a:t>&lt;</a:t>
              </a:r>
              <a:r>
                <a:rPr lang="en-US" altLang="zh-TW" dirty="0">
                  <a:solidFill>
                    <a:srgbClr val="FFC000"/>
                  </a:solidFill>
                </a:rPr>
                <a:t>/a</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a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https://www.facebook.com/</a:t>
              </a:r>
              <a:r>
                <a:rPr lang="en-US" altLang="zh-TW" dirty="0">
                  <a:solidFill>
                    <a:srgbClr val="FF0000"/>
                  </a:solidFill>
                </a:rPr>
                <a:t>"</a:t>
              </a:r>
              <a:r>
                <a:rPr lang="en-US" altLang="zh-TW" dirty="0">
                  <a:solidFill>
                    <a:srgbClr val="00B0F0"/>
                  </a:solidFill>
                </a:rPr>
                <a:t>&gt;</a:t>
              </a:r>
              <a:r>
                <a:rPr lang="en-US" altLang="zh-TW" dirty="0"/>
                <a:t>Facebook</a:t>
              </a:r>
              <a:r>
                <a:rPr lang="en-US" altLang="zh-TW" dirty="0">
                  <a:solidFill>
                    <a:srgbClr val="00B0F0"/>
                  </a:solidFill>
                </a:rPr>
                <a:t>&lt;</a:t>
              </a:r>
              <a:r>
                <a:rPr lang="en-US" altLang="zh-TW" dirty="0">
                  <a:solidFill>
                    <a:srgbClr val="FFC000"/>
                  </a:solidFill>
                </a:rPr>
                <a:t>/a</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a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mailto:hege@example.com</a:t>
              </a:r>
              <a:r>
                <a:rPr lang="en-US" altLang="zh-TW" dirty="0">
                  <a:solidFill>
                    <a:srgbClr val="FF0000"/>
                  </a:solidFill>
                </a:rPr>
                <a:t>"</a:t>
              </a:r>
              <a:r>
                <a:rPr lang="en-US" altLang="zh-TW" dirty="0">
                  <a:solidFill>
                    <a:srgbClr val="00B0F0"/>
                  </a:solidFill>
                </a:rPr>
                <a:t>&gt;</a:t>
              </a:r>
              <a:r>
                <a:rPr lang="en-US" altLang="zh-TW" dirty="0">
                  <a:solidFill>
                    <a:schemeClr val="tx1"/>
                  </a:solidFill>
                </a:rPr>
                <a:t>hege@example.com</a:t>
              </a:r>
              <a:r>
                <a:rPr lang="en-US" altLang="zh-TW" dirty="0">
                  <a:solidFill>
                    <a:srgbClr val="00B0F0"/>
                  </a:solidFill>
                </a:rPr>
                <a:t>&lt;</a:t>
              </a:r>
              <a:r>
                <a:rPr lang="en-US" altLang="zh-TW" dirty="0">
                  <a:solidFill>
                    <a:srgbClr val="FFC000"/>
                  </a:solidFill>
                </a:rPr>
                <a:t>/a</a:t>
              </a:r>
              <a:r>
                <a:rPr lang="en-US" altLang="zh-TW" dirty="0">
                  <a:solidFill>
                    <a:srgbClr val="00B0F0"/>
                  </a:solidFill>
                </a:rPr>
                <a:t>&gt;</a:t>
              </a:r>
            </a:p>
            <a:p>
              <a:endParaRPr lang="en-US" altLang="zh-TW" dirty="0">
                <a:solidFill>
                  <a:srgbClr val="00B0F0"/>
                </a:solidFill>
              </a:endParaRPr>
            </a:p>
            <a:p>
              <a:endParaRPr lang="en-US" altLang="zh-TW" dirty="0">
                <a:solidFill>
                  <a:srgbClr val="00B0F0"/>
                </a:solidFill>
              </a:endParaRPr>
            </a:p>
            <a:p>
              <a:endParaRPr lang="en-US" altLang="zh-TW"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348643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62B367-FF24-45A7-B663-09CB489795F1}"/>
              </a:ext>
            </a:extLst>
          </p:cNvPr>
          <p:cNvSpPr>
            <a:spLocks noGrp="1"/>
          </p:cNvSpPr>
          <p:nvPr>
            <p:ph type="title"/>
          </p:nvPr>
        </p:nvSpPr>
        <p:spPr/>
        <p:txBody>
          <a:bodyPr/>
          <a:lstStyle/>
          <a:p>
            <a:r>
              <a:rPr lang="zh-TW" altLang="en-US" dirty="0"/>
              <a:t>編輯 </a:t>
            </a:r>
            <a:r>
              <a:rPr lang="en-US" altLang="zh-TW" dirty="0"/>
              <a:t>HTML</a:t>
            </a:r>
            <a:r>
              <a:rPr lang="zh-TW" altLang="en-US" dirty="0"/>
              <a:t> 的工具</a:t>
            </a:r>
          </a:p>
        </p:txBody>
      </p:sp>
      <p:sp>
        <p:nvSpPr>
          <p:cNvPr id="3" name="內容版面配置區 2">
            <a:extLst>
              <a:ext uri="{FF2B5EF4-FFF2-40B4-BE49-F238E27FC236}">
                <a16:creationId xmlns:a16="http://schemas.microsoft.com/office/drawing/2014/main" id="{70928EDD-7665-47D3-BF24-395313D8DB30}"/>
              </a:ext>
            </a:extLst>
          </p:cNvPr>
          <p:cNvSpPr>
            <a:spLocks noGrp="1"/>
          </p:cNvSpPr>
          <p:nvPr>
            <p:ph idx="1"/>
          </p:nvPr>
        </p:nvSpPr>
        <p:spPr/>
        <p:txBody>
          <a:bodyPr/>
          <a:lstStyle/>
          <a:p>
            <a:r>
              <a:rPr lang="zh-TW" altLang="en-US" dirty="0"/>
              <a:t>文字編輯器都可以</a:t>
            </a:r>
            <a:endParaRPr lang="en-US" altLang="zh-TW" dirty="0"/>
          </a:p>
          <a:p>
            <a:r>
              <a:rPr lang="zh-TW" altLang="en-US" dirty="0"/>
              <a:t>不同工具的能力不同</a:t>
            </a:r>
            <a:endParaRPr lang="en-US" altLang="zh-TW" dirty="0"/>
          </a:p>
          <a:p>
            <a:r>
              <a:rPr lang="zh-TW" altLang="en-US" dirty="0"/>
              <a:t>例如記事本就</a:t>
            </a:r>
            <a:r>
              <a:rPr lang="en-US" altLang="zh-TW" dirty="0"/>
              <a:t>……</a:t>
            </a:r>
            <a:r>
              <a:rPr lang="zh-TW" altLang="en-US" dirty="0"/>
              <a:t>這個先不要</a:t>
            </a:r>
            <a:endParaRPr lang="en-US" altLang="zh-TW" dirty="0"/>
          </a:p>
          <a:p>
            <a:r>
              <a:rPr lang="en-US" altLang="zh-TW" dirty="0"/>
              <a:t>Vim</a:t>
            </a:r>
            <a:r>
              <a:rPr lang="zh-TW" altLang="en-US" dirty="0"/>
              <a:t>、</a:t>
            </a:r>
            <a:r>
              <a:rPr lang="en-US" altLang="zh-TW" dirty="0"/>
              <a:t>Notepad++</a:t>
            </a:r>
            <a:r>
              <a:rPr lang="zh-TW" altLang="en-US" dirty="0"/>
              <a:t>、</a:t>
            </a:r>
            <a:r>
              <a:rPr lang="en-US" altLang="zh-TW" dirty="0" err="1">
                <a:solidFill>
                  <a:srgbClr val="FFC000"/>
                </a:solidFill>
              </a:rPr>
              <a:t>VSCode</a:t>
            </a:r>
            <a:endParaRPr lang="en-US" altLang="zh-TW" dirty="0">
              <a:solidFill>
                <a:srgbClr val="FFC000"/>
              </a:solidFill>
            </a:endParaRPr>
          </a:p>
          <a:p>
            <a:r>
              <a:rPr lang="en-US" altLang="zh-TW" dirty="0"/>
              <a:t>WebStorm</a:t>
            </a:r>
            <a:r>
              <a:rPr lang="zh-TW" altLang="en-US" dirty="0"/>
              <a:t>、</a:t>
            </a:r>
            <a:r>
              <a:rPr lang="en-US" altLang="zh-TW" dirty="0"/>
              <a:t>Dreamweaver</a:t>
            </a:r>
            <a:endParaRPr lang="zh-TW" altLang="en-US" dirty="0"/>
          </a:p>
        </p:txBody>
      </p:sp>
      <p:sp>
        <p:nvSpPr>
          <p:cNvPr id="4" name="投影片編號版面配置區 3">
            <a:extLst>
              <a:ext uri="{FF2B5EF4-FFF2-40B4-BE49-F238E27FC236}">
                <a16:creationId xmlns:a16="http://schemas.microsoft.com/office/drawing/2014/main" id="{D71BDB9E-7C83-4B12-986F-397C11506AC2}"/>
              </a:ext>
            </a:extLst>
          </p:cNvPr>
          <p:cNvSpPr>
            <a:spLocks noGrp="1"/>
          </p:cNvSpPr>
          <p:nvPr>
            <p:ph type="sldNum" sz="quarter" idx="12"/>
          </p:nvPr>
        </p:nvSpPr>
        <p:spPr/>
        <p:txBody>
          <a:bodyPr/>
          <a:lstStyle/>
          <a:p>
            <a:fld id="{FF859E45-04B1-4E58-9AF5-660380539FB8}" type="slidenum">
              <a:rPr lang="zh-TW" altLang="en-US" smtClean="0"/>
              <a:t>3</a:t>
            </a:fld>
            <a:endParaRPr lang="zh-TW" altLang="en-US"/>
          </a:p>
        </p:txBody>
      </p:sp>
    </p:spTree>
    <p:extLst>
      <p:ext uri="{BB962C8B-B14F-4D97-AF65-F5344CB8AC3E}">
        <p14:creationId xmlns:p14="http://schemas.microsoft.com/office/powerpoint/2010/main" val="3177071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超連結書籤</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30</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a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#anchor</a:t>
              </a:r>
              <a:r>
                <a:rPr lang="en-US" altLang="zh-TW" dirty="0">
                  <a:solidFill>
                    <a:srgbClr val="FF0000"/>
                  </a:solidFill>
                </a:rPr>
                <a:t>"</a:t>
              </a:r>
              <a:r>
                <a:rPr lang="en-US" altLang="zh-TW" dirty="0">
                  <a:solidFill>
                    <a:srgbClr val="00B0F0"/>
                  </a:solidFill>
                </a:rPr>
                <a:t>&gt;</a:t>
              </a:r>
              <a:r>
                <a:rPr lang="en-US" altLang="zh-TW" dirty="0"/>
                <a:t>Go to anchor</a:t>
              </a:r>
              <a:r>
                <a:rPr lang="en-US" altLang="zh-TW" dirty="0">
                  <a:solidFill>
                    <a:srgbClr val="00B0F0"/>
                  </a:solidFill>
                </a:rPr>
                <a:t>&lt;</a:t>
              </a:r>
              <a:r>
                <a:rPr lang="en-US" altLang="zh-TW" dirty="0">
                  <a:solidFill>
                    <a:srgbClr val="FFC000"/>
                  </a:solidFill>
                </a:rPr>
                <a:t>/a</a:t>
              </a:r>
              <a:r>
                <a:rPr lang="en-US" altLang="zh-TW" dirty="0">
                  <a:solidFill>
                    <a:srgbClr val="00B0F0"/>
                  </a:solidFill>
                </a:rPr>
                <a:t>&gt;</a:t>
              </a:r>
            </a:p>
            <a:p>
              <a:endParaRPr lang="en-US" altLang="zh-TW" dirty="0">
                <a:solidFill>
                  <a:srgbClr val="00B0F0"/>
                </a:solidFill>
              </a:endParaRPr>
            </a:p>
            <a:p>
              <a:endParaRPr lang="en-US" altLang="zh-TW" dirty="0">
                <a:solidFill>
                  <a:srgbClr val="00B0F0"/>
                </a:solidFill>
              </a:endParaRPr>
            </a:p>
            <a:p>
              <a:endParaRPr lang="en-US" altLang="zh-TW" dirty="0">
                <a:solidFill>
                  <a:srgbClr val="00B0F0"/>
                </a:solidFill>
              </a:endParaRP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h1 </a:t>
              </a:r>
              <a:r>
                <a:rPr lang="en-US" altLang="zh-TW" dirty="0">
                  <a:solidFill>
                    <a:srgbClr val="FF0000"/>
                  </a:solidFill>
                </a:rPr>
                <a:t>id="</a:t>
              </a:r>
              <a:r>
                <a:rPr lang="en-US" altLang="zh-TW" dirty="0">
                  <a:solidFill>
                    <a:srgbClr val="92D050"/>
                  </a:solidFill>
                </a:rPr>
                <a:t>anchor</a:t>
              </a:r>
              <a:r>
                <a:rPr lang="en-US" altLang="zh-TW" dirty="0">
                  <a:solidFill>
                    <a:srgbClr val="FF0000"/>
                  </a:solidFill>
                </a:rPr>
                <a:t>"</a:t>
              </a:r>
              <a:r>
                <a:rPr lang="en-US" altLang="zh-TW" dirty="0">
                  <a:solidFill>
                    <a:srgbClr val="00B0F0"/>
                  </a:solidFill>
                </a:rPr>
                <a:t>&gt;</a:t>
              </a:r>
              <a:r>
                <a:rPr lang="en-US" altLang="zh-TW" dirty="0"/>
                <a:t>Some text</a:t>
              </a:r>
              <a:r>
                <a:rPr lang="en-US" altLang="zh-TW" dirty="0">
                  <a:solidFill>
                    <a:srgbClr val="00B0F0"/>
                  </a:solidFill>
                </a:rPr>
                <a:t>&lt;</a:t>
              </a:r>
              <a:r>
                <a:rPr lang="en-US" altLang="zh-TW" dirty="0">
                  <a:solidFill>
                    <a:srgbClr val="FFC000"/>
                  </a:solidFill>
                </a:rPr>
                <a:t>/h1</a:t>
              </a:r>
              <a:r>
                <a:rPr lang="en-US" altLang="zh-TW" dirty="0">
                  <a:solidFill>
                    <a:srgbClr val="00B0F0"/>
                  </a:solidFill>
                </a:rPr>
                <a:t>&gt;</a:t>
              </a:r>
            </a:p>
            <a:p>
              <a:endParaRPr lang="en-US" altLang="zh-TW"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633557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水平分隔線</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31</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err="1">
                  <a:solidFill>
                    <a:srgbClr val="FFC000"/>
                  </a:solidFill>
                </a:rPr>
                <a:t>hr</a:t>
              </a:r>
              <a:r>
                <a:rPr lang="en-US" altLang="zh-TW" dirty="0">
                  <a:solidFill>
                    <a:srgbClr val="FFC000"/>
                  </a:solidFill>
                </a:rPr>
                <a:t> /</a:t>
              </a:r>
              <a:r>
                <a:rPr lang="en-US" altLang="zh-TW" dirty="0">
                  <a:solidFill>
                    <a:srgbClr val="00B0F0"/>
                  </a:solidFill>
                </a:rPr>
                <a:t>&gt;</a:t>
              </a:r>
            </a:p>
            <a:p>
              <a:r>
                <a:rPr lang="en-US" altLang="zh-TW" dirty="0">
                  <a:solidFill>
                    <a:srgbClr val="00B0F0"/>
                  </a:solidFill>
                </a:rPr>
                <a:t>&lt;</a:t>
              </a:r>
              <a:r>
                <a:rPr lang="en-US" altLang="zh-TW" dirty="0" err="1">
                  <a:solidFill>
                    <a:srgbClr val="FFC000"/>
                  </a:solidFill>
                </a:rPr>
                <a:t>hr</a:t>
              </a:r>
              <a:r>
                <a:rPr lang="en-US" altLang="zh-TW" dirty="0">
                  <a:solidFill>
                    <a:srgbClr val="00B0F0"/>
                  </a:solidFill>
                </a:rPr>
                <a:t>&gt;</a:t>
              </a:r>
            </a:p>
            <a:p>
              <a:endParaRPr lang="en-US" altLang="zh-TW"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841305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表格</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32</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table </a:t>
              </a:r>
              <a:r>
                <a:rPr lang="en-US" altLang="zh-TW" dirty="0">
                  <a:solidFill>
                    <a:srgbClr val="FF0000"/>
                  </a:solidFill>
                </a:rPr>
                <a:t>border="</a:t>
              </a:r>
              <a:r>
                <a:rPr lang="en-US" altLang="zh-TW" dirty="0">
                  <a:solidFill>
                    <a:srgbClr val="92D050"/>
                  </a:solidFill>
                </a:rPr>
                <a:t>1</a:t>
              </a:r>
              <a:r>
                <a:rPr lang="en-US" altLang="zh-TW" dirty="0">
                  <a:solidFill>
                    <a:srgbClr val="FF0000"/>
                  </a:solidFill>
                </a:rPr>
                <a:t>"</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tr</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err="1">
                  <a:solidFill>
                    <a:srgbClr val="FFC000"/>
                  </a:solidFill>
                </a:rPr>
                <a:t>th</a:t>
              </a:r>
              <a:r>
                <a:rPr lang="en-US" altLang="zh-TW" dirty="0">
                  <a:solidFill>
                    <a:srgbClr val="00B0F0"/>
                  </a:solidFill>
                </a:rPr>
                <a:t>&gt;</a:t>
              </a:r>
              <a:r>
                <a:rPr lang="en-US" altLang="zh-TW" dirty="0"/>
                <a:t>Month</a:t>
              </a:r>
              <a:r>
                <a:rPr lang="en-US" altLang="zh-TW" dirty="0">
                  <a:solidFill>
                    <a:srgbClr val="00B0F0"/>
                  </a:solidFill>
                </a:rPr>
                <a:t>&lt;</a:t>
              </a:r>
              <a:r>
                <a:rPr lang="en-US" altLang="zh-TW" dirty="0">
                  <a:solidFill>
                    <a:srgbClr val="FFC000"/>
                  </a:solidFill>
                </a:rPr>
                <a:t>/</a:t>
              </a:r>
              <a:r>
                <a:rPr lang="en-US" altLang="zh-TW" dirty="0" err="1">
                  <a:solidFill>
                    <a:srgbClr val="FFC000"/>
                  </a:solidFill>
                </a:rPr>
                <a:t>th</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err="1">
                  <a:solidFill>
                    <a:srgbClr val="FFC000"/>
                  </a:solidFill>
                </a:rPr>
                <a:t>th</a:t>
              </a:r>
              <a:r>
                <a:rPr lang="en-US" altLang="zh-TW" dirty="0">
                  <a:solidFill>
                    <a:srgbClr val="00B0F0"/>
                  </a:solidFill>
                </a:rPr>
                <a:t>&gt;</a:t>
              </a:r>
              <a:r>
                <a:rPr lang="en-US" altLang="zh-TW" dirty="0"/>
                <a:t>Savings</a:t>
              </a:r>
              <a:r>
                <a:rPr lang="en-US" altLang="zh-TW" dirty="0">
                  <a:solidFill>
                    <a:srgbClr val="00B0F0"/>
                  </a:solidFill>
                </a:rPr>
                <a:t>&lt;</a:t>
              </a:r>
              <a:r>
                <a:rPr lang="en-US" altLang="zh-TW" dirty="0">
                  <a:solidFill>
                    <a:srgbClr val="FFC000"/>
                  </a:solidFill>
                </a:rPr>
                <a:t>/</a:t>
              </a:r>
              <a:r>
                <a:rPr lang="en-US" altLang="zh-TW" dirty="0" err="1">
                  <a:solidFill>
                    <a:srgbClr val="FFC000"/>
                  </a:solidFill>
                </a:rPr>
                <a:t>th</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/tr</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tr</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td</a:t>
              </a:r>
              <a:r>
                <a:rPr lang="en-US" altLang="zh-TW" dirty="0">
                  <a:solidFill>
                    <a:srgbClr val="00B0F0"/>
                  </a:solidFill>
                </a:rPr>
                <a:t>&gt;</a:t>
              </a:r>
              <a:r>
                <a:rPr lang="en-US" altLang="zh-TW" dirty="0"/>
                <a:t>January</a:t>
              </a:r>
              <a:r>
                <a:rPr lang="en-US" altLang="zh-TW" dirty="0">
                  <a:solidFill>
                    <a:srgbClr val="00B0F0"/>
                  </a:solidFill>
                </a:rPr>
                <a:t>&lt;</a:t>
              </a:r>
              <a:r>
                <a:rPr lang="en-US" altLang="zh-TW" dirty="0">
                  <a:solidFill>
                    <a:srgbClr val="FFC000"/>
                  </a:solidFill>
                </a:rPr>
                <a:t>/td</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td</a:t>
              </a:r>
              <a:r>
                <a:rPr lang="en-US" altLang="zh-TW" dirty="0">
                  <a:solidFill>
                    <a:srgbClr val="00B0F0"/>
                  </a:solidFill>
                </a:rPr>
                <a:t>&gt;</a:t>
              </a:r>
              <a:r>
                <a:rPr lang="en-US" altLang="zh-TW" dirty="0"/>
                <a:t>$100</a:t>
              </a:r>
              <a:r>
                <a:rPr lang="en-US" altLang="zh-TW" dirty="0">
                  <a:solidFill>
                    <a:srgbClr val="00B0F0"/>
                  </a:solidFill>
                </a:rPr>
                <a:t>&lt;</a:t>
              </a:r>
              <a:r>
                <a:rPr lang="en-US" altLang="zh-TW" dirty="0">
                  <a:solidFill>
                    <a:srgbClr val="FFC000"/>
                  </a:solidFill>
                </a:rPr>
                <a:t>/td</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/tr</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tr</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td</a:t>
              </a:r>
              <a:r>
                <a:rPr lang="en-US" altLang="zh-TW" dirty="0">
                  <a:solidFill>
                    <a:srgbClr val="00B0F0"/>
                  </a:solidFill>
                </a:rPr>
                <a:t>&gt;</a:t>
              </a:r>
              <a:r>
                <a:rPr lang="en-US" altLang="zh-TW" dirty="0"/>
                <a:t>February</a:t>
              </a:r>
              <a:r>
                <a:rPr lang="en-US" altLang="zh-TW" dirty="0">
                  <a:solidFill>
                    <a:srgbClr val="00B0F0"/>
                  </a:solidFill>
                </a:rPr>
                <a:t>&lt;</a:t>
              </a:r>
              <a:r>
                <a:rPr lang="en-US" altLang="zh-TW" dirty="0">
                  <a:solidFill>
                    <a:srgbClr val="FFC000"/>
                  </a:solidFill>
                </a:rPr>
                <a:t>/td</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td</a:t>
              </a:r>
              <a:r>
                <a:rPr lang="en-US" altLang="zh-TW" dirty="0">
                  <a:solidFill>
                    <a:srgbClr val="00B0F0"/>
                  </a:solidFill>
                </a:rPr>
                <a:t>&gt;</a:t>
              </a:r>
              <a:r>
                <a:rPr lang="en-US" altLang="zh-TW" dirty="0"/>
                <a:t>$20</a:t>
              </a:r>
              <a:r>
                <a:rPr lang="en-US" altLang="zh-TW" dirty="0">
                  <a:solidFill>
                    <a:srgbClr val="00B0F0"/>
                  </a:solidFill>
                </a:rPr>
                <a:t>&lt;</a:t>
              </a:r>
              <a:r>
                <a:rPr lang="en-US" altLang="zh-TW" dirty="0">
                  <a:solidFill>
                    <a:srgbClr val="FFC000"/>
                  </a:solidFill>
                </a:rPr>
                <a:t>/td</a:t>
              </a:r>
              <a:r>
                <a:rPr lang="en-US" altLang="zh-TW" dirty="0">
                  <a:solidFill>
                    <a:srgbClr val="00B0F0"/>
                  </a:solidFill>
                </a:rPr>
                <a:t>&gt;</a:t>
              </a:r>
              <a:br>
                <a:rPr lang="en-US" altLang="zh-TW" dirty="0">
                  <a:solidFill>
                    <a:srgbClr val="00B0F0"/>
                  </a:solidFill>
                </a:rPr>
              </a:br>
              <a:r>
                <a:rPr lang="en-US" altLang="zh-TW" dirty="0">
                  <a:solidFill>
                    <a:srgbClr val="00B0F0"/>
                  </a:solidFill>
                </a:rPr>
                <a:t>  &lt;</a:t>
              </a:r>
              <a:r>
                <a:rPr lang="en-US" altLang="zh-TW" dirty="0">
                  <a:solidFill>
                    <a:srgbClr val="FFC000"/>
                  </a:solidFill>
                </a:rPr>
                <a:t>/tr</a:t>
              </a:r>
              <a:r>
                <a:rPr lang="en-US" altLang="zh-TW" dirty="0">
                  <a:solidFill>
                    <a:srgbClr val="00B0F0"/>
                  </a:solidFill>
                </a:rPr>
                <a:t>&gt;</a:t>
              </a:r>
              <a:br>
                <a:rPr lang="en-US" altLang="zh-TW" dirty="0">
                  <a:solidFill>
                    <a:srgbClr val="00B0F0"/>
                  </a:solidFill>
                </a:rPr>
              </a:br>
              <a:r>
                <a:rPr lang="en-US" altLang="zh-TW" dirty="0">
                  <a:solidFill>
                    <a:srgbClr val="00B0F0"/>
                  </a:solidFill>
                </a:rPr>
                <a:t>&lt;</a:t>
              </a:r>
              <a:r>
                <a:rPr lang="en-US" altLang="zh-TW" dirty="0">
                  <a:solidFill>
                    <a:srgbClr val="FFC000"/>
                  </a:solidFill>
                </a:rPr>
                <a:t>/table</a:t>
              </a:r>
              <a:r>
                <a:rPr lang="en-US" altLang="zh-TW" dirty="0">
                  <a:solidFill>
                    <a:srgbClr val="00B0F0"/>
                  </a:solidFill>
                </a:rPr>
                <a:t>&gt;</a:t>
              </a: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857781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複雜點的表格</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33</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sz="1200" dirty="0">
                  <a:solidFill>
                    <a:srgbClr val="00B0F0"/>
                  </a:solidFill>
                </a:rPr>
                <a:t>&lt;</a:t>
              </a:r>
              <a:r>
                <a:rPr lang="en-US" altLang="zh-TW" sz="1200" dirty="0">
                  <a:solidFill>
                    <a:srgbClr val="FFC000"/>
                  </a:solidFill>
                </a:rPr>
                <a:t>table </a:t>
              </a:r>
              <a:r>
                <a:rPr lang="en-US" altLang="zh-TW" sz="1200" dirty="0">
                  <a:solidFill>
                    <a:srgbClr val="FF0000"/>
                  </a:solidFill>
                </a:rPr>
                <a:t>border="</a:t>
              </a:r>
              <a:r>
                <a:rPr lang="en-US" altLang="zh-TW" sz="1200" dirty="0">
                  <a:solidFill>
                    <a:srgbClr val="92D050"/>
                  </a:solidFill>
                </a:rPr>
                <a:t>1</a:t>
              </a:r>
              <a:r>
                <a:rPr lang="en-US" altLang="zh-TW" sz="1200" dirty="0">
                  <a:solidFill>
                    <a:srgbClr val="FF0000"/>
                  </a:solidFill>
                </a:rPr>
                <a:t>"</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caption</a:t>
              </a:r>
              <a:r>
                <a:rPr lang="en-US" altLang="zh-TW" sz="1200" dirty="0">
                  <a:solidFill>
                    <a:srgbClr val="00B0F0"/>
                  </a:solidFill>
                </a:rPr>
                <a:t>&gt;</a:t>
              </a:r>
              <a:r>
                <a:rPr lang="en-US" altLang="zh-TW" sz="1200" dirty="0">
                  <a:solidFill>
                    <a:srgbClr val="FFFFFF"/>
                  </a:solidFill>
                </a:rPr>
                <a:t>Table caption</a:t>
              </a:r>
              <a:r>
                <a:rPr lang="en-US" altLang="zh-TW" sz="1200" dirty="0">
                  <a:solidFill>
                    <a:srgbClr val="00B0F0"/>
                  </a:solidFill>
                </a:rPr>
                <a:t>&lt;</a:t>
              </a:r>
              <a:r>
                <a:rPr lang="en-US" altLang="zh-TW" sz="1200" dirty="0">
                  <a:solidFill>
                    <a:srgbClr val="FFC000"/>
                  </a:solidFill>
                </a:rPr>
                <a:t>/caption</a:t>
              </a:r>
              <a:r>
                <a:rPr lang="en-US" altLang="zh-TW" sz="1200" dirty="0">
                  <a:solidFill>
                    <a:srgbClr val="00B0F0"/>
                  </a:solidFill>
                </a:rPr>
                <a:t>&gt;</a:t>
              </a:r>
            </a:p>
            <a:p>
              <a:r>
                <a:rPr lang="en-US" altLang="zh-TW" sz="1200" dirty="0">
                  <a:solidFill>
                    <a:srgbClr val="00B0F0"/>
                  </a:solidFill>
                </a:rPr>
                <a:t>  &lt;</a:t>
              </a:r>
              <a:r>
                <a:rPr lang="en-US" altLang="zh-TW" sz="1200" dirty="0" err="1">
                  <a:solidFill>
                    <a:srgbClr val="FFC000"/>
                  </a:solidFill>
                </a:rPr>
                <a:t>thead</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tr</a:t>
              </a:r>
              <a:r>
                <a:rPr lang="en-US" altLang="zh-TW" sz="1200" dirty="0">
                  <a:solidFill>
                    <a:srgbClr val="00B0F0"/>
                  </a:solidFill>
                </a:rPr>
                <a:t>&gt;</a:t>
              </a:r>
            </a:p>
            <a:p>
              <a:r>
                <a:rPr lang="en-US" altLang="zh-TW" sz="1200" dirty="0">
                  <a:solidFill>
                    <a:srgbClr val="00B0F0"/>
                  </a:solidFill>
                </a:rPr>
                <a:t>      &lt;</a:t>
              </a:r>
              <a:r>
                <a:rPr lang="en-US" altLang="zh-TW" sz="1200" dirty="0" err="1">
                  <a:solidFill>
                    <a:srgbClr val="FFC000"/>
                  </a:solidFill>
                </a:rPr>
                <a:t>th</a:t>
              </a:r>
              <a:r>
                <a:rPr lang="en-US" altLang="zh-TW" sz="1200" dirty="0">
                  <a:solidFill>
                    <a:srgbClr val="00B0F0"/>
                  </a:solidFill>
                </a:rPr>
                <a:t>&gt;</a:t>
              </a:r>
              <a:r>
                <a:rPr lang="en-US" altLang="zh-TW" sz="1200" dirty="0">
                  <a:solidFill>
                    <a:srgbClr val="FFFFFF"/>
                  </a:solidFill>
                </a:rPr>
                <a:t>Month</a:t>
              </a:r>
              <a:r>
                <a:rPr lang="en-US" altLang="zh-TW" sz="1200" dirty="0">
                  <a:solidFill>
                    <a:srgbClr val="00B0F0"/>
                  </a:solidFill>
                </a:rPr>
                <a:t>&lt;</a:t>
              </a:r>
              <a:r>
                <a:rPr lang="en-US" altLang="zh-TW" sz="1200" dirty="0">
                  <a:solidFill>
                    <a:srgbClr val="FFC000"/>
                  </a:solidFill>
                </a:rPr>
                <a:t>/</a:t>
              </a:r>
              <a:r>
                <a:rPr lang="en-US" altLang="zh-TW" sz="1200" dirty="0" err="1">
                  <a:solidFill>
                    <a:srgbClr val="FFC000"/>
                  </a:solidFill>
                </a:rPr>
                <a:t>th</a:t>
              </a:r>
              <a:r>
                <a:rPr lang="en-US" altLang="zh-TW" sz="1200" dirty="0">
                  <a:solidFill>
                    <a:srgbClr val="00B0F0"/>
                  </a:solidFill>
                </a:rPr>
                <a:t>&gt;</a:t>
              </a:r>
            </a:p>
            <a:p>
              <a:r>
                <a:rPr lang="en-US" altLang="zh-TW" sz="1200" dirty="0">
                  <a:solidFill>
                    <a:srgbClr val="00B0F0"/>
                  </a:solidFill>
                </a:rPr>
                <a:t>      &lt;</a:t>
              </a:r>
              <a:r>
                <a:rPr lang="en-US" altLang="zh-TW" sz="1200" dirty="0" err="1">
                  <a:solidFill>
                    <a:srgbClr val="FFC000"/>
                  </a:solidFill>
                </a:rPr>
                <a:t>th</a:t>
              </a:r>
              <a:r>
                <a:rPr lang="en-US" altLang="zh-TW" sz="1200" dirty="0">
                  <a:solidFill>
                    <a:srgbClr val="00B0F0"/>
                  </a:solidFill>
                </a:rPr>
                <a:t>&gt;</a:t>
              </a:r>
              <a:r>
                <a:rPr lang="en-US" altLang="zh-TW" sz="1200" dirty="0">
                  <a:solidFill>
                    <a:srgbClr val="FFFFFF"/>
                  </a:solidFill>
                </a:rPr>
                <a:t>Savings</a:t>
              </a:r>
              <a:r>
                <a:rPr lang="en-US" altLang="zh-TW" sz="1200" dirty="0">
                  <a:solidFill>
                    <a:srgbClr val="00B0F0"/>
                  </a:solidFill>
                </a:rPr>
                <a:t>&lt;</a:t>
              </a:r>
              <a:r>
                <a:rPr lang="en-US" altLang="zh-TW" sz="1200" dirty="0">
                  <a:solidFill>
                    <a:srgbClr val="FFC000"/>
                  </a:solidFill>
                </a:rPr>
                <a:t>/</a:t>
              </a:r>
              <a:r>
                <a:rPr lang="en-US" altLang="zh-TW" sz="1200" dirty="0" err="1">
                  <a:solidFill>
                    <a:srgbClr val="FFC000"/>
                  </a:solidFill>
                </a:rPr>
                <a:t>th</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/tr</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a:t>
              </a:r>
              <a:r>
                <a:rPr lang="en-US" altLang="zh-TW" sz="1200" dirty="0" err="1">
                  <a:solidFill>
                    <a:srgbClr val="FFC000"/>
                  </a:solidFill>
                </a:rPr>
                <a:t>thead</a:t>
              </a:r>
              <a:r>
                <a:rPr lang="en-US" altLang="zh-TW" sz="1200" dirty="0">
                  <a:solidFill>
                    <a:srgbClr val="00B0F0"/>
                  </a:solidFill>
                </a:rPr>
                <a:t>&gt;</a:t>
              </a:r>
            </a:p>
            <a:p>
              <a:r>
                <a:rPr lang="en-US" altLang="zh-TW" sz="1200" dirty="0">
                  <a:solidFill>
                    <a:srgbClr val="00B0F0"/>
                  </a:solidFill>
                </a:rPr>
                <a:t>  &lt;</a:t>
              </a:r>
              <a:r>
                <a:rPr lang="en-US" altLang="zh-TW" sz="1200" dirty="0" err="1">
                  <a:solidFill>
                    <a:srgbClr val="FFC000"/>
                  </a:solidFill>
                </a:rPr>
                <a:t>tbody</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tr</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td</a:t>
              </a:r>
              <a:r>
                <a:rPr lang="en-US" altLang="zh-TW" sz="1200" dirty="0">
                  <a:solidFill>
                    <a:srgbClr val="00B0F0"/>
                  </a:solidFill>
                </a:rPr>
                <a:t>&gt;</a:t>
              </a:r>
              <a:r>
                <a:rPr lang="en-US" altLang="zh-TW" sz="1200" dirty="0">
                  <a:solidFill>
                    <a:srgbClr val="FFFFFF"/>
                  </a:solidFill>
                </a:rPr>
                <a:t>January</a:t>
              </a:r>
              <a:r>
                <a:rPr lang="en-US" altLang="zh-TW" sz="1200" dirty="0">
                  <a:solidFill>
                    <a:srgbClr val="00B0F0"/>
                  </a:solidFill>
                </a:rPr>
                <a:t>&lt;</a:t>
              </a:r>
              <a:r>
                <a:rPr lang="en-US" altLang="zh-TW" sz="1200" dirty="0">
                  <a:solidFill>
                    <a:srgbClr val="FFC000"/>
                  </a:solidFill>
                </a:rPr>
                <a:t>/td</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td</a:t>
              </a:r>
              <a:r>
                <a:rPr lang="en-US" altLang="zh-TW" sz="1200" dirty="0">
                  <a:solidFill>
                    <a:srgbClr val="00B0F0"/>
                  </a:solidFill>
                </a:rPr>
                <a:t>&gt;</a:t>
              </a:r>
              <a:r>
                <a:rPr lang="en-US" altLang="zh-TW" sz="1200" dirty="0">
                  <a:solidFill>
                    <a:srgbClr val="FFFFFF"/>
                  </a:solidFill>
                </a:rPr>
                <a:t>$100</a:t>
              </a:r>
              <a:r>
                <a:rPr lang="en-US" altLang="zh-TW" sz="1200" dirty="0">
                  <a:solidFill>
                    <a:srgbClr val="00B0F0"/>
                  </a:solidFill>
                </a:rPr>
                <a:t>&lt;</a:t>
              </a:r>
              <a:r>
                <a:rPr lang="en-US" altLang="zh-TW" sz="1200" dirty="0">
                  <a:solidFill>
                    <a:srgbClr val="FFC000"/>
                  </a:solidFill>
                </a:rPr>
                <a:t>/td</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/tr</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tr</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td</a:t>
              </a:r>
              <a:r>
                <a:rPr lang="en-US" altLang="zh-TW" sz="1200" dirty="0">
                  <a:solidFill>
                    <a:srgbClr val="00B0F0"/>
                  </a:solidFill>
                </a:rPr>
                <a:t>&gt;</a:t>
              </a:r>
              <a:r>
                <a:rPr lang="en-US" altLang="zh-TW" sz="1200" dirty="0">
                  <a:solidFill>
                    <a:srgbClr val="FFFFFF"/>
                  </a:solidFill>
                </a:rPr>
                <a:t>February</a:t>
              </a:r>
              <a:r>
                <a:rPr lang="en-US" altLang="zh-TW" sz="1200" dirty="0">
                  <a:solidFill>
                    <a:srgbClr val="00B0F0"/>
                  </a:solidFill>
                </a:rPr>
                <a:t>&lt;</a:t>
              </a:r>
              <a:r>
                <a:rPr lang="en-US" altLang="zh-TW" sz="1200" dirty="0">
                  <a:solidFill>
                    <a:srgbClr val="FFC000"/>
                  </a:solidFill>
                </a:rPr>
                <a:t>/td</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td</a:t>
              </a:r>
              <a:r>
                <a:rPr lang="en-US" altLang="zh-TW" sz="1200" dirty="0">
                  <a:solidFill>
                    <a:srgbClr val="00B0F0"/>
                  </a:solidFill>
                </a:rPr>
                <a:t>&gt;</a:t>
              </a:r>
              <a:r>
                <a:rPr lang="en-US" altLang="zh-TW" sz="1200" dirty="0">
                  <a:solidFill>
                    <a:srgbClr val="FFFFFF"/>
                  </a:solidFill>
                </a:rPr>
                <a:t>$20</a:t>
              </a:r>
              <a:r>
                <a:rPr lang="en-US" altLang="zh-TW" sz="1200" dirty="0">
                  <a:solidFill>
                    <a:srgbClr val="00B0F0"/>
                  </a:solidFill>
                </a:rPr>
                <a:t>&lt;</a:t>
              </a:r>
              <a:r>
                <a:rPr lang="en-US" altLang="zh-TW" sz="1200" dirty="0">
                  <a:solidFill>
                    <a:srgbClr val="FFC000"/>
                  </a:solidFill>
                </a:rPr>
                <a:t>/td</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/tr</a:t>
              </a:r>
              <a:r>
                <a:rPr lang="en-US" altLang="zh-TW" sz="1200" dirty="0">
                  <a:solidFill>
                    <a:srgbClr val="00B0F0"/>
                  </a:solidFill>
                </a:rPr>
                <a:t>&gt;</a:t>
              </a:r>
            </a:p>
            <a:p>
              <a:r>
                <a:rPr lang="en-US" altLang="zh-TW" sz="1200" dirty="0">
                  <a:solidFill>
                    <a:srgbClr val="00B0F0"/>
                  </a:solidFill>
                </a:rPr>
                <a:t>  &lt;</a:t>
              </a:r>
              <a:r>
                <a:rPr lang="en-US" altLang="zh-TW" sz="1200" dirty="0">
                  <a:solidFill>
                    <a:srgbClr val="FFC000"/>
                  </a:solidFill>
                </a:rPr>
                <a:t>/</a:t>
              </a:r>
              <a:r>
                <a:rPr lang="en-US" altLang="zh-TW" sz="1200" dirty="0" err="1">
                  <a:solidFill>
                    <a:srgbClr val="FFC000"/>
                  </a:solidFill>
                </a:rPr>
                <a:t>tbody</a:t>
              </a:r>
              <a:r>
                <a:rPr lang="en-US" altLang="zh-TW" sz="1200" dirty="0">
                  <a:solidFill>
                    <a:srgbClr val="00B0F0"/>
                  </a:solidFill>
                </a:rPr>
                <a:t>&gt;</a:t>
              </a:r>
              <a:br>
                <a:rPr lang="en-US" altLang="zh-TW" sz="1200" dirty="0">
                  <a:solidFill>
                    <a:srgbClr val="00B0F0"/>
                  </a:solidFill>
                </a:rPr>
              </a:br>
              <a:r>
                <a:rPr lang="en-US" altLang="zh-TW" sz="1200" dirty="0">
                  <a:solidFill>
                    <a:srgbClr val="00B0F0"/>
                  </a:solidFill>
                </a:rPr>
                <a:t>&lt;</a:t>
              </a:r>
              <a:r>
                <a:rPr lang="en-US" altLang="zh-TW" sz="1200" dirty="0">
                  <a:solidFill>
                    <a:srgbClr val="FFC000"/>
                  </a:solidFill>
                </a:rPr>
                <a:t>/table</a:t>
              </a:r>
              <a:r>
                <a:rPr lang="en-US" altLang="zh-TW" sz="1200" dirty="0">
                  <a:solidFill>
                    <a:srgbClr val="00B0F0"/>
                  </a:solidFill>
                </a:rPr>
                <a:t>&gt;</a:t>
              </a: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627049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表格合併</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34</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566281"/>
            <a:chOff x="1220311" y="2780145"/>
            <a:chExt cx="9790545" cy="4566281"/>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4316448"/>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table</a:t>
              </a:r>
              <a:r>
                <a:rPr lang="en-US" altLang="zh-TW" dirty="0">
                  <a:solidFill>
                    <a:srgbClr val="00B0F0"/>
                  </a:solidFill>
                </a:rPr>
                <a:t> </a:t>
              </a:r>
              <a:r>
                <a:rPr lang="en-US" altLang="zh-TW" dirty="0">
                  <a:solidFill>
                    <a:srgbClr val="FF0000"/>
                  </a:solidFill>
                </a:rPr>
                <a:t>border="</a:t>
              </a:r>
              <a:r>
                <a:rPr lang="en-US" altLang="zh-TW" dirty="0">
                  <a:solidFill>
                    <a:srgbClr val="92D050"/>
                  </a:solidFill>
                </a:rPr>
                <a:t>1</a:t>
              </a:r>
              <a:r>
                <a:rPr lang="en-US" altLang="zh-TW" dirty="0">
                  <a:solidFill>
                    <a:srgbClr val="FF0000"/>
                  </a:solidFill>
                </a:rPr>
                <a:t>"</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tr</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td</a:t>
              </a:r>
              <a:r>
                <a:rPr lang="en-US" altLang="zh-TW" dirty="0">
                  <a:solidFill>
                    <a:srgbClr val="00B0F0"/>
                  </a:solidFill>
                </a:rPr>
                <a:t>&gt;1&lt;</a:t>
              </a:r>
              <a:r>
                <a:rPr lang="en-US" altLang="zh-TW" dirty="0">
                  <a:solidFill>
                    <a:srgbClr val="FFC000"/>
                  </a:solidFill>
                </a:rPr>
                <a:t>/td</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td</a:t>
              </a:r>
              <a:r>
                <a:rPr lang="en-US" altLang="zh-TW" dirty="0">
                  <a:solidFill>
                    <a:srgbClr val="00B0F0"/>
                  </a:solidFill>
                </a:rPr>
                <a:t> </a:t>
              </a:r>
              <a:r>
                <a:rPr lang="en-US" altLang="zh-TW" dirty="0" err="1">
                  <a:solidFill>
                    <a:srgbClr val="FF0000"/>
                  </a:solidFill>
                </a:rPr>
                <a:t>colspan</a:t>
              </a:r>
              <a:r>
                <a:rPr lang="en-US" altLang="zh-TW" dirty="0">
                  <a:solidFill>
                    <a:srgbClr val="FF0000"/>
                  </a:solidFill>
                </a:rPr>
                <a:t>="</a:t>
              </a:r>
              <a:r>
                <a:rPr lang="en-US" altLang="zh-TW" dirty="0">
                  <a:solidFill>
                    <a:srgbClr val="92D050"/>
                  </a:solidFill>
                </a:rPr>
                <a:t>2</a:t>
              </a:r>
              <a:r>
                <a:rPr lang="en-US" altLang="zh-TW" dirty="0">
                  <a:solidFill>
                    <a:srgbClr val="FF0000"/>
                  </a:solidFill>
                </a:rPr>
                <a:t>"</a:t>
              </a:r>
              <a:r>
                <a:rPr lang="en-US" altLang="zh-TW" dirty="0">
                  <a:solidFill>
                    <a:srgbClr val="00B0F0"/>
                  </a:solidFill>
                </a:rPr>
                <a:t>&gt;2&lt;</a:t>
              </a:r>
              <a:r>
                <a:rPr lang="en-US" altLang="zh-TW" dirty="0">
                  <a:solidFill>
                    <a:srgbClr val="FFC000"/>
                  </a:solidFill>
                </a:rPr>
                <a:t>/td</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/tr</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tr</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td</a:t>
              </a:r>
              <a:r>
                <a:rPr lang="en-US" altLang="zh-TW" dirty="0">
                  <a:solidFill>
                    <a:srgbClr val="00B0F0"/>
                  </a:solidFill>
                </a:rPr>
                <a:t>&gt;4&lt;</a:t>
              </a:r>
              <a:r>
                <a:rPr lang="en-US" altLang="zh-TW" dirty="0">
                  <a:solidFill>
                    <a:srgbClr val="FFC000"/>
                  </a:solidFill>
                </a:rPr>
                <a:t>/td</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td</a:t>
              </a:r>
              <a:r>
                <a:rPr lang="en-US" altLang="zh-TW" dirty="0">
                  <a:solidFill>
                    <a:srgbClr val="00B0F0"/>
                  </a:solidFill>
                </a:rPr>
                <a:t> </a:t>
              </a:r>
              <a:r>
                <a:rPr lang="en-US" altLang="zh-TW" dirty="0" err="1">
                  <a:solidFill>
                    <a:srgbClr val="FF0000"/>
                  </a:solidFill>
                </a:rPr>
                <a:t>rowspan</a:t>
              </a:r>
              <a:r>
                <a:rPr lang="en-US" altLang="zh-TW" dirty="0">
                  <a:solidFill>
                    <a:srgbClr val="FF0000"/>
                  </a:solidFill>
                </a:rPr>
                <a:t>="</a:t>
              </a:r>
              <a:r>
                <a:rPr lang="en-US" altLang="zh-TW" dirty="0">
                  <a:solidFill>
                    <a:srgbClr val="92D050"/>
                  </a:solidFill>
                </a:rPr>
                <a:t>2</a:t>
              </a:r>
              <a:r>
                <a:rPr lang="en-US" altLang="zh-TW" dirty="0">
                  <a:solidFill>
                    <a:srgbClr val="FF0000"/>
                  </a:solidFill>
                </a:rPr>
                <a:t>"</a:t>
              </a:r>
              <a:r>
                <a:rPr lang="en-US" altLang="zh-TW" dirty="0">
                  <a:solidFill>
                    <a:srgbClr val="00B0F0"/>
                  </a:solidFill>
                </a:rPr>
                <a:t>&gt;5&lt;</a:t>
              </a:r>
              <a:r>
                <a:rPr lang="en-US" altLang="zh-TW" dirty="0">
                  <a:solidFill>
                    <a:srgbClr val="FFC000"/>
                  </a:solidFill>
                </a:rPr>
                <a:t>/td</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td</a:t>
              </a:r>
              <a:r>
                <a:rPr lang="en-US" altLang="zh-TW" dirty="0">
                  <a:solidFill>
                    <a:srgbClr val="00B0F0"/>
                  </a:solidFill>
                </a:rPr>
                <a:t>&gt;6&lt;</a:t>
              </a:r>
              <a:r>
                <a:rPr lang="en-US" altLang="zh-TW" dirty="0">
                  <a:solidFill>
                    <a:srgbClr val="FFC000"/>
                  </a:solidFill>
                </a:rPr>
                <a:t>/td</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/tr</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tr</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td</a:t>
              </a:r>
              <a:r>
                <a:rPr lang="en-US" altLang="zh-TW" dirty="0">
                  <a:solidFill>
                    <a:srgbClr val="00B0F0"/>
                  </a:solidFill>
                </a:rPr>
                <a:t>&gt;7&lt;</a:t>
              </a:r>
              <a:r>
                <a:rPr lang="en-US" altLang="zh-TW" dirty="0">
                  <a:solidFill>
                    <a:srgbClr val="FFC000"/>
                  </a:solidFill>
                </a:rPr>
                <a:t>/td</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td</a:t>
              </a:r>
              <a:r>
                <a:rPr lang="en-US" altLang="zh-TW" dirty="0">
                  <a:solidFill>
                    <a:srgbClr val="00B0F0"/>
                  </a:solidFill>
                </a:rPr>
                <a:t>&gt;9&lt;</a:t>
              </a:r>
              <a:r>
                <a:rPr lang="en-US" altLang="zh-TW" dirty="0">
                  <a:solidFill>
                    <a:srgbClr val="FFC000"/>
                  </a:solidFill>
                </a:rPr>
                <a:t>/td</a:t>
              </a:r>
              <a:r>
                <a:rPr lang="en-US" altLang="zh-TW" dirty="0">
                  <a:solidFill>
                    <a:srgbClr val="00B0F0"/>
                  </a:solidFill>
                </a:rPr>
                <a:t>&gt;</a:t>
              </a:r>
            </a:p>
            <a:p>
              <a:r>
                <a:rPr lang="en-US" altLang="zh-TW" dirty="0">
                  <a:solidFill>
                    <a:srgbClr val="00B0F0"/>
                  </a:solidFill>
                </a:rPr>
                <a:t>  &lt;</a:t>
              </a:r>
              <a:r>
                <a:rPr lang="en-US" altLang="zh-TW" dirty="0">
                  <a:solidFill>
                    <a:srgbClr val="FFC000"/>
                  </a:solidFill>
                </a:rPr>
                <a:t>/tr</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/table</a:t>
              </a:r>
              <a:r>
                <a:rPr lang="en-US" altLang="zh-TW" dirty="0">
                  <a:solidFill>
                    <a:srgbClr val="00B0F0"/>
                  </a:solidFill>
                </a:rPr>
                <a:t>&gt;</a:t>
              </a: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914850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清單</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35</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4748009"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it-IT" altLang="zh-TW" dirty="0">
                  <a:solidFill>
                    <a:srgbClr val="00B0F0"/>
                  </a:solidFill>
                </a:rPr>
                <a:t>&lt;</a:t>
              </a:r>
              <a:r>
                <a:rPr lang="it-IT" altLang="zh-TW" dirty="0">
                  <a:solidFill>
                    <a:srgbClr val="FFC000"/>
                  </a:solidFill>
                </a:rPr>
                <a:t>ul</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t>Coffee</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t>Tea</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t>Milk</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&lt;</a:t>
              </a:r>
              <a:r>
                <a:rPr lang="it-IT" altLang="zh-TW" dirty="0">
                  <a:solidFill>
                    <a:srgbClr val="FFC000"/>
                  </a:solidFill>
                </a:rPr>
                <a:t>/ul</a:t>
              </a:r>
              <a:r>
                <a:rPr lang="it-IT" altLang="zh-TW" dirty="0">
                  <a:solidFill>
                    <a:srgbClr val="00B0F0"/>
                  </a:solidFill>
                </a:rPr>
                <a:t>&gt;</a:t>
              </a:r>
              <a:endParaRPr lang="en-US" altLang="zh-TW"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grpSp>
        <p:nvGrpSpPr>
          <p:cNvPr id="8" name="群組 7">
            <a:extLst>
              <a:ext uri="{FF2B5EF4-FFF2-40B4-BE49-F238E27FC236}">
                <a16:creationId xmlns:a16="http://schemas.microsoft.com/office/drawing/2014/main" id="{0CBC69BE-38D2-4426-AB47-045B30BFDBF6}"/>
              </a:ext>
            </a:extLst>
          </p:cNvPr>
          <p:cNvGrpSpPr/>
          <p:nvPr/>
        </p:nvGrpSpPr>
        <p:grpSpPr>
          <a:xfrm>
            <a:off x="6234142" y="1862228"/>
            <a:ext cx="4748009" cy="4203609"/>
            <a:chOff x="1220311" y="2780145"/>
            <a:chExt cx="9790545" cy="4203609"/>
          </a:xfrm>
        </p:grpSpPr>
        <p:sp>
          <p:nvSpPr>
            <p:cNvPr id="9" name="矩形 8">
              <a:extLst>
                <a:ext uri="{FF2B5EF4-FFF2-40B4-BE49-F238E27FC236}">
                  <a16:creationId xmlns:a16="http://schemas.microsoft.com/office/drawing/2014/main" id="{F9E2DD69-CF11-404B-B321-657F40E2975C}"/>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it-IT" altLang="zh-TW" dirty="0">
                  <a:solidFill>
                    <a:srgbClr val="00B0F0"/>
                  </a:solidFill>
                </a:rPr>
                <a:t>&lt;</a:t>
              </a:r>
              <a:r>
                <a:rPr lang="it-IT" altLang="zh-TW" dirty="0">
                  <a:solidFill>
                    <a:srgbClr val="FFC000"/>
                  </a:solidFill>
                </a:rPr>
                <a:t>ol</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Coffee</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Tea</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Milk</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&lt;</a:t>
              </a:r>
              <a:r>
                <a:rPr lang="it-IT" altLang="zh-TW" dirty="0">
                  <a:solidFill>
                    <a:srgbClr val="FFC000"/>
                  </a:solidFill>
                </a:rPr>
                <a:t>/ol</a:t>
              </a:r>
              <a:r>
                <a:rPr lang="it-IT" altLang="zh-TW" dirty="0">
                  <a:solidFill>
                    <a:srgbClr val="00B0F0"/>
                  </a:solidFill>
                </a:rPr>
                <a:t>&gt;</a:t>
              </a:r>
              <a:br>
                <a:rPr lang="it-IT" altLang="zh-TW" dirty="0">
                  <a:solidFill>
                    <a:srgbClr val="00B0F0"/>
                  </a:solidFill>
                </a:rPr>
              </a:br>
              <a:br>
                <a:rPr lang="it-IT" altLang="zh-TW" dirty="0">
                  <a:solidFill>
                    <a:srgbClr val="00B0F0"/>
                  </a:solidFill>
                </a:rPr>
              </a:br>
              <a:r>
                <a:rPr lang="it-IT" altLang="zh-TW" dirty="0">
                  <a:solidFill>
                    <a:srgbClr val="00B0F0"/>
                  </a:solidFill>
                </a:rPr>
                <a:t>&lt;</a:t>
              </a:r>
              <a:r>
                <a:rPr lang="it-IT" altLang="zh-TW" dirty="0">
                  <a:solidFill>
                    <a:srgbClr val="FFC000"/>
                  </a:solidFill>
                </a:rPr>
                <a:t>ol</a:t>
              </a:r>
              <a:r>
                <a:rPr lang="it-IT" altLang="zh-TW" dirty="0">
                  <a:solidFill>
                    <a:srgbClr val="00B0F0"/>
                  </a:solidFill>
                </a:rPr>
                <a:t> </a:t>
              </a:r>
              <a:r>
                <a:rPr lang="it-IT" altLang="zh-TW" dirty="0">
                  <a:solidFill>
                    <a:srgbClr val="FF0000"/>
                  </a:solidFill>
                </a:rPr>
                <a:t>start="</a:t>
              </a:r>
              <a:r>
                <a:rPr lang="it-IT" altLang="zh-TW" dirty="0">
                  <a:solidFill>
                    <a:srgbClr val="92D050"/>
                  </a:solidFill>
                </a:rPr>
                <a:t>50</a:t>
              </a:r>
              <a:r>
                <a:rPr lang="it-IT" altLang="zh-TW" dirty="0">
                  <a:solidFill>
                    <a:srgbClr val="FF0000"/>
                  </a:solidFill>
                </a:rPr>
                <a:t>"</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Coffee</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Tea</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Milk</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&lt;</a:t>
              </a:r>
              <a:r>
                <a:rPr lang="it-IT" altLang="zh-TW" dirty="0">
                  <a:solidFill>
                    <a:srgbClr val="FFC000"/>
                  </a:solidFill>
                </a:rPr>
                <a:t>/ol</a:t>
              </a:r>
              <a:r>
                <a:rPr lang="it-IT" altLang="zh-TW" dirty="0">
                  <a:solidFill>
                    <a:srgbClr val="00B0F0"/>
                  </a:solidFill>
                </a:rPr>
                <a:t>&gt;</a:t>
              </a:r>
              <a:endParaRPr lang="en-US" altLang="zh-TW" dirty="0">
                <a:solidFill>
                  <a:srgbClr val="00B0F0"/>
                </a:solidFill>
              </a:endParaRPr>
            </a:p>
          </p:txBody>
        </p:sp>
        <p:sp>
          <p:nvSpPr>
            <p:cNvPr id="10" name="矩形 9">
              <a:extLst>
                <a:ext uri="{FF2B5EF4-FFF2-40B4-BE49-F238E27FC236}">
                  <a16:creationId xmlns:a16="http://schemas.microsoft.com/office/drawing/2014/main" id="{79B166B9-0DE8-4727-B742-E872793C1BFC}"/>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3735429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清單類型</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36</a:t>
            </a:fld>
            <a:endParaRPr lang="zh-TW" altLang="en-US"/>
          </a:p>
        </p:txBody>
      </p:sp>
      <p:sp>
        <p:nvSpPr>
          <p:cNvPr id="11" name="內容版面配置區 2">
            <a:extLst>
              <a:ext uri="{FF2B5EF4-FFF2-40B4-BE49-F238E27FC236}">
                <a16:creationId xmlns:a16="http://schemas.microsoft.com/office/drawing/2014/main" id="{250BBE16-298B-4FA0-B174-786E2D76CDCB}"/>
              </a:ext>
            </a:extLst>
          </p:cNvPr>
          <p:cNvSpPr>
            <a:spLocks noGrp="1"/>
          </p:cNvSpPr>
          <p:nvPr>
            <p:ph sz="half" idx="1"/>
          </p:nvPr>
        </p:nvSpPr>
        <p:spPr>
          <a:xfrm>
            <a:off x="913795" y="2088319"/>
            <a:ext cx="5106004" cy="3702881"/>
          </a:xfrm>
        </p:spPr>
        <p:txBody>
          <a:bodyPr>
            <a:normAutofit/>
          </a:bodyPr>
          <a:lstStyle/>
          <a:p>
            <a:r>
              <a:rPr lang="en-US" altLang="zh-TW" sz="3200" dirty="0"/>
              <a:t>1</a:t>
            </a:r>
            <a:r>
              <a:rPr lang="zh-TW" altLang="en-US" sz="3200" dirty="0"/>
              <a:t>：數字</a:t>
            </a:r>
            <a:endParaRPr lang="en-US" altLang="zh-TW" sz="3200" dirty="0"/>
          </a:p>
          <a:p>
            <a:r>
              <a:rPr lang="en-US" altLang="zh-TW" sz="3200" dirty="0"/>
              <a:t>A</a:t>
            </a:r>
            <a:r>
              <a:rPr lang="zh-TW" altLang="en-US" sz="3200" dirty="0"/>
              <a:t>：大寫英文字母</a:t>
            </a:r>
            <a:endParaRPr lang="en-US" altLang="zh-TW" sz="3200" dirty="0"/>
          </a:p>
          <a:p>
            <a:r>
              <a:rPr lang="en-US" altLang="zh-TW" sz="3200" dirty="0"/>
              <a:t>a</a:t>
            </a:r>
            <a:r>
              <a:rPr lang="zh-TW" altLang="en-US" sz="3200" dirty="0"/>
              <a:t>：小寫英文字母</a:t>
            </a:r>
            <a:endParaRPr lang="en-US" altLang="zh-TW" sz="3200" dirty="0"/>
          </a:p>
          <a:p>
            <a:r>
              <a:rPr lang="en-US" altLang="zh-TW" sz="3200" dirty="0"/>
              <a:t>I</a:t>
            </a:r>
            <a:r>
              <a:rPr lang="zh-TW" altLang="en-US" sz="3200" dirty="0"/>
              <a:t>：大寫羅馬數字</a:t>
            </a:r>
            <a:endParaRPr lang="en-US" altLang="zh-TW" sz="3200" dirty="0"/>
          </a:p>
          <a:p>
            <a:r>
              <a:rPr lang="en-US" altLang="zh-TW" sz="3200" dirty="0" err="1"/>
              <a:t>i</a:t>
            </a:r>
            <a:r>
              <a:rPr lang="zh-TW" altLang="en-US" sz="3200" dirty="0"/>
              <a:t>：小寫羅馬數字</a:t>
            </a:r>
          </a:p>
        </p:txBody>
      </p:sp>
      <p:grpSp>
        <p:nvGrpSpPr>
          <p:cNvPr id="12" name="群組 11">
            <a:extLst>
              <a:ext uri="{FF2B5EF4-FFF2-40B4-BE49-F238E27FC236}">
                <a16:creationId xmlns:a16="http://schemas.microsoft.com/office/drawing/2014/main" id="{F08FA2AF-1244-45D0-B33E-F5C86BAA14D1}"/>
              </a:ext>
            </a:extLst>
          </p:cNvPr>
          <p:cNvGrpSpPr/>
          <p:nvPr/>
        </p:nvGrpSpPr>
        <p:grpSpPr>
          <a:xfrm>
            <a:off x="6234142" y="1862228"/>
            <a:ext cx="4748009" cy="4203609"/>
            <a:chOff x="1220311" y="2780145"/>
            <a:chExt cx="9790545" cy="4203609"/>
          </a:xfrm>
        </p:grpSpPr>
        <p:sp>
          <p:nvSpPr>
            <p:cNvPr id="13" name="矩形 12">
              <a:extLst>
                <a:ext uri="{FF2B5EF4-FFF2-40B4-BE49-F238E27FC236}">
                  <a16:creationId xmlns:a16="http://schemas.microsoft.com/office/drawing/2014/main" id="{933F5AFB-BEE0-4D9D-8F87-EE7950B5DA0D}"/>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it-IT" altLang="zh-TW" dirty="0">
                  <a:solidFill>
                    <a:srgbClr val="00B0F0"/>
                  </a:solidFill>
                </a:rPr>
                <a:t>&lt;</a:t>
              </a:r>
              <a:r>
                <a:rPr lang="it-IT" altLang="zh-TW" dirty="0">
                  <a:solidFill>
                    <a:srgbClr val="FFC000"/>
                  </a:solidFill>
                </a:rPr>
                <a:t>ol</a:t>
              </a:r>
              <a:r>
                <a:rPr lang="it-IT" altLang="zh-TW" dirty="0">
                  <a:solidFill>
                    <a:srgbClr val="00B0F0"/>
                  </a:solidFill>
                </a:rPr>
                <a:t> </a:t>
              </a:r>
              <a:r>
                <a:rPr lang="it-IT" altLang="zh-TW" dirty="0">
                  <a:solidFill>
                    <a:srgbClr val="FF0000"/>
                  </a:solidFill>
                </a:rPr>
                <a:t>type="</a:t>
              </a:r>
              <a:r>
                <a:rPr lang="it-IT" altLang="zh-TW" dirty="0">
                  <a:solidFill>
                    <a:srgbClr val="92D050"/>
                  </a:solidFill>
                </a:rPr>
                <a:t>A</a:t>
              </a:r>
              <a:r>
                <a:rPr lang="it-IT" altLang="zh-TW" dirty="0">
                  <a:solidFill>
                    <a:srgbClr val="FF0000"/>
                  </a:solidFill>
                </a:rPr>
                <a:t>"</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Coffee</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Tea</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  &lt;</a:t>
              </a:r>
              <a:r>
                <a:rPr lang="it-IT" altLang="zh-TW" dirty="0">
                  <a:solidFill>
                    <a:srgbClr val="FFC000"/>
                  </a:solidFill>
                </a:rPr>
                <a:t>li</a:t>
              </a:r>
              <a:r>
                <a:rPr lang="it-IT" altLang="zh-TW" dirty="0">
                  <a:solidFill>
                    <a:srgbClr val="00B0F0"/>
                  </a:solidFill>
                </a:rPr>
                <a:t>&gt;</a:t>
              </a:r>
              <a:r>
                <a:rPr lang="it-IT" altLang="zh-TW" dirty="0">
                  <a:solidFill>
                    <a:schemeClr val="tx1"/>
                  </a:solidFill>
                </a:rPr>
                <a:t>Milk</a:t>
              </a:r>
              <a:r>
                <a:rPr lang="it-IT" altLang="zh-TW" dirty="0">
                  <a:solidFill>
                    <a:srgbClr val="00B0F0"/>
                  </a:solidFill>
                </a:rPr>
                <a:t>&lt;</a:t>
              </a:r>
              <a:r>
                <a:rPr lang="it-IT" altLang="zh-TW" dirty="0">
                  <a:solidFill>
                    <a:srgbClr val="FFC000"/>
                  </a:solidFill>
                </a:rPr>
                <a:t>/li</a:t>
              </a:r>
              <a:r>
                <a:rPr lang="it-IT" altLang="zh-TW" dirty="0">
                  <a:solidFill>
                    <a:srgbClr val="00B0F0"/>
                  </a:solidFill>
                </a:rPr>
                <a:t>&gt;</a:t>
              </a:r>
              <a:br>
                <a:rPr lang="it-IT" altLang="zh-TW" dirty="0">
                  <a:solidFill>
                    <a:srgbClr val="00B0F0"/>
                  </a:solidFill>
                </a:rPr>
              </a:br>
              <a:r>
                <a:rPr lang="it-IT" altLang="zh-TW" dirty="0">
                  <a:solidFill>
                    <a:srgbClr val="00B0F0"/>
                  </a:solidFill>
                </a:rPr>
                <a:t>&lt;</a:t>
              </a:r>
              <a:r>
                <a:rPr lang="it-IT" altLang="zh-TW" dirty="0">
                  <a:solidFill>
                    <a:srgbClr val="FFC000"/>
                  </a:solidFill>
                </a:rPr>
                <a:t>/ol</a:t>
              </a:r>
              <a:r>
                <a:rPr lang="it-IT" altLang="zh-TW" dirty="0">
                  <a:solidFill>
                    <a:srgbClr val="00B0F0"/>
                  </a:solidFill>
                </a:rPr>
                <a:t>&gt;</a:t>
              </a:r>
              <a:endParaRPr lang="en-US" altLang="zh-TW" dirty="0">
                <a:solidFill>
                  <a:srgbClr val="00B0F0"/>
                </a:solidFill>
              </a:endParaRPr>
            </a:p>
          </p:txBody>
        </p:sp>
        <p:sp>
          <p:nvSpPr>
            <p:cNvPr id="14" name="矩形 13">
              <a:extLst>
                <a:ext uri="{FF2B5EF4-FFF2-40B4-BE49-F238E27FC236}">
                  <a16:creationId xmlns:a16="http://schemas.microsoft.com/office/drawing/2014/main" id="{B333B125-9D8A-42C7-A823-F5DBD392D913}"/>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912784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A2715C-61BA-4744-B695-E1FA7CC28749}"/>
              </a:ext>
            </a:extLst>
          </p:cNvPr>
          <p:cNvSpPr>
            <a:spLocks noGrp="1"/>
          </p:cNvSpPr>
          <p:nvPr>
            <p:ph type="title"/>
          </p:nvPr>
        </p:nvSpPr>
        <p:spPr/>
        <p:txBody>
          <a:bodyPr/>
          <a:lstStyle/>
          <a:p>
            <a:r>
              <a:rPr lang="zh-TW" altLang="en-US" dirty="0"/>
              <a:t>註解</a:t>
            </a:r>
          </a:p>
        </p:txBody>
      </p:sp>
      <p:sp>
        <p:nvSpPr>
          <p:cNvPr id="4" name="投影片編號版面配置區 3">
            <a:extLst>
              <a:ext uri="{FF2B5EF4-FFF2-40B4-BE49-F238E27FC236}">
                <a16:creationId xmlns:a16="http://schemas.microsoft.com/office/drawing/2014/main" id="{C4742F94-F6CC-4650-8065-E98FE7E154BA}"/>
              </a:ext>
            </a:extLst>
          </p:cNvPr>
          <p:cNvSpPr>
            <a:spLocks noGrp="1"/>
          </p:cNvSpPr>
          <p:nvPr>
            <p:ph type="sldNum" sz="quarter" idx="12"/>
          </p:nvPr>
        </p:nvSpPr>
        <p:spPr/>
        <p:txBody>
          <a:bodyPr/>
          <a:lstStyle/>
          <a:p>
            <a:fld id="{FF859E45-04B1-4E58-9AF5-660380539FB8}" type="slidenum">
              <a:rPr lang="zh-TW" altLang="en-US" smtClean="0"/>
              <a:t>37</a:t>
            </a:fld>
            <a:endParaRPr lang="zh-TW" altLang="en-US"/>
          </a:p>
        </p:txBody>
      </p:sp>
      <p:grpSp>
        <p:nvGrpSpPr>
          <p:cNvPr id="8" name="群組 7">
            <a:extLst>
              <a:ext uri="{FF2B5EF4-FFF2-40B4-BE49-F238E27FC236}">
                <a16:creationId xmlns:a16="http://schemas.microsoft.com/office/drawing/2014/main" id="{E8AD0C8C-037D-4C44-8EEA-769CD0B290F7}"/>
              </a:ext>
            </a:extLst>
          </p:cNvPr>
          <p:cNvGrpSpPr/>
          <p:nvPr/>
        </p:nvGrpSpPr>
        <p:grpSpPr>
          <a:xfrm>
            <a:off x="1200728" y="1862228"/>
            <a:ext cx="9790545" cy="4203609"/>
            <a:chOff x="1220311" y="2780145"/>
            <a:chExt cx="9790545" cy="4203609"/>
          </a:xfrm>
        </p:grpSpPr>
        <p:sp>
          <p:nvSpPr>
            <p:cNvPr id="9" name="矩形 8">
              <a:extLst>
                <a:ext uri="{FF2B5EF4-FFF2-40B4-BE49-F238E27FC236}">
                  <a16:creationId xmlns:a16="http://schemas.microsoft.com/office/drawing/2014/main" id="{2C131246-FB4D-4C00-BD7E-350D496E6769}"/>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 </a:t>
              </a:r>
              <a:r>
                <a:rPr lang="en-US" altLang="zh-TW" dirty="0">
                  <a:solidFill>
                    <a:schemeClr val="tx1"/>
                  </a:solidFill>
                </a:rPr>
                <a:t>comment</a:t>
              </a:r>
              <a:r>
                <a:rPr lang="en-US" altLang="zh-TW" dirty="0">
                  <a:solidFill>
                    <a:srgbClr val="FFC000"/>
                  </a:solidFill>
                </a:rPr>
                <a:t> --</a:t>
              </a:r>
              <a:r>
                <a:rPr lang="en-US" altLang="zh-TW" dirty="0">
                  <a:solidFill>
                    <a:srgbClr val="00B0F0"/>
                  </a:solidFill>
                </a:rPr>
                <a:t>&gt;</a:t>
              </a:r>
            </a:p>
          </p:txBody>
        </p:sp>
        <p:sp>
          <p:nvSpPr>
            <p:cNvPr id="10" name="矩形 9">
              <a:extLst>
                <a:ext uri="{FF2B5EF4-FFF2-40B4-BE49-F238E27FC236}">
                  <a16:creationId xmlns:a16="http://schemas.microsoft.com/office/drawing/2014/main" id="{52792772-47D9-4E6F-A9C6-9E01E0C0F20D}"/>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75311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區塊</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t>38</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div</a:t>
              </a:r>
              <a:r>
                <a:rPr lang="en-US" altLang="zh-TW" dirty="0">
                  <a:solidFill>
                    <a:srgbClr val="00B0F0"/>
                  </a:solidFill>
                </a:rPr>
                <a:t>&gt;</a:t>
              </a:r>
              <a:r>
                <a:rPr lang="en-US" altLang="zh-TW" dirty="0"/>
                <a:t>division or Section</a:t>
              </a:r>
              <a:r>
                <a:rPr lang="en-US" altLang="zh-TW" dirty="0">
                  <a:solidFill>
                    <a:srgbClr val="00B0F0"/>
                  </a:solidFill>
                </a:rPr>
                <a:t>&lt;</a:t>
              </a:r>
              <a:r>
                <a:rPr lang="en-US" altLang="zh-TW" dirty="0">
                  <a:solidFill>
                    <a:srgbClr val="FFC000"/>
                  </a:solidFill>
                </a:rPr>
                <a:t>/div</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span</a:t>
              </a:r>
              <a:r>
                <a:rPr lang="en-US" altLang="zh-TW" dirty="0">
                  <a:solidFill>
                    <a:srgbClr val="00B0F0"/>
                  </a:solidFill>
                </a:rPr>
                <a:t>&gt;</a:t>
              </a:r>
              <a:r>
                <a:rPr lang="en-US" altLang="zh-TW" dirty="0"/>
                <a:t>inline-elements</a:t>
              </a:r>
              <a:r>
                <a:rPr lang="en-US" altLang="zh-TW" dirty="0">
                  <a:solidFill>
                    <a:srgbClr val="00B0F0"/>
                  </a:solidFill>
                </a:rPr>
                <a:t>&lt;</a:t>
              </a:r>
              <a:r>
                <a:rPr lang="en-US" altLang="zh-TW" dirty="0">
                  <a:solidFill>
                    <a:srgbClr val="FFC000"/>
                  </a:solidFill>
                </a:rPr>
                <a:t>/span</a:t>
              </a:r>
              <a:r>
                <a:rPr lang="en-US" altLang="zh-TW" dirty="0">
                  <a:solidFill>
                    <a:srgbClr val="00B0F0"/>
                  </a:solidFill>
                </a:rPr>
                <a:t>&gt;</a:t>
              </a:r>
              <a:br>
                <a:rPr lang="en-US" altLang="zh-TW" dirty="0">
                  <a:solidFill>
                    <a:srgbClr val="00B0F0"/>
                  </a:solidFill>
                </a:rPr>
              </a:br>
              <a:endParaRPr lang="en-US" altLang="zh-TW"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714409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A0D5D-979D-42A6-96D4-01E6BAF6D2B1}"/>
              </a:ext>
            </a:extLst>
          </p:cNvPr>
          <p:cNvSpPr>
            <a:spLocks noGrp="1"/>
          </p:cNvSpPr>
          <p:nvPr>
            <p:ph type="title"/>
          </p:nvPr>
        </p:nvSpPr>
        <p:spPr/>
        <p:txBody>
          <a:bodyPr/>
          <a:lstStyle/>
          <a:p>
            <a:r>
              <a:rPr lang="en-US" altLang="zh-TW" dirty="0"/>
              <a:t>Lab 01</a:t>
            </a:r>
            <a:endParaRPr lang="zh-TW" altLang="en-US" dirty="0"/>
          </a:p>
        </p:txBody>
      </p:sp>
      <p:sp>
        <p:nvSpPr>
          <p:cNvPr id="3" name="內容版面配置區 2">
            <a:extLst>
              <a:ext uri="{FF2B5EF4-FFF2-40B4-BE49-F238E27FC236}">
                <a16:creationId xmlns:a16="http://schemas.microsoft.com/office/drawing/2014/main" id="{D9BEF9C3-28D9-43BA-AB4A-9691259EF5F2}"/>
              </a:ext>
            </a:extLst>
          </p:cNvPr>
          <p:cNvSpPr>
            <a:spLocks noGrp="1"/>
          </p:cNvSpPr>
          <p:nvPr>
            <p:ph idx="1"/>
          </p:nvPr>
        </p:nvSpPr>
        <p:spPr/>
        <p:txBody>
          <a:bodyPr/>
          <a:lstStyle/>
          <a:p>
            <a:r>
              <a:rPr lang="zh-TW" altLang="en-US" dirty="0"/>
              <a:t>在專案資料夾建立子資料夾「</a:t>
            </a:r>
            <a:r>
              <a:rPr lang="en-US" altLang="zh-TW" dirty="0"/>
              <a:t>Lab</a:t>
            </a:r>
            <a:r>
              <a:rPr lang="zh-TW" altLang="en-US" dirty="0"/>
              <a:t>」，並於其中建立檔案「</a:t>
            </a:r>
            <a:r>
              <a:rPr lang="en-US" altLang="zh-TW" dirty="0"/>
              <a:t>Lab_01.html</a:t>
            </a:r>
            <a:r>
              <a:rPr lang="zh-TW" altLang="en-US" dirty="0"/>
              <a:t>」</a:t>
            </a:r>
            <a:endParaRPr lang="en-US" altLang="zh-TW" dirty="0"/>
          </a:p>
          <a:p>
            <a:r>
              <a:rPr lang="zh-TW" altLang="en-US" dirty="0"/>
              <a:t>使用表格標籤製作一份課表</a:t>
            </a:r>
          </a:p>
        </p:txBody>
      </p:sp>
      <p:sp>
        <p:nvSpPr>
          <p:cNvPr id="4" name="投影片編號版面配置區 3">
            <a:extLst>
              <a:ext uri="{FF2B5EF4-FFF2-40B4-BE49-F238E27FC236}">
                <a16:creationId xmlns:a16="http://schemas.microsoft.com/office/drawing/2014/main" id="{F917C624-E465-48E5-967A-C2A2A1DE44B1}"/>
              </a:ext>
            </a:extLst>
          </p:cNvPr>
          <p:cNvSpPr>
            <a:spLocks noGrp="1"/>
          </p:cNvSpPr>
          <p:nvPr>
            <p:ph type="sldNum" sz="quarter" idx="12"/>
          </p:nvPr>
        </p:nvSpPr>
        <p:spPr/>
        <p:txBody>
          <a:bodyPr/>
          <a:lstStyle/>
          <a:p>
            <a:fld id="{FF859E45-04B1-4E58-9AF5-660380539FB8}" type="slidenum">
              <a:rPr lang="zh-TW" altLang="en-US" smtClean="0"/>
              <a:t>39</a:t>
            </a:fld>
            <a:endParaRPr lang="zh-TW" altLang="en-US"/>
          </a:p>
        </p:txBody>
      </p:sp>
      <p:pic>
        <p:nvPicPr>
          <p:cNvPr id="5" name="圖片 4">
            <a:extLst>
              <a:ext uri="{FF2B5EF4-FFF2-40B4-BE49-F238E27FC236}">
                <a16:creationId xmlns:a16="http://schemas.microsoft.com/office/drawing/2014/main" id="{0B2B8C92-ACE6-4922-9851-9AEAC3FD2558}"/>
              </a:ext>
            </a:extLst>
          </p:cNvPr>
          <p:cNvPicPr>
            <a:picLocks noChangeAspect="1"/>
          </p:cNvPicPr>
          <p:nvPr/>
        </p:nvPicPr>
        <p:blipFill>
          <a:blip r:embed="rId2"/>
          <a:stretch>
            <a:fillRect/>
          </a:stretch>
        </p:blipFill>
        <p:spPr>
          <a:xfrm>
            <a:off x="1237687" y="3174277"/>
            <a:ext cx="9705975" cy="2486025"/>
          </a:xfrm>
          <a:prstGeom prst="rect">
            <a:avLst/>
          </a:prstGeom>
        </p:spPr>
      </p:pic>
    </p:spTree>
    <p:extLst>
      <p:ext uri="{BB962C8B-B14F-4D97-AF65-F5344CB8AC3E}">
        <p14:creationId xmlns:p14="http://schemas.microsoft.com/office/powerpoint/2010/main" val="173313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29A7C0B-6264-4E41-ACC4-65302F2E8592}"/>
              </a:ext>
            </a:extLst>
          </p:cNvPr>
          <p:cNvSpPr>
            <a:spLocks noGrp="1"/>
          </p:cNvSpPr>
          <p:nvPr>
            <p:ph type="ctrTitle"/>
          </p:nvPr>
        </p:nvSpPr>
        <p:spPr/>
        <p:txBody>
          <a:bodyPr/>
          <a:lstStyle/>
          <a:p>
            <a:r>
              <a:rPr lang="en-US" altLang="zh-TW" dirty="0"/>
              <a:t>HTML5</a:t>
            </a:r>
            <a:r>
              <a:rPr lang="zh-TW" altLang="en-US" dirty="0"/>
              <a:t> </a:t>
            </a:r>
            <a:r>
              <a:rPr lang="en-US" altLang="zh-TW" dirty="0"/>
              <a:t>Example</a:t>
            </a:r>
            <a:endParaRPr lang="zh-TW" altLang="en-US" dirty="0"/>
          </a:p>
        </p:txBody>
      </p:sp>
      <p:sp>
        <p:nvSpPr>
          <p:cNvPr id="6" name="副標題 5">
            <a:extLst>
              <a:ext uri="{FF2B5EF4-FFF2-40B4-BE49-F238E27FC236}">
                <a16:creationId xmlns:a16="http://schemas.microsoft.com/office/drawing/2014/main" id="{1314D607-2455-4B14-9837-3BADE3D80306}"/>
              </a:ext>
            </a:extLst>
          </p:cNvPr>
          <p:cNvSpPr>
            <a:spLocks noGrp="1"/>
          </p:cNvSpPr>
          <p:nvPr>
            <p:ph type="subTitle" idx="1"/>
          </p:nvPr>
        </p:nvSpPr>
        <p:spPr/>
        <p:txBody>
          <a:bodyPr/>
          <a:lstStyle/>
          <a:p>
            <a:r>
              <a:rPr lang="zh-TW" altLang="en-US" dirty="0"/>
              <a:t>先稍微看看大概長怎樣</a:t>
            </a:r>
          </a:p>
        </p:txBody>
      </p:sp>
      <p:sp>
        <p:nvSpPr>
          <p:cNvPr id="4" name="投影片編號版面配置區 3">
            <a:extLst>
              <a:ext uri="{FF2B5EF4-FFF2-40B4-BE49-F238E27FC236}">
                <a16:creationId xmlns:a16="http://schemas.microsoft.com/office/drawing/2014/main" id="{C310ECCC-6D98-48B0-B738-B49D44B06500}"/>
              </a:ext>
            </a:extLst>
          </p:cNvPr>
          <p:cNvSpPr>
            <a:spLocks noGrp="1"/>
          </p:cNvSpPr>
          <p:nvPr>
            <p:ph type="sldNum" sz="quarter" idx="12"/>
          </p:nvPr>
        </p:nvSpPr>
        <p:spPr/>
        <p:txBody>
          <a:bodyPr/>
          <a:lstStyle/>
          <a:p>
            <a:fld id="{FF859E45-04B1-4E58-9AF5-660380539FB8}" type="slidenum">
              <a:rPr lang="zh-TW" altLang="en-US" smtClean="0"/>
              <a:t>4</a:t>
            </a:fld>
            <a:endParaRPr lang="zh-TW" altLang="en-US"/>
          </a:p>
        </p:txBody>
      </p:sp>
    </p:spTree>
    <p:extLst>
      <p:ext uri="{BB962C8B-B14F-4D97-AF65-F5344CB8AC3E}">
        <p14:creationId xmlns:p14="http://schemas.microsoft.com/office/powerpoint/2010/main" val="2791880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746D673-D646-435F-B300-88CAC7A06E7C}"/>
              </a:ext>
            </a:extLst>
          </p:cNvPr>
          <p:cNvSpPr>
            <a:spLocks noGrp="1"/>
          </p:cNvSpPr>
          <p:nvPr>
            <p:ph type="ctrTitle"/>
          </p:nvPr>
        </p:nvSpPr>
        <p:spPr/>
        <p:txBody>
          <a:bodyPr/>
          <a:lstStyle/>
          <a:p>
            <a:r>
              <a:rPr lang="zh-TW" altLang="en-US" dirty="0"/>
              <a:t>文字格式標籤</a:t>
            </a:r>
          </a:p>
        </p:txBody>
      </p:sp>
      <p:sp>
        <p:nvSpPr>
          <p:cNvPr id="6" name="副標題 5">
            <a:extLst>
              <a:ext uri="{FF2B5EF4-FFF2-40B4-BE49-F238E27FC236}">
                <a16:creationId xmlns:a16="http://schemas.microsoft.com/office/drawing/2014/main" id="{F644996E-5DD1-4671-ADB4-20247C72B3F9}"/>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4DDD7E77-583D-491A-863C-3DE7FC31EE39}"/>
              </a:ext>
            </a:extLst>
          </p:cNvPr>
          <p:cNvSpPr>
            <a:spLocks noGrp="1"/>
          </p:cNvSpPr>
          <p:nvPr>
            <p:ph type="sldNum" sz="quarter" idx="12"/>
          </p:nvPr>
        </p:nvSpPr>
        <p:spPr/>
        <p:txBody>
          <a:bodyPr/>
          <a:lstStyle/>
          <a:p>
            <a:fld id="{FF859E45-04B1-4E58-9AF5-660380539FB8}" type="slidenum">
              <a:rPr lang="zh-TW" altLang="en-US" smtClean="0"/>
              <a:t>40</a:t>
            </a:fld>
            <a:endParaRPr lang="zh-TW" altLang="en-US"/>
          </a:p>
        </p:txBody>
      </p:sp>
    </p:spTree>
    <p:extLst>
      <p:ext uri="{BB962C8B-B14F-4D97-AF65-F5344CB8AC3E}">
        <p14:creationId xmlns:p14="http://schemas.microsoft.com/office/powerpoint/2010/main" val="2220172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375C45-85D2-491A-813A-B62528669F04}"/>
              </a:ext>
            </a:extLst>
          </p:cNvPr>
          <p:cNvSpPr>
            <a:spLocks noGrp="1"/>
          </p:cNvSpPr>
          <p:nvPr>
            <p:ph type="title"/>
          </p:nvPr>
        </p:nvSpPr>
        <p:spPr/>
        <p:txBody>
          <a:bodyPr/>
          <a:lstStyle/>
          <a:p>
            <a:r>
              <a:rPr lang="zh-TW" altLang="en-US" dirty="0"/>
              <a:t>文字格式標籤</a:t>
            </a:r>
          </a:p>
        </p:txBody>
      </p:sp>
      <p:sp>
        <p:nvSpPr>
          <p:cNvPr id="4" name="投影片編號版面配置區 3">
            <a:extLst>
              <a:ext uri="{FF2B5EF4-FFF2-40B4-BE49-F238E27FC236}">
                <a16:creationId xmlns:a16="http://schemas.microsoft.com/office/drawing/2014/main" id="{683BD560-BEF1-49F0-A8ED-9F1111F2738D}"/>
              </a:ext>
            </a:extLst>
          </p:cNvPr>
          <p:cNvSpPr>
            <a:spLocks noGrp="1"/>
          </p:cNvSpPr>
          <p:nvPr>
            <p:ph type="sldNum" sz="quarter" idx="12"/>
          </p:nvPr>
        </p:nvSpPr>
        <p:spPr/>
        <p:txBody>
          <a:bodyPr/>
          <a:lstStyle/>
          <a:p>
            <a:fld id="{FF859E45-04B1-4E58-9AF5-660380539FB8}" type="slidenum">
              <a:rPr lang="zh-TW" altLang="en-US" smtClean="0"/>
              <a:t>41</a:t>
            </a:fld>
            <a:endParaRPr lang="zh-TW" altLang="en-US"/>
          </a:p>
        </p:txBody>
      </p:sp>
      <p:grpSp>
        <p:nvGrpSpPr>
          <p:cNvPr id="5" name="群組 4">
            <a:extLst>
              <a:ext uri="{FF2B5EF4-FFF2-40B4-BE49-F238E27FC236}">
                <a16:creationId xmlns:a16="http://schemas.microsoft.com/office/drawing/2014/main" id="{FBD5B9E4-4F27-4EB6-B799-E39ADBED604F}"/>
              </a:ext>
            </a:extLst>
          </p:cNvPr>
          <p:cNvGrpSpPr/>
          <p:nvPr/>
        </p:nvGrpSpPr>
        <p:grpSpPr>
          <a:xfrm>
            <a:off x="1200728" y="1862228"/>
            <a:ext cx="9790545" cy="4203609"/>
            <a:chOff x="1220311" y="2780145"/>
            <a:chExt cx="9790545" cy="4203609"/>
          </a:xfrm>
        </p:grpSpPr>
        <p:sp>
          <p:nvSpPr>
            <p:cNvPr id="6" name="矩形 5">
              <a:extLst>
                <a:ext uri="{FF2B5EF4-FFF2-40B4-BE49-F238E27FC236}">
                  <a16:creationId xmlns:a16="http://schemas.microsoft.com/office/drawing/2014/main" id="{531CBB4A-089B-4E1C-93F1-7BA1B8C1777F}"/>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b</a:t>
              </a:r>
              <a:r>
                <a:rPr lang="en-US" altLang="zh-TW" dirty="0">
                  <a:solidFill>
                    <a:srgbClr val="00B0F0"/>
                  </a:solidFill>
                </a:rPr>
                <a:t>&gt;</a:t>
              </a:r>
              <a:r>
                <a:rPr lang="zh-TW" altLang="en-US" dirty="0"/>
                <a:t>粗體</a:t>
              </a:r>
              <a:r>
                <a:rPr lang="en-US" altLang="zh-TW" dirty="0">
                  <a:solidFill>
                    <a:srgbClr val="00B0F0"/>
                  </a:solidFill>
                </a:rPr>
                <a:t>&lt;</a:t>
              </a:r>
              <a:r>
                <a:rPr lang="en-US" altLang="zh-TW" dirty="0">
                  <a:solidFill>
                    <a:srgbClr val="FFC000"/>
                  </a:solidFill>
                </a:rPr>
                <a:t>/b</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strong</a:t>
              </a:r>
              <a:r>
                <a:rPr lang="en-US" altLang="zh-TW" dirty="0">
                  <a:solidFill>
                    <a:srgbClr val="00B0F0"/>
                  </a:solidFill>
                </a:rPr>
                <a:t>&gt;</a:t>
              </a:r>
              <a:r>
                <a:rPr lang="zh-TW" altLang="en-US" dirty="0">
                  <a:solidFill>
                    <a:schemeClr val="tx1"/>
                  </a:solidFill>
                </a:rPr>
                <a:t>重要（看起來與粗體一致）</a:t>
              </a:r>
              <a:r>
                <a:rPr lang="en-US" altLang="zh-TW" dirty="0">
                  <a:solidFill>
                    <a:srgbClr val="00B0F0"/>
                  </a:solidFill>
                </a:rPr>
                <a:t>&lt;</a:t>
              </a:r>
              <a:r>
                <a:rPr lang="en-US" altLang="zh-TW" dirty="0">
                  <a:solidFill>
                    <a:srgbClr val="FFC000"/>
                  </a:solidFill>
                </a:rPr>
                <a:t>/strong</a:t>
              </a:r>
              <a:r>
                <a:rPr lang="en-US" altLang="zh-TW" dirty="0">
                  <a:solidFill>
                    <a:srgbClr val="00B0F0"/>
                  </a:solidFill>
                </a:rPr>
                <a:t>&gt;</a:t>
              </a:r>
              <a:br>
                <a:rPr lang="en-US" altLang="zh-TW" dirty="0">
                  <a:solidFill>
                    <a:srgbClr val="00B0F0"/>
                  </a:solidFill>
                </a:rPr>
              </a:br>
              <a:r>
                <a:rPr lang="en-US" altLang="zh-TW" dirty="0">
                  <a:solidFill>
                    <a:srgbClr val="00B0F0"/>
                  </a:solidFill>
                </a:rPr>
                <a:t>&lt;</a:t>
              </a:r>
              <a:r>
                <a:rPr lang="en-US" altLang="zh-TW" dirty="0" err="1">
                  <a:solidFill>
                    <a:srgbClr val="FFC000"/>
                  </a:solidFill>
                </a:rPr>
                <a:t>i</a:t>
              </a:r>
              <a:r>
                <a:rPr lang="en-US" altLang="zh-TW" dirty="0">
                  <a:solidFill>
                    <a:srgbClr val="00B0F0"/>
                  </a:solidFill>
                </a:rPr>
                <a:t>&gt;</a:t>
              </a:r>
              <a:r>
                <a:rPr lang="zh-TW" altLang="en-US" dirty="0"/>
                <a:t>斜體</a:t>
              </a:r>
              <a:r>
                <a:rPr lang="en-US" altLang="zh-TW" dirty="0">
                  <a:solidFill>
                    <a:srgbClr val="00B0F0"/>
                  </a:solidFill>
                </a:rPr>
                <a:t>&lt;</a:t>
              </a:r>
              <a:r>
                <a:rPr lang="en-US" altLang="zh-TW" dirty="0">
                  <a:solidFill>
                    <a:srgbClr val="FFC000"/>
                  </a:solidFill>
                </a:rPr>
                <a:t>/</a:t>
              </a:r>
              <a:r>
                <a:rPr lang="en-US" altLang="zh-TW" dirty="0" err="1">
                  <a:solidFill>
                    <a:srgbClr val="FFC000"/>
                  </a:solidFill>
                </a:rPr>
                <a:t>i</a:t>
              </a:r>
              <a:r>
                <a:rPr lang="en-US" altLang="zh-TW" dirty="0">
                  <a:solidFill>
                    <a:srgbClr val="00B0F0"/>
                  </a:solidFill>
                </a:rPr>
                <a:t>&gt;</a:t>
              </a:r>
            </a:p>
            <a:p>
              <a:r>
                <a:rPr lang="en-US" altLang="zh-TW" dirty="0">
                  <a:solidFill>
                    <a:srgbClr val="00B0F0"/>
                  </a:solidFill>
                </a:rPr>
                <a:t>&lt;</a:t>
              </a:r>
              <a:r>
                <a:rPr lang="en-US" altLang="zh-TW" dirty="0" err="1">
                  <a:solidFill>
                    <a:srgbClr val="FFC000"/>
                  </a:solidFill>
                </a:rPr>
                <a:t>em</a:t>
              </a:r>
              <a:r>
                <a:rPr lang="en-US" altLang="zh-TW" dirty="0">
                  <a:solidFill>
                    <a:srgbClr val="00B0F0"/>
                  </a:solidFill>
                </a:rPr>
                <a:t>&gt;</a:t>
              </a:r>
              <a:r>
                <a:rPr lang="zh-TW" altLang="en-US" dirty="0"/>
                <a:t>強調（看起來與斜體一致）</a:t>
              </a:r>
              <a:r>
                <a:rPr lang="en-US" altLang="zh-TW" dirty="0">
                  <a:solidFill>
                    <a:srgbClr val="00B0F0"/>
                  </a:solidFill>
                </a:rPr>
                <a:t>&lt;</a:t>
              </a:r>
              <a:r>
                <a:rPr lang="en-US" altLang="zh-TW" dirty="0">
                  <a:solidFill>
                    <a:srgbClr val="FFC000"/>
                  </a:solidFill>
                </a:rPr>
                <a:t>/</a:t>
              </a:r>
              <a:r>
                <a:rPr lang="en-US" altLang="zh-TW" dirty="0" err="1">
                  <a:solidFill>
                    <a:srgbClr val="FFC000"/>
                  </a:solidFill>
                </a:rPr>
                <a:t>em</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u</a:t>
              </a:r>
              <a:r>
                <a:rPr lang="en-US" altLang="zh-TW" dirty="0">
                  <a:solidFill>
                    <a:srgbClr val="00B0F0"/>
                  </a:solidFill>
                </a:rPr>
                <a:t>&gt;</a:t>
              </a:r>
              <a:r>
                <a:rPr lang="zh-TW" altLang="en-US" dirty="0"/>
                <a:t>與一般不同的格式（預設為底線）</a:t>
              </a:r>
              <a:r>
                <a:rPr lang="en-US" altLang="zh-TW" dirty="0">
                  <a:solidFill>
                    <a:srgbClr val="00B0F0"/>
                  </a:solidFill>
                </a:rPr>
                <a:t>&lt;</a:t>
              </a:r>
              <a:r>
                <a:rPr lang="en-US" altLang="zh-TW" dirty="0">
                  <a:solidFill>
                    <a:srgbClr val="FFC000"/>
                  </a:solidFill>
                </a:rPr>
                <a:t>/u</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mark</a:t>
              </a:r>
              <a:r>
                <a:rPr lang="en-US" altLang="zh-TW" dirty="0">
                  <a:solidFill>
                    <a:srgbClr val="00B0F0"/>
                  </a:solidFill>
                </a:rPr>
                <a:t>&gt;</a:t>
              </a:r>
              <a:r>
                <a:rPr lang="zh-TW" altLang="en-US" dirty="0">
                  <a:solidFill>
                    <a:schemeClr val="tx1"/>
                  </a:solidFill>
                </a:rPr>
                <a:t>標記</a:t>
              </a:r>
              <a:r>
                <a:rPr lang="en-US" altLang="zh-TW" dirty="0">
                  <a:solidFill>
                    <a:srgbClr val="00B0F0"/>
                  </a:solidFill>
                </a:rPr>
                <a:t>&lt;</a:t>
              </a:r>
              <a:r>
                <a:rPr lang="en-US" altLang="zh-TW" dirty="0">
                  <a:solidFill>
                    <a:srgbClr val="FFC000"/>
                  </a:solidFill>
                </a:rPr>
                <a:t>/mark</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small</a:t>
              </a:r>
              <a:r>
                <a:rPr lang="en-US" altLang="zh-TW" dirty="0">
                  <a:solidFill>
                    <a:srgbClr val="00B0F0"/>
                  </a:solidFill>
                </a:rPr>
                <a:t>&gt;</a:t>
              </a:r>
              <a:r>
                <a:rPr lang="zh-TW" altLang="en-US" dirty="0"/>
                <a:t>小一點的文字</a:t>
              </a:r>
              <a:r>
                <a:rPr lang="en-US" altLang="zh-TW" dirty="0">
                  <a:solidFill>
                    <a:srgbClr val="00B0F0"/>
                  </a:solidFill>
                </a:rPr>
                <a:t>&lt;</a:t>
              </a:r>
              <a:r>
                <a:rPr lang="en-US" altLang="zh-TW" dirty="0">
                  <a:solidFill>
                    <a:srgbClr val="FFC000"/>
                  </a:solidFill>
                </a:rPr>
                <a:t>/small</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del</a:t>
              </a:r>
              <a:r>
                <a:rPr lang="en-US" altLang="zh-TW" dirty="0">
                  <a:solidFill>
                    <a:srgbClr val="00B0F0"/>
                  </a:solidFill>
                </a:rPr>
                <a:t>&gt;</a:t>
              </a:r>
              <a:r>
                <a:rPr lang="zh-TW" altLang="en-US" dirty="0"/>
                <a:t>刪除</a:t>
              </a:r>
              <a:r>
                <a:rPr lang="en-US" altLang="zh-TW" dirty="0">
                  <a:solidFill>
                    <a:srgbClr val="00B0F0"/>
                  </a:solidFill>
                </a:rPr>
                <a:t>&lt;</a:t>
              </a:r>
              <a:r>
                <a:rPr lang="en-US" altLang="zh-TW" dirty="0">
                  <a:solidFill>
                    <a:srgbClr val="FFC000"/>
                  </a:solidFill>
                </a:rPr>
                <a:t>/del</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ins</a:t>
              </a:r>
              <a:r>
                <a:rPr lang="en-US" altLang="zh-TW" dirty="0">
                  <a:solidFill>
                    <a:srgbClr val="00B0F0"/>
                  </a:solidFill>
                </a:rPr>
                <a:t>&gt;</a:t>
              </a:r>
              <a:r>
                <a:rPr lang="zh-TW" altLang="en-US" dirty="0"/>
                <a:t>插入</a:t>
              </a:r>
              <a:r>
                <a:rPr lang="en-US" altLang="zh-TW" dirty="0">
                  <a:solidFill>
                    <a:srgbClr val="00B0F0"/>
                  </a:solidFill>
                </a:rPr>
                <a:t>&lt;</a:t>
              </a:r>
              <a:r>
                <a:rPr lang="en-US" altLang="zh-TW" dirty="0">
                  <a:solidFill>
                    <a:srgbClr val="FFC000"/>
                  </a:solidFill>
                </a:rPr>
                <a:t>/ins</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sub</a:t>
              </a:r>
              <a:r>
                <a:rPr lang="en-US" altLang="zh-TW" dirty="0">
                  <a:solidFill>
                    <a:srgbClr val="00B0F0"/>
                  </a:solidFill>
                </a:rPr>
                <a:t>&gt;</a:t>
              </a:r>
              <a:r>
                <a:rPr lang="zh-TW" altLang="en-US" dirty="0">
                  <a:solidFill>
                    <a:schemeClr val="tx1"/>
                  </a:solidFill>
                </a:rPr>
                <a:t>下標</a:t>
              </a:r>
              <a:r>
                <a:rPr lang="en-US" altLang="zh-TW" dirty="0">
                  <a:solidFill>
                    <a:srgbClr val="00B0F0"/>
                  </a:solidFill>
                </a:rPr>
                <a:t>&lt;</a:t>
              </a:r>
              <a:r>
                <a:rPr lang="en-US" altLang="zh-TW" dirty="0">
                  <a:solidFill>
                    <a:srgbClr val="FFC000"/>
                  </a:solidFill>
                </a:rPr>
                <a:t>/sub</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sup</a:t>
              </a:r>
              <a:r>
                <a:rPr lang="en-US" altLang="zh-TW" dirty="0">
                  <a:solidFill>
                    <a:srgbClr val="00B0F0"/>
                  </a:solidFill>
                </a:rPr>
                <a:t>&gt;</a:t>
              </a:r>
              <a:r>
                <a:rPr lang="zh-TW" altLang="en-US" dirty="0">
                  <a:solidFill>
                    <a:schemeClr val="tx1"/>
                  </a:solidFill>
                </a:rPr>
                <a:t>上標</a:t>
              </a:r>
              <a:r>
                <a:rPr lang="en-US" altLang="zh-TW" dirty="0">
                  <a:solidFill>
                    <a:srgbClr val="00B0F0"/>
                  </a:solidFill>
                </a:rPr>
                <a:t>&lt;</a:t>
              </a:r>
              <a:r>
                <a:rPr lang="en-US" altLang="zh-TW" dirty="0">
                  <a:solidFill>
                    <a:srgbClr val="FFC000"/>
                  </a:solidFill>
                </a:rPr>
                <a:t>/sup</a:t>
              </a:r>
              <a:r>
                <a:rPr lang="en-US" altLang="zh-TW" dirty="0">
                  <a:solidFill>
                    <a:srgbClr val="00B0F0"/>
                  </a:solidFill>
                </a:rPr>
                <a:t>&gt;</a:t>
              </a:r>
            </a:p>
            <a:p>
              <a:endParaRPr lang="en-US" altLang="zh-TW" dirty="0">
                <a:solidFill>
                  <a:srgbClr val="00B0F0"/>
                </a:solidFill>
              </a:endParaRPr>
            </a:p>
            <a:p>
              <a:endParaRPr lang="en-US" altLang="zh-TW" dirty="0">
                <a:solidFill>
                  <a:srgbClr val="00B0F0"/>
                </a:solidFill>
              </a:endParaRPr>
            </a:p>
          </p:txBody>
        </p:sp>
        <p:sp>
          <p:nvSpPr>
            <p:cNvPr id="7" name="矩形 6">
              <a:extLst>
                <a:ext uri="{FF2B5EF4-FFF2-40B4-BE49-F238E27FC236}">
                  <a16:creationId xmlns:a16="http://schemas.microsoft.com/office/drawing/2014/main" id="{B67D3BC1-1531-406C-B174-78C9814AB6B6}"/>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346820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E07B07F-45FA-41C8-A0CE-7133265015D9}"/>
              </a:ext>
            </a:extLst>
          </p:cNvPr>
          <p:cNvSpPr>
            <a:spLocks noGrp="1"/>
          </p:cNvSpPr>
          <p:nvPr>
            <p:ph type="ctrTitle"/>
          </p:nvPr>
        </p:nvSpPr>
        <p:spPr/>
        <p:txBody>
          <a:bodyPr/>
          <a:lstStyle/>
          <a:p>
            <a:r>
              <a:rPr lang="zh-TW" altLang="en-US" dirty="0"/>
              <a:t>基本 </a:t>
            </a:r>
            <a:r>
              <a:rPr lang="en-US" altLang="zh-TW" dirty="0"/>
              <a:t>Style</a:t>
            </a:r>
            <a:endParaRPr lang="zh-TW" altLang="en-US" dirty="0"/>
          </a:p>
        </p:txBody>
      </p:sp>
      <p:sp>
        <p:nvSpPr>
          <p:cNvPr id="6" name="副標題 5">
            <a:extLst>
              <a:ext uri="{FF2B5EF4-FFF2-40B4-BE49-F238E27FC236}">
                <a16:creationId xmlns:a16="http://schemas.microsoft.com/office/drawing/2014/main" id="{7E2F81F4-661B-48FA-9F4F-144DF3D242D9}"/>
              </a:ext>
            </a:extLst>
          </p:cNvPr>
          <p:cNvSpPr>
            <a:spLocks noGrp="1"/>
          </p:cNvSpPr>
          <p:nvPr>
            <p:ph type="subTitle"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F8ACA62D-BC24-47E2-BD5D-2AD76DF862C5}"/>
              </a:ext>
            </a:extLst>
          </p:cNvPr>
          <p:cNvSpPr>
            <a:spLocks noGrp="1"/>
          </p:cNvSpPr>
          <p:nvPr>
            <p:ph type="sldNum" sz="quarter" idx="12"/>
          </p:nvPr>
        </p:nvSpPr>
        <p:spPr/>
        <p:txBody>
          <a:bodyPr/>
          <a:lstStyle/>
          <a:p>
            <a:fld id="{FF859E45-04B1-4E58-9AF5-660380539FB8}" type="slidenum">
              <a:rPr lang="zh-TW" altLang="en-US" smtClean="0"/>
              <a:t>42</a:t>
            </a:fld>
            <a:endParaRPr lang="zh-TW" altLang="en-US"/>
          </a:p>
        </p:txBody>
      </p:sp>
    </p:spTree>
    <p:extLst>
      <p:ext uri="{BB962C8B-B14F-4D97-AF65-F5344CB8AC3E}">
        <p14:creationId xmlns:p14="http://schemas.microsoft.com/office/powerpoint/2010/main" val="2380281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F9A95C-1447-4AEB-BCBC-29C373527D25}"/>
              </a:ext>
            </a:extLst>
          </p:cNvPr>
          <p:cNvSpPr>
            <a:spLocks noGrp="1"/>
          </p:cNvSpPr>
          <p:nvPr>
            <p:ph type="title"/>
          </p:nvPr>
        </p:nvSpPr>
        <p:spPr/>
        <p:txBody>
          <a:bodyPr/>
          <a:lstStyle/>
          <a:p>
            <a:r>
              <a:rPr lang="en-US" altLang="zh-TW" dirty="0"/>
              <a:t>Style</a:t>
            </a:r>
            <a:endParaRPr lang="zh-TW" altLang="en-US" dirty="0"/>
          </a:p>
        </p:txBody>
      </p:sp>
      <p:sp>
        <p:nvSpPr>
          <p:cNvPr id="3" name="內容版面配置區 2">
            <a:extLst>
              <a:ext uri="{FF2B5EF4-FFF2-40B4-BE49-F238E27FC236}">
                <a16:creationId xmlns:a16="http://schemas.microsoft.com/office/drawing/2014/main" id="{DD3057CC-9F74-47BA-8071-A0D9E2539522}"/>
              </a:ext>
            </a:extLst>
          </p:cNvPr>
          <p:cNvSpPr>
            <a:spLocks noGrp="1"/>
          </p:cNvSpPr>
          <p:nvPr>
            <p:ph idx="1"/>
          </p:nvPr>
        </p:nvSpPr>
        <p:spPr/>
        <p:txBody>
          <a:bodyPr/>
          <a:lstStyle/>
          <a:p>
            <a:r>
              <a:rPr lang="en-US" altLang="zh-TW" dirty="0"/>
              <a:t>CSS </a:t>
            </a:r>
            <a:r>
              <a:rPr lang="zh-TW" altLang="en-US" dirty="0"/>
              <a:t>的其中一種描述方式</a:t>
            </a:r>
            <a:endParaRPr lang="en-US" altLang="zh-TW" dirty="0"/>
          </a:p>
          <a:p>
            <a:r>
              <a:rPr lang="zh-TW" altLang="en-US" dirty="0"/>
              <a:t>只先略提最基本的，後續課程會深入說明</a:t>
            </a:r>
          </a:p>
        </p:txBody>
      </p:sp>
      <p:sp>
        <p:nvSpPr>
          <p:cNvPr id="4" name="投影片編號版面配置區 3">
            <a:extLst>
              <a:ext uri="{FF2B5EF4-FFF2-40B4-BE49-F238E27FC236}">
                <a16:creationId xmlns:a16="http://schemas.microsoft.com/office/drawing/2014/main" id="{7C89E4C1-428D-4D9C-8608-8FC5FAE035A4}"/>
              </a:ext>
            </a:extLst>
          </p:cNvPr>
          <p:cNvSpPr>
            <a:spLocks noGrp="1"/>
          </p:cNvSpPr>
          <p:nvPr>
            <p:ph type="sldNum" sz="quarter" idx="12"/>
          </p:nvPr>
        </p:nvSpPr>
        <p:spPr/>
        <p:txBody>
          <a:bodyPr/>
          <a:lstStyle/>
          <a:p>
            <a:fld id="{FF859E45-04B1-4E58-9AF5-660380539FB8}" type="slidenum">
              <a:rPr lang="zh-TW" altLang="en-US" smtClean="0"/>
              <a:t>43</a:t>
            </a:fld>
            <a:endParaRPr lang="zh-TW" altLang="en-US"/>
          </a:p>
        </p:txBody>
      </p:sp>
    </p:spTree>
    <p:extLst>
      <p:ext uri="{BB962C8B-B14F-4D97-AF65-F5344CB8AC3E}">
        <p14:creationId xmlns:p14="http://schemas.microsoft.com/office/powerpoint/2010/main" val="3264846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顏色</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44</a:t>
            </a:fld>
            <a:endParaRPr lang="zh-TW" altLang="en-US"/>
          </a:p>
        </p:txBody>
      </p:sp>
      <p:grpSp>
        <p:nvGrpSpPr>
          <p:cNvPr id="8" name="群組 7">
            <a:extLst>
              <a:ext uri="{FF2B5EF4-FFF2-40B4-BE49-F238E27FC236}">
                <a16:creationId xmlns:a16="http://schemas.microsoft.com/office/drawing/2014/main" id="{52DF2FFF-39CE-4227-ACA3-E163B59AC2C2}"/>
              </a:ext>
            </a:extLst>
          </p:cNvPr>
          <p:cNvGrpSpPr/>
          <p:nvPr/>
        </p:nvGrpSpPr>
        <p:grpSpPr>
          <a:xfrm>
            <a:off x="1200728" y="1862228"/>
            <a:ext cx="9790545" cy="4203609"/>
            <a:chOff x="1220311" y="2780145"/>
            <a:chExt cx="9790545" cy="4203609"/>
          </a:xfrm>
        </p:grpSpPr>
        <p:sp>
          <p:nvSpPr>
            <p:cNvPr id="10" name="矩形 9">
              <a:extLst>
                <a:ext uri="{FF2B5EF4-FFF2-40B4-BE49-F238E27FC236}">
                  <a16:creationId xmlns:a16="http://schemas.microsoft.com/office/drawing/2014/main" id="{F40B9E82-2ECD-44B0-9DCB-AE1DD9AD9744}"/>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color: blue</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color: red</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color: #C4A5DF</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color: </a:t>
              </a:r>
              <a:r>
                <a:rPr lang="en-US" altLang="zh-TW" dirty="0" err="1">
                  <a:solidFill>
                    <a:srgbClr val="92D050"/>
                  </a:solidFill>
                </a:rPr>
                <a:t>rgb</a:t>
              </a:r>
              <a:r>
                <a:rPr lang="en-US" altLang="zh-TW" dirty="0">
                  <a:solidFill>
                    <a:srgbClr val="92D050"/>
                  </a:solidFill>
                </a:rPr>
                <a:t>(244,172,33)</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a:t>
              </a:r>
              <a:r>
                <a:rPr lang="en-US" altLang="zh-TW" dirty="0">
                  <a:solidFill>
                    <a:srgbClr val="00B0F0"/>
                  </a:solidFill>
                </a:rPr>
                <a:t>&gt;</a:t>
              </a:r>
              <a:r>
                <a:rPr lang="en-US" altLang="zh-TW" dirty="0">
                  <a:solidFill>
                    <a:schemeClr val="tx1"/>
                  </a:solidFill>
                </a:rPr>
                <a:t>Some </a:t>
              </a:r>
              <a:r>
                <a:rPr lang="en-US" altLang="zh-TW" dirty="0">
                  <a:solidFill>
                    <a:srgbClr val="4A9CCC"/>
                  </a:solidFill>
                </a:rPr>
                <a:t>&lt;</a:t>
              </a:r>
              <a:r>
                <a:rPr lang="en-US" altLang="zh-TW" dirty="0">
                  <a:solidFill>
                    <a:srgbClr val="FFC000"/>
                  </a:solidFill>
                </a:rPr>
                <a:t>span</a:t>
              </a:r>
              <a:r>
                <a:rPr lang="en-US" altLang="zh-TW" dirty="0">
                  <a:solidFill>
                    <a:srgbClr val="4A9CCC"/>
                  </a:solidFill>
                </a:rPr>
                <a:t> </a:t>
              </a:r>
              <a:r>
                <a:rPr lang="en-US" altLang="zh-TW" dirty="0">
                  <a:solidFill>
                    <a:srgbClr val="FF0000"/>
                  </a:solidFill>
                </a:rPr>
                <a:t>style="</a:t>
              </a:r>
              <a:r>
                <a:rPr lang="en-US" altLang="zh-TW" dirty="0">
                  <a:solidFill>
                    <a:srgbClr val="92D050"/>
                  </a:solidFill>
                </a:rPr>
                <a:t>color: red</a:t>
              </a:r>
              <a:r>
                <a:rPr lang="en-US" altLang="zh-TW" dirty="0">
                  <a:solidFill>
                    <a:srgbClr val="FF0000"/>
                  </a:solidFill>
                </a:rPr>
                <a:t>"</a:t>
              </a:r>
              <a:r>
                <a:rPr lang="en-US" altLang="zh-TW" dirty="0">
                  <a:solidFill>
                    <a:srgbClr val="4A9CCC"/>
                  </a:solidFill>
                </a:rPr>
                <a:t>&gt;</a:t>
              </a:r>
              <a:r>
                <a:rPr lang="en-US" altLang="zh-TW" dirty="0">
                  <a:solidFill>
                    <a:schemeClr val="tx1"/>
                  </a:solidFill>
                </a:rPr>
                <a:t>c</a:t>
              </a:r>
              <a:r>
                <a:rPr lang="en-US" altLang="zh-TW" dirty="0">
                  <a:solidFill>
                    <a:srgbClr val="4A9CCC"/>
                  </a:solidFill>
                </a:rPr>
                <a:t>&lt;</a:t>
              </a:r>
              <a:r>
                <a:rPr lang="en-US" altLang="zh-TW" dirty="0">
                  <a:solidFill>
                    <a:srgbClr val="FFC000"/>
                  </a:solidFill>
                </a:rPr>
                <a:t>/span</a:t>
              </a:r>
              <a:r>
                <a:rPr lang="en-US" altLang="zh-TW" dirty="0">
                  <a:solidFill>
                    <a:srgbClr val="4A9CCC"/>
                  </a:solidFill>
                </a:rPr>
                <a:t>&gt;</a:t>
              </a:r>
              <a:r>
                <a:rPr lang="en-US" altLang="zh-TW" dirty="0" err="1">
                  <a:solidFill>
                    <a:schemeClr val="tx1"/>
                  </a:solidFill>
                </a:rPr>
                <a:t>ontent</a:t>
              </a:r>
              <a:r>
                <a:rPr lang="en-US" altLang="zh-TW" dirty="0">
                  <a:solidFill>
                    <a:schemeClr val="tx1"/>
                  </a:solidFill>
                </a:rPr>
                <a: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p:txBody>
        </p:sp>
        <p:sp>
          <p:nvSpPr>
            <p:cNvPr id="11" name="矩形 10">
              <a:extLst>
                <a:ext uri="{FF2B5EF4-FFF2-40B4-BE49-F238E27FC236}">
                  <a16:creationId xmlns:a16="http://schemas.microsoft.com/office/drawing/2014/main" id="{52BBFCC3-6601-4F8E-B222-FF6A38F9E193}"/>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040771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背景顏色</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45</a:t>
            </a:fld>
            <a:endParaRPr lang="zh-TW" altLang="en-US"/>
          </a:p>
        </p:txBody>
      </p:sp>
      <p:grpSp>
        <p:nvGrpSpPr>
          <p:cNvPr id="8" name="群組 7">
            <a:extLst>
              <a:ext uri="{FF2B5EF4-FFF2-40B4-BE49-F238E27FC236}">
                <a16:creationId xmlns:a16="http://schemas.microsoft.com/office/drawing/2014/main" id="{52DF2FFF-39CE-4227-ACA3-E163B59AC2C2}"/>
              </a:ext>
            </a:extLst>
          </p:cNvPr>
          <p:cNvGrpSpPr/>
          <p:nvPr/>
        </p:nvGrpSpPr>
        <p:grpSpPr>
          <a:xfrm>
            <a:off x="1200728" y="1862228"/>
            <a:ext cx="9790545" cy="4203609"/>
            <a:chOff x="1220311" y="2780145"/>
            <a:chExt cx="9790545" cy="4203609"/>
          </a:xfrm>
        </p:grpSpPr>
        <p:sp>
          <p:nvSpPr>
            <p:cNvPr id="10" name="矩形 9">
              <a:extLst>
                <a:ext uri="{FF2B5EF4-FFF2-40B4-BE49-F238E27FC236}">
                  <a16:creationId xmlns:a16="http://schemas.microsoft.com/office/drawing/2014/main" id="{F40B9E82-2ECD-44B0-9DCB-AE1DD9AD9744}"/>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background-color: blue</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background-color: red</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background-color: #C4A5DF</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background-color: </a:t>
              </a:r>
              <a:r>
                <a:rPr lang="en-US" altLang="zh-TW" dirty="0" err="1">
                  <a:solidFill>
                    <a:srgbClr val="92D050"/>
                  </a:solidFill>
                </a:rPr>
                <a:t>rgb</a:t>
              </a:r>
              <a:r>
                <a:rPr lang="en-US" altLang="zh-TW" dirty="0">
                  <a:solidFill>
                    <a:srgbClr val="92D050"/>
                  </a:solidFill>
                </a:rPr>
                <a:t>(244,172,33)</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a:t>
              </a:r>
              <a:r>
                <a:rPr lang="en-US" altLang="zh-TW" dirty="0">
                  <a:solidFill>
                    <a:srgbClr val="00B0F0"/>
                  </a:solidFill>
                </a:rPr>
                <a:t>&gt;</a:t>
              </a:r>
              <a:r>
                <a:rPr lang="en-US" altLang="zh-TW" dirty="0">
                  <a:solidFill>
                    <a:schemeClr val="tx1"/>
                  </a:solidFill>
                </a:rPr>
                <a:t>Some </a:t>
              </a:r>
              <a:r>
                <a:rPr lang="en-US" altLang="zh-TW" dirty="0">
                  <a:solidFill>
                    <a:srgbClr val="4A9CCC"/>
                  </a:solidFill>
                </a:rPr>
                <a:t>&lt;</a:t>
              </a:r>
              <a:r>
                <a:rPr lang="en-US" altLang="zh-TW" dirty="0">
                  <a:solidFill>
                    <a:schemeClr val="accent6"/>
                  </a:solidFill>
                </a:rPr>
                <a:t>span</a:t>
              </a:r>
              <a:r>
                <a:rPr lang="en-US" altLang="zh-TW" dirty="0">
                  <a:solidFill>
                    <a:srgbClr val="4A9CCC"/>
                  </a:solidFill>
                </a:rPr>
                <a:t> </a:t>
              </a:r>
              <a:r>
                <a:rPr lang="en-US" altLang="zh-TW" dirty="0">
                  <a:solidFill>
                    <a:srgbClr val="FF0000"/>
                  </a:solidFill>
                </a:rPr>
                <a:t>style="</a:t>
              </a:r>
              <a:r>
                <a:rPr lang="en-US" altLang="zh-TW" dirty="0">
                  <a:solidFill>
                    <a:srgbClr val="92D050"/>
                  </a:solidFill>
                </a:rPr>
                <a:t>background-color: red</a:t>
              </a:r>
              <a:r>
                <a:rPr lang="en-US" altLang="zh-TW" dirty="0">
                  <a:solidFill>
                    <a:srgbClr val="FF0000"/>
                  </a:solidFill>
                </a:rPr>
                <a:t>"</a:t>
              </a:r>
              <a:r>
                <a:rPr lang="en-US" altLang="zh-TW" dirty="0">
                  <a:solidFill>
                    <a:srgbClr val="4A9CCC"/>
                  </a:solidFill>
                </a:rPr>
                <a:t>&gt;</a:t>
              </a:r>
              <a:r>
                <a:rPr lang="en-US" altLang="zh-TW" dirty="0">
                  <a:solidFill>
                    <a:schemeClr val="tx1"/>
                  </a:solidFill>
                </a:rPr>
                <a:t>c</a:t>
              </a:r>
              <a:r>
                <a:rPr lang="en-US" altLang="zh-TW" dirty="0">
                  <a:solidFill>
                    <a:srgbClr val="4A9CCC"/>
                  </a:solidFill>
                </a:rPr>
                <a:t>&lt;</a:t>
              </a:r>
              <a:r>
                <a:rPr lang="en-US" altLang="zh-TW" dirty="0">
                  <a:solidFill>
                    <a:schemeClr val="accent6"/>
                  </a:solidFill>
                </a:rPr>
                <a:t>/span</a:t>
              </a:r>
              <a:r>
                <a:rPr lang="en-US" altLang="zh-TW" dirty="0">
                  <a:solidFill>
                    <a:srgbClr val="4A9CCC"/>
                  </a:solidFill>
                </a:rPr>
                <a:t>&gt;</a:t>
              </a:r>
              <a:r>
                <a:rPr lang="en-US" altLang="zh-TW" dirty="0" err="1">
                  <a:solidFill>
                    <a:schemeClr val="tx1"/>
                  </a:solidFill>
                </a:rPr>
                <a:t>ontent</a:t>
              </a:r>
              <a:r>
                <a:rPr lang="en-US" altLang="zh-TW" dirty="0">
                  <a:solidFill>
                    <a:schemeClr val="tx1"/>
                  </a:solidFill>
                </a:rPr>
                <a: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p:txBody>
        </p:sp>
        <p:sp>
          <p:nvSpPr>
            <p:cNvPr id="11" name="矩形 10">
              <a:extLst>
                <a:ext uri="{FF2B5EF4-FFF2-40B4-BE49-F238E27FC236}">
                  <a16:creationId xmlns:a16="http://schemas.microsoft.com/office/drawing/2014/main" id="{52BBFCC3-6601-4F8E-B222-FF6A38F9E193}"/>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073477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尺寸</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46</a:t>
            </a:fld>
            <a:endParaRPr lang="zh-TW" altLang="en-US"/>
          </a:p>
        </p:txBody>
      </p:sp>
      <p:grpSp>
        <p:nvGrpSpPr>
          <p:cNvPr id="8" name="群組 7">
            <a:extLst>
              <a:ext uri="{FF2B5EF4-FFF2-40B4-BE49-F238E27FC236}">
                <a16:creationId xmlns:a16="http://schemas.microsoft.com/office/drawing/2014/main" id="{52DF2FFF-39CE-4227-ACA3-E163B59AC2C2}"/>
              </a:ext>
            </a:extLst>
          </p:cNvPr>
          <p:cNvGrpSpPr/>
          <p:nvPr/>
        </p:nvGrpSpPr>
        <p:grpSpPr>
          <a:xfrm>
            <a:off x="1200728" y="1862228"/>
            <a:ext cx="9790545" cy="4203609"/>
            <a:chOff x="1220311" y="2780145"/>
            <a:chExt cx="9790545" cy="4203609"/>
          </a:xfrm>
        </p:grpSpPr>
        <p:sp>
          <p:nvSpPr>
            <p:cNvPr id="10" name="矩形 9">
              <a:extLst>
                <a:ext uri="{FF2B5EF4-FFF2-40B4-BE49-F238E27FC236}">
                  <a16:creationId xmlns:a16="http://schemas.microsoft.com/office/drawing/2014/main" id="{F40B9E82-2ECD-44B0-9DCB-AE1DD9AD9744}"/>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font-size: 20px</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font-size: 2rem</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a:p>
              <a:r>
                <a:rPr lang="en-US" altLang="zh-TW" dirty="0">
                  <a:solidFill>
                    <a:srgbClr val="00B0F0"/>
                  </a:solidFill>
                </a:rPr>
                <a:t>&lt;</a:t>
              </a:r>
              <a:r>
                <a:rPr lang="en-US" altLang="zh-TW" dirty="0">
                  <a:solidFill>
                    <a:srgbClr val="FFC000"/>
                  </a:solidFill>
                </a:rPr>
                <a:t>p</a:t>
              </a:r>
              <a:r>
                <a:rPr lang="en-US" altLang="zh-TW" dirty="0">
                  <a:solidFill>
                    <a:srgbClr val="00B0F0"/>
                  </a:solidFill>
                </a:rPr>
                <a:t>&gt;</a:t>
              </a:r>
              <a:r>
                <a:rPr lang="en-US" altLang="zh-TW" dirty="0">
                  <a:solidFill>
                    <a:schemeClr val="tx1"/>
                  </a:solidFill>
                </a:rPr>
                <a:t>Some </a:t>
              </a:r>
              <a:r>
                <a:rPr lang="en-US" altLang="zh-TW" dirty="0">
                  <a:solidFill>
                    <a:srgbClr val="4A9CCC"/>
                  </a:solidFill>
                </a:rPr>
                <a:t>&lt;</a:t>
              </a:r>
              <a:r>
                <a:rPr lang="en-US" altLang="zh-TW" dirty="0">
                  <a:solidFill>
                    <a:schemeClr val="accent6"/>
                  </a:solidFill>
                </a:rPr>
                <a:t>span</a:t>
              </a:r>
              <a:r>
                <a:rPr lang="en-US" altLang="zh-TW" dirty="0">
                  <a:solidFill>
                    <a:srgbClr val="4A9CCC"/>
                  </a:solidFill>
                </a:rPr>
                <a:t> </a:t>
              </a:r>
              <a:r>
                <a:rPr lang="en-US" altLang="zh-TW" dirty="0">
                  <a:solidFill>
                    <a:srgbClr val="FF0000"/>
                  </a:solidFill>
                </a:rPr>
                <a:t>style="</a:t>
              </a:r>
              <a:r>
                <a:rPr lang="en-US" altLang="zh-TW" dirty="0">
                  <a:solidFill>
                    <a:srgbClr val="92D050"/>
                  </a:solidFill>
                </a:rPr>
                <a:t>font-size: 2rem</a:t>
              </a:r>
              <a:r>
                <a:rPr lang="en-US" altLang="zh-TW" dirty="0">
                  <a:solidFill>
                    <a:srgbClr val="FF0000"/>
                  </a:solidFill>
                </a:rPr>
                <a:t>"</a:t>
              </a:r>
              <a:r>
                <a:rPr lang="en-US" altLang="zh-TW" dirty="0">
                  <a:solidFill>
                    <a:srgbClr val="4A9CCC"/>
                  </a:solidFill>
                </a:rPr>
                <a:t>&gt;</a:t>
              </a:r>
              <a:r>
                <a:rPr lang="en-US" altLang="zh-TW" dirty="0">
                  <a:solidFill>
                    <a:schemeClr val="tx1"/>
                  </a:solidFill>
                </a:rPr>
                <a:t>c</a:t>
              </a:r>
              <a:r>
                <a:rPr lang="en-US" altLang="zh-TW" dirty="0">
                  <a:solidFill>
                    <a:srgbClr val="4A9CCC"/>
                  </a:solidFill>
                </a:rPr>
                <a:t>&lt;</a:t>
              </a:r>
              <a:r>
                <a:rPr lang="en-US" altLang="zh-TW" dirty="0">
                  <a:solidFill>
                    <a:schemeClr val="accent6"/>
                  </a:solidFill>
                </a:rPr>
                <a:t>/span</a:t>
              </a:r>
              <a:r>
                <a:rPr lang="en-US" altLang="zh-TW" dirty="0">
                  <a:solidFill>
                    <a:srgbClr val="4A9CCC"/>
                  </a:solidFill>
                </a:rPr>
                <a:t>&gt;</a:t>
              </a:r>
              <a:r>
                <a:rPr lang="en-US" altLang="zh-TW" dirty="0" err="1">
                  <a:solidFill>
                    <a:schemeClr val="tx1"/>
                  </a:solidFill>
                </a:rPr>
                <a:t>ontent</a:t>
              </a:r>
              <a:r>
                <a:rPr lang="en-US" altLang="zh-TW" dirty="0">
                  <a:solidFill>
                    <a:schemeClr val="tx1"/>
                  </a:solidFill>
                </a:rPr>
                <a: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p:txBody>
        </p:sp>
        <p:sp>
          <p:nvSpPr>
            <p:cNvPr id="11" name="矩形 10">
              <a:extLst>
                <a:ext uri="{FF2B5EF4-FFF2-40B4-BE49-F238E27FC236}">
                  <a16:creationId xmlns:a16="http://schemas.microsoft.com/office/drawing/2014/main" id="{52BBFCC3-6601-4F8E-B222-FF6A38F9E193}"/>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132072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字形</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47</a:t>
            </a:fld>
            <a:endParaRPr lang="zh-TW" altLang="en-US"/>
          </a:p>
        </p:txBody>
      </p:sp>
      <p:grpSp>
        <p:nvGrpSpPr>
          <p:cNvPr id="8" name="群組 7">
            <a:extLst>
              <a:ext uri="{FF2B5EF4-FFF2-40B4-BE49-F238E27FC236}">
                <a16:creationId xmlns:a16="http://schemas.microsoft.com/office/drawing/2014/main" id="{52DF2FFF-39CE-4227-ACA3-E163B59AC2C2}"/>
              </a:ext>
            </a:extLst>
          </p:cNvPr>
          <p:cNvGrpSpPr/>
          <p:nvPr/>
        </p:nvGrpSpPr>
        <p:grpSpPr>
          <a:xfrm>
            <a:off x="1200728" y="1862228"/>
            <a:ext cx="9790545" cy="4203609"/>
            <a:chOff x="1220311" y="2780145"/>
            <a:chExt cx="9790545" cy="4203609"/>
          </a:xfrm>
        </p:grpSpPr>
        <p:sp>
          <p:nvSpPr>
            <p:cNvPr id="10" name="矩形 9">
              <a:extLst>
                <a:ext uri="{FF2B5EF4-FFF2-40B4-BE49-F238E27FC236}">
                  <a16:creationId xmlns:a16="http://schemas.microsoft.com/office/drawing/2014/main" id="{F40B9E82-2ECD-44B0-9DCB-AE1DD9AD9744}"/>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font-family: 'Courier New'</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font-family: Verdana</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font-family: Arial</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p:txBody>
        </p:sp>
        <p:sp>
          <p:nvSpPr>
            <p:cNvPr id="11" name="矩形 10">
              <a:extLst>
                <a:ext uri="{FF2B5EF4-FFF2-40B4-BE49-F238E27FC236}">
                  <a16:creationId xmlns:a16="http://schemas.microsoft.com/office/drawing/2014/main" id="{52BBFCC3-6601-4F8E-B222-FF6A38F9E193}"/>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765412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zh-TW" altLang="en-US" dirty="0"/>
              <a:t>對齊方式</a:t>
            </a:r>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48</a:t>
            </a:fld>
            <a:endParaRPr lang="zh-TW" altLang="en-US"/>
          </a:p>
        </p:txBody>
      </p:sp>
      <p:grpSp>
        <p:nvGrpSpPr>
          <p:cNvPr id="8" name="群組 7">
            <a:extLst>
              <a:ext uri="{FF2B5EF4-FFF2-40B4-BE49-F238E27FC236}">
                <a16:creationId xmlns:a16="http://schemas.microsoft.com/office/drawing/2014/main" id="{52DF2FFF-39CE-4227-ACA3-E163B59AC2C2}"/>
              </a:ext>
            </a:extLst>
          </p:cNvPr>
          <p:cNvGrpSpPr/>
          <p:nvPr/>
        </p:nvGrpSpPr>
        <p:grpSpPr>
          <a:xfrm>
            <a:off x="1200728" y="1862228"/>
            <a:ext cx="9790545" cy="4203609"/>
            <a:chOff x="1220311" y="2780145"/>
            <a:chExt cx="9790545" cy="4203609"/>
          </a:xfrm>
        </p:grpSpPr>
        <p:sp>
          <p:nvSpPr>
            <p:cNvPr id="10" name="矩形 9">
              <a:extLst>
                <a:ext uri="{FF2B5EF4-FFF2-40B4-BE49-F238E27FC236}">
                  <a16:creationId xmlns:a16="http://schemas.microsoft.com/office/drawing/2014/main" id="{F40B9E82-2ECD-44B0-9DCB-AE1DD9AD9744}"/>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text-align: left</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text-align: center</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r>
                <a:rPr lang="en-US" altLang="zh-TW" dirty="0">
                  <a:solidFill>
                    <a:srgbClr val="00B0F0"/>
                  </a:solidFill>
                </a:rPr>
                <a:t>&lt;</a:t>
              </a:r>
              <a:r>
                <a:rPr lang="en-US" altLang="zh-TW" dirty="0">
                  <a:solidFill>
                    <a:srgbClr val="FFC000"/>
                  </a:solidFill>
                </a:rPr>
                <a:t>p </a:t>
              </a:r>
              <a:r>
                <a:rPr lang="en-US" altLang="zh-TW" dirty="0">
                  <a:solidFill>
                    <a:srgbClr val="FF0000"/>
                  </a:solidFill>
                </a:rPr>
                <a:t>style="</a:t>
              </a:r>
              <a:r>
                <a:rPr lang="en-US" altLang="zh-TW" dirty="0">
                  <a:solidFill>
                    <a:srgbClr val="92D050"/>
                  </a:solidFill>
                </a:rPr>
                <a:t>text-align: right</a:t>
              </a:r>
              <a:r>
                <a:rPr lang="en-US" altLang="zh-TW" dirty="0">
                  <a:solidFill>
                    <a:srgbClr val="FF0000"/>
                  </a:solidFill>
                </a:rPr>
                <a:t>"</a:t>
              </a:r>
              <a:r>
                <a:rPr lang="en-US" altLang="zh-TW" dirty="0">
                  <a:solidFill>
                    <a:srgbClr val="00B0F0"/>
                  </a:solidFill>
                </a:rPr>
                <a:t>&gt;</a:t>
              </a:r>
              <a:r>
                <a:rPr lang="en-US" altLang="zh-TW" dirty="0">
                  <a:solidFill>
                    <a:schemeClr val="tx1"/>
                  </a:solidFill>
                </a:rPr>
                <a:t>Some content…</a:t>
              </a:r>
              <a:r>
                <a:rPr lang="en-US" altLang="zh-TW" dirty="0">
                  <a:solidFill>
                    <a:srgbClr val="00B0F0"/>
                  </a:solidFill>
                </a:rPr>
                <a:t>&lt;</a:t>
              </a:r>
              <a:r>
                <a:rPr lang="en-US" altLang="zh-TW" dirty="0">
                  <a:solidFill>
                    <a:srgbClr val="FFC000"/>
                  </a:solidFill>
                </a:rPr>
                <a:t>/p</a:t>
              </a:r>
              <a:r>
                <a:rPr lang="en-US" altLang="zh-TW" dirty="0">
                  <a:solidFill>
                    <a:srgbClr val="00B0F0"/>
                  </a:solidFill>
                </a:rPr>
                <a:t>&gt;</a:t>
              </a:r>
            </a:p>
            <a:p>
              <a:endParaRPr lang="en-US" altLang="zh-TW" dirty="0">
                <a:solidFill>
                  <a:srgbClr val="00B0F0"/>
                </a:solidFill>
              </a:endParaRPr>
            </a:p>
          </p:txBody>
        </p:sp>
        <p:sp>
          <p:nvSpPr>
            <p:cNvPr id="11" name="矩形 10">
              <a:extLst>
                <a:ext uri="{FF2B5EF4-FFF2-40B4-BE49-F238E27FC236}">
                  <a16:creationId xmlns:a16="http://schemas.microsoft.com/office/drawing/2014/main" id="{52BBFCC3-6601-4F8E-B222-FF6A38F9E193}"/>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74221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A0D5D-979D-42A6-96D4-01E6BAF6D2B1}"/>
              </a:ext>
            </a:extLst>
          </p:cNvPr>
          <p:cNvSpPr>
            <a:spLocks noGrp="1"/>
          </p:cNvSpPr>
          <p:nvPr>
            <p:ph type="title"/>
          </p:nvPr>
        </p:nvSpPr>
        <p:spPr/>
        <p:txBody>
          <a:bodyPr/>
          <a:lstStyle/>
          <a:p>
            <a:r>
              <a:rPr lang="en-US" altLang="zh-TW" dirty="0"/>
              <a:t>Lab 02</a:t>
            </a:r>
            <a:endParaRPr lang="zh-TW" altLang="en-US" dirty="0"/>
          </a:p>
        </p:txBody>
      </p:sp>
      <p:sp>
        <p:nvSpPr>
          <p:cNvPr id="3" name="內容版面配置區 2">
            <a:extLst>
              <a:ext uri="{FF2B5EF4-FFF2-40B4-BE49-F238E27FC236}">
                <a16:creationId xmlns:a16="http://schemas.microsoft.com/office/drawing/2014/main" id="{D9BEF9C3-28D9-43BA-AB4A-9691259EF5F2}"/>
              </a:ext>
            </a:extLst>
          </p:cNvPr>
          <p:cNvSpPr>
            <a:spLocks noGrp="1"/>
          </p:cNvSpPr>
          <p:nvPr>
            <p:ph idx="1"/>
          </p:nvPr>
        </p:nvSpPr>
        <p:spPr/>
        <p:txBody>
          <a:bodyPr/>
          <a:lstStyle/>
          <a:p>
            <a:r>
              <a:rPr lang="zh-TW" altLang="en-US" dirty="0"/>
              <a:t>將「</a:t>
            </a:r>
            <a:r>
              <a:rPr lang="en-US" altLang="zh-TW" dirty="0"/>
              <a:t>Lab_01.html</a:t>
            </a:r>
            <a:r>
              <a:rPr lang="zh-TW" altLang="en-US" dirty="0"/>
              <a:t>」複製出另一份「</a:t>
            </a:r>
            <a:r>
              <a:rPr lang="en-US" altLang="zh-TW" dirty="0"/>
              <a:t>Lab_02.html</a:t>
            </a:r>
            <a:r>
              <a:rPr lang="zh-TW" altLang="en-US" dirty="0"/>
              <a:t>」</a:t>
            </a:r>
            <a:endParaRPr lang="en-US" altLang="zh-TW" dirty="0"/>
          </a:p>
          <a:p>
            <a:r>
              <a:rPr lang="zh-TW" altLang="en-US" dirty="0"/>
              <a:t>使用 </a:t>
            </a:r>
            <a:r>
              <a:rPr lang="en-US" altLang="zh-TW" dirty="0"/>
              <a:t>style </a:t>
            </a:r>
            <a:r>
              <a:rPr lang="zh-TW" altLang="en-US" dirty="0"/>
              <a:t>屬性美化課表</a:t>
            </a:r>
          </a:p>
        </p:txBody>
      </p:sp>
      <p:sp>
        <p:nvSpPr>
          <p:cNvPr id="4" name="投影片編號版面配置區 3">
            <a:extLst>
              <a:ext uri="{FF2B5EF4-FFF2-40B4-BE49-F238E27FC236}">
                <a16:creationId xmlns:a16="http://schemas.microsoft.com/office/drawing/2014/main" id="{F917C624-E465-48E5-967A-C2A2A1DE44B1}"/>
              </a:ext>
            </a:extLst>
          </p:cNvPr>
          <p:cNvSpPr>
            <a:spLocks noGrp="1"/>
          </p:cNvSpPr>
          <p:nvPr>
            <p:ph type="sldNum" sz="quarter" idx="12"/>
          </p:nvPr>
        </p:nvSpPr>
        <p:spPr/>
        <p:txBody>
          <a:bodyPr/>
          <a:lstStyle/>
          <a:p>
            <a:fld id="{FF859E45-04B1-4E58-9AF5-660380539FB8}" type="slidenum">
              <a:rPr lang="zh-TW" altLang="en-US" smtClean="0"/>
              <a:t>49</a:t>
            </a:fld>
            <a:endParaRPr lang="zh-TW" altLang="en-US"/>
          </a:p>
        </p:txBody>
      </p:sp>
      <p:pic>
        <p:nvPicPr>
          <p:cNvPr id="8" name="圖片 7">
            <a:extLst>
              <a:ext uri="{FF2B5EF4-FFF2-40B4-BE49-F238E27FC236}">
                <a16:creationId xmlns:a16="http://schemas.microsoft.com/office/drawing/2014/main" id="{DC1D5CE8-F34F-42DC-87B9-DB53FA0D45C6}"/>
              </a:ext>
            </a:extLst>
          </p:cNvPr>
          <p:cNvPicPr>
            <a:picLocks noChangeAspect="1"/>
          </p:cNvPicPr>
          <p:nvPr/>
        </p:nvPicPr>
        <p:blipFill>
          <a:blip r:embed="rId2"/>
          <a:stretch>
            <a:fillRect/>
          </a:stretch>
        </p:blipFill>
        <p:spPr>
          <a:xfrm>
            <a:off x="3187844" y="3157174"/>
            <a:ext cx="5816311" cy="3613513"/>
          </a:xfrm>
          <a:prstGeom prst="rect">
            <a:avLst/>
          </a:prstGeom>
        </p:spPr>
      </p:pic>
    </p:spTree>
    <p:extLst>
      <p:ext uri="{BB962C8B-B14F-4D97-AF65-F5344CB8AC3E}">
        <p14:creationId xmlns:p14="http://schemas.microsoft.com/office/powerpoint/2010/main" val="56662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2AF3-080E-4636-8B4E-1DF7460152E4}"/>
              </a:ext>
            </a:extLst>
          </p:cNvPr>
          <p:cNvSpPr>
            <a:spLocks noGrp="1"/>
          </p:cNvSpPr>
          <p:nvPr>
            <p:ph type="title"/>
          </p:nvPr>
        </p:nvSpPr>
        <p:spPr/>
        <p:txBody>
          <a:bodyPr/>
          <a:lstStyle/>
          <a:p>
            <a:r>
              <a:rPr lang="en-US" altLang="zh-TW" dirty="0"/>
              <a:t>HTML5</a:t>
            </a:r>
            <a:r>
              <a:rPr lang="zh-TW" altLang="en-US" dirty="0"/>
              <a:t> </a:t>
            </a:r>
            <a:r>
              <a:rPr lang="en-US" altLang="zh-TW" dirty="0"/>
              <a:t>Example</a:t>
            </a:r>
            <a:endParaRPr lang="zh-TW" altLang="en-US" dirty="0"/>
          </a:p>
        </p:txBody>
      </p:sp>
      <p:sp>
        <p:nvSpPr>
          <p:cNvPr id="9" name="內容版面配置區 8">
            <a:extLst>
              <a:ext uri="{FF2B5EF4-FFF2-40B4-BE49-F238E27FC236}">
                <a16:creationId xmlns:a16="http://schemas.microsoft.com/office/drawing/2014/main" id="{C16F5F1C-6789-46EA-A416-182B6FF1FB0C}"/>
              </a:ext>
            </a:extLst>
          </p:cNvPr>
          <p:cNvSpPr>
            <a:spLocks noGrp="1"/>
          </p:cNvSpPr>
          <p:nvPr>
            <p:ph idx="1"/>
          </p:nvPr>
        </p:nvSpPr>
        <p:spPr>
          <a:xfrm>
            <a:off x="913795" y="1708436"/>
            <a:ext cx="10353762" cy="3695136"/>
          </a:xfrm>
        </p:spPr>
        <p:txBody>
          <a:bodyPr/>
          <a:lstStyle/>
          <a:p>
            <a:r>
              <a:rPr lang="zh-TW" altLang="en-US" dirty="0"/>
              <a:t>在專案中建立 </a:t>
            </a:r>
            <a:r>
              <a:rPr lang="en-US" altLang="zh-TW" dirty="0"/>
              <a:t>index.html</a:t>
            </a:r>
            <a:endParaRPr lang="zh-TW" altLang="en-US" dirty="0"/>
          </a:p>
        </p:txBody>
      </p:sp>
      <p:sp>
        <p:nvSpPr>
          <p:cNvPr id="4" name="投影片編號版面配置區 3">
            <a:extLst>
              <a:ext uri="{FF2B5EF4-FFF2-40B4-BE49-F238E27FC236}">
                <a16:creationId xmlns:a16="http://schemas.microsoft.com/office/drawing/2014/main" id="{51B64DB9-CA27-439D-AE9A-1DE8E7B9AFB3}"/>
              </a:ext>
            </a:extLst>
          </p:cNvPr>
          <p:cNvSpPr>
            <a:spLocks noGrp="1"/>
          </p:cNvSpPr>
          <p:nvPr>
            <p:ph type="sldNum" sz="quarter" idx="12"/>
          </p:nvPr>
        </p:nvSpPr>
        <p:spPr/>
        <p:txBody>
          <a:bodyPr/>
          <a:lstStyle/>
          <a:p>
            <a:fld id="{FF859E45-04B1-4E58-9AF5-660380539FB8}" type="slidenum">
              <a:rPr lang="zh-TW" altLang="en-US" smtClean="0"/>
              <a:pPr/>
              <a:t>5</a:t>
            </a:fld>
            <a:endParaRPr lang="zh-TW" altLang="en-US"/>
          </a:p>
        </p:txBody>
      </p:sp>
      <p:grpSp>
        <p:nvGrpSpPr>
          <p:cNvPr id="5" name="群組 4">
            <a:extLst>
              <a:ext uri="{FF2B5EF4-FFF2-40B4-BE49-F238E27FC236}">
                <a16:creationId xmlns:a16="http://schemas.microsoft.com/office/drawing/2014/main" id="{808EDE35-E9C6-4108-A3F5-F5B16FDFE686}"/>
              </a:ext>
            </a:extLst>
          </p:cNvPr>
          <p:cNvGrpSpPr/>
          <p:nvPr/>
        </p:nvGrpSpPr>
        <p:grpSpPr>
          <a:xfrm>
            <a:off x="1200728" y="2349245"/>
            <a:ext cx="9790545" cy="4203609"/>
            <a:chOff x="1220311" y="2780145"/>
            <a:chExt cx="9790545" cy="4203609"/>
          </a:xfrm>
        </p:grpSpPr>
        <p:sp>
          <p:nvSpPr>
            <p:cNvPr id="6" name="矩形 5">
              <a:extLst>
                <a:ext uri="{FF2B5EF4-FFF2-40B4-BE49-F238E27FC236}">
                  <a16:creationId xmlns:a16="http://schemas.microsoft.com/office/drawing/2014/main" id="{6B7C463F-7441-4941-B930-A9EE6843CF40}"/>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00B0F0"/>
                  </a:solidFill>
                </a:rPr>
                <a:t>&lt;</a:t>
              </a:r>
              <a:r>
                <a:rPr lang="en-US" altLang="zh-TW" dirty="0">
                  <a:solidFill>
                    <a:srgbClr val="FFC000"/>
                  </a:solidFill>
                </a:rPr>
                <a:t>!DOCTYPE</a:t>
              </a:r>
              <a:r>
                <a:rPr lang="en-US" altLang="zh-TW" dirty="0"/>
                <a:t> </a:t>
              </a:r>
              <a:r>
                <a:rPr lang="en-US" altLang="zh-TW" dirty="0">
                  <a:solidFill>
                    <a:srgbClr val="FF0000"/>
                  </a:solidFill>
                </a:rPr>
                <a:t>html</a:t>
              </a:r>
              <a:r>
                <a:rPr lang="en-US" altLang="zh-TW" dirty="0">
                  <a:solidFill>
                    <a:srgbClr val="00B0F0"/>
                  </a:solidFill>
                </a:rPr>
                <a:t>&gt;</a:t>
              </a:r>
              <a:br>
                <a:rPr lang="en-US" altLang="zh-TW" dirty="0"/>
              </a:br>
              <a:r>
                <a:rPr lang="en-US" altLang="zh-TW" dirty="0">
                  <a:solidFill>
                    <a:srgbClr val="00B0F0"/>
                  </a:solidFill>
                </a:rPr>
                <a:t>&lt;</a:t>
              </a:r>
              <a:r>
                <a:rPr lang="en-US" altLang="zh-TW" dirty="0">
                  <a:solidFill>
                    <a:srgbClr val="FFC000"/>
                  </a:solidFill>
                </a:rPr>
                <a:t>html</a:t>
              </a:r>
              <a:r>
                <a:rPr lang="zh-TW" altLang="en-US" dirty="0">
                  <a:solidFill>
                    <a:srgbClr val="FFC000"/>
                  </a:solidFill>
                </a:rPr>
                <a:t> </a:t>
              </a:r>
              <a:r>
                <a:rPr lang="en-US" altLang="zh-TW" dirty="0" err="1">
                  <a:solidFill>
                    <a:srgbClr val="FF0000"/>
                  </a:solidFill>
                </a:rPr>
                <a:t>lang</a:t>
              </a:r>
              <a:r>
                <a:rPr lang="en-US" altLang="zh-TW" dirty="0">
                  <a:solidFill>
                    <a:srgbClr val="FF0000"/>
                  </a:solidFill>
                </a:rPr>
                <a:t>="</a:t>
              </a:r>
              <a:r>
                <a:rPr lang="en-US" altLang="zh-TW" dirty="0" err="1">
                  <a:solidFill>
                    <a:srgbClr val="92D050"/>
                  </a:solidFill>
                </a:rPr>
                <a:t>zh</a:t>
              </a:r>
              <a:r>
                <a:rPr lang="en-US" altLang="zh-TW" dirty="0">
                  <a:solidFill>
                    <a:srgbClr val="92D050"/>
                  </a:solidFill>
                </a:rPr>
                <a:t>-</a:t>
              </a:r>
              <a:r>
                <a:rPr lang="en-US" altLang="zh-TW" dirty="0" err="1">
                  <a:solidFill>
                    <a:srgbClr val="92D050"/>
                  </a:solidFill>
                </a:rPr>
                <a:t>Hant</a:t>
              </a:r>
              <a:r>
                <a:rPr lang="en-US" altLang="zh-TW" dirty="0">
                  <a:solidFill>
                    <a:srgbClr val="92D050"/>
                  </a:solidFill>
                </a:rPr>
                <a:t>-TW</a:t>
              </a:r>
              <a:r>
                <a:rPr lang="en-US" altLang="zh-TW" dirty="0">
                  <a:solidFill>
                    <a:srgbClr val="FF0000"/>
                  </a:solidFill>
                </a:rPr>
                <a:t>"</a:t>
              </a:r>
              <a:r>
                <a:rPr lang="en-US" altLang="zh-TW" dirty="0">
                  <a:solidFill>
                    <a:srgbClr val="00B0F0"/>
                  </a:solidFill>
                </a:rPr>
                <a:t>&gt;</a:t>
              </a:r>
            </a:p>
            <a:p>
              <a:br>
                <a:rPr lang="en-US" altLang="zh-TW" dirty="0"/>
              </a:br>
              <a:r>
                <a:rPr lang="en-US" altLang="zh-TW" dirty="0">
                  <a:solidFill>
                    <a:srgbClr val="00B0F0"/>
                  </a:solidFill>
                </a:rPr>
                <a:t>&lt;</a:t>
              </a:r>
              <a:r>
                <a:rPr lang="en-US" altLang="zh-TW" dirty="0">
                  <a:solidFill>
                    <a:srgbClr val="FFC000"/>
                  </a:solidFill>
                </a:rPr>
                <a:t>head</a:t>
              </a:r>
              <a:r>
                <a:rPr lang="en-US" altLang="zh-TW" dirty="0">
                  <a:solidFill>
                    <a:srgbClr val="00B0F0"/>
                  </a:solidFill>
                </a:rPr>
                <a:t>&gt;</a:t>
              </a:r>
              <a:br>
                <a:rPr lang="en-US" altLang="zh-TW" dirty="0"/>
              </a:br>
              <a:r>
                <a:rPr lang="zh-TW" altLang="en-US" dirty="0"/>
                <a:t>    </a:t>
              </a:r>
              <a:r>
                <a:rPr lang="en-US" altLang="zh-TW" dirty="0">
                  <a:solidFill>
                    <a:srgbClr val="00B0F0"/>
                  </a:solidFill>
                </a:rPr>
                <a:t>&lt;</a:t>
              </a:r>
              <a:r>
                <a:rPr lang="en-US" altLang="zh-TW" dirty="0">
                  <a:solidFill>
                    <a:srgbClr val="FFC000"/>
                  </a:solidFill>
                </a:rPr>
                <a:t>meta</a:t>
              </a:r>
              <a:r>
                <a:rPr lang="en-US" altLang="zh-TW" dirty="0"/>
                <a:t> </a:t>
              </a:r>
              <a:r>
                <a:rPr lang="en-US" altLang="zh-TW" dirty="0">
                  <a:solidFill>
                    <a:srgbClr val="FF0000"/>
                  </a:solidFill>
                </a:rPr>
                <a:t>charset="</a:t>
              </a:r>
              <a:r>
                <a:rPr lang="en-US" altLang="zh-TW" dirty="0">
                  <a:solidFill>
                    <a:srgbClr val="92D050"/>
                  </a:solidFill>
                </a:rPr>
                <a:t>UTF-8</a:t>
              </a:r>
              <a:r>
                <a:rPr lang="en-US" altLang="zh-TW" dirty="0">
                  <a:solidFill>
                    <a:srgbClr val="FF0000"/>
                  </a:solidFill>
                </a:rPr>
                <a:t>"</a:t>
              </a:r>
              <a:r>
                <a:rPr lang="en-US" altLang="zh-TW" dirty="0">
                  <a:solidFill>
                    <a:srgbClr val="00B0F0"/>
                  </a:solidFill>
                </a:rPr>
                <a:t>&gt;</a:t>
              </a:r>
              <a:br>
                <a:rPr lang="en-US" altLang="zh-TW" dirty="0"/>
              </a:br>
              <a:r>
                <a:rPr lang="zh-TW" altLang="en-US" dirty="0"/>
                <a:t>    </a:t>
              </a:r>
              <a:r>
                <a:rPr lang="en-US" altLang="zh-TW" dirty="0">
                  <a:solidFill>
                    <a:srgbClr val="00B0F0"/>
                  </a:solidFill>
                </a:rPr>
                <a:t>&lt;</a:t>
              </a:r>
              <a:r>
                <a:rPr lang="en-US" altLang="zh-TW" dirty="0">
                  <a:solidFill>
                    <a:srgbClr val="FFC000"/>
                  </a:solidFill>
                </a:rPr>
                <a:t>title</a:t>
              </a:r>
              <a:r>
                <a:rPr lang="en-US" altLang="zh-TW" dirty="0">
                  <a:solidFill>
                    <a:srgbClr val="00B0F0"/>
                  </a:solidFill>
                </a:rPr>
                <a:t>&gt;</a:t>
              </a:r>
              <a:r>
                <a:rPr lang="en-US" altLang="zh-TW" dirty="0"/>
                <a:t>Title of the document</a:t>
              </a:r>
              <a:r>
                <a:rPr lang="en-US" altLang="zh-TW" dirty="0">
                  <a:solidFill>
                    <a:srgbClr val="00B0F0"/>
                  </a:solidFill>
                </a:rPr>
                <a:t>&lt;</a:t>
              </a:r>
              <a:r>
                <a:rPr lang="en-US" altLang="zh-TW" dirty="0">
                  <a:solidFill>
                    <a:srgbClr val="FFC000"/>
                  </a:solidFill>
                </a:rPr>
                <a:t>/title</a:t>
              </a:r>
              <a:r>
                <a:rPr lang="en-US" altLang="zh-TW" dirty="0">
                  <a:solidFill>
                    <a:srgbClr val="00B0F0"/>
                  </a:solidFill>
                </a:rPr>
                <a:t>&gt;</a:t>
              </a:r>
              <a:br>
                <a:rPr lang="en-US" altLang="zh-TW" dirty="0"/>
              </a:br>
              <a:r>
                <a:rPr lang="en-US" altLang="zh-TW" dirty="0">
                  <a:solidFill>
                    <a:srgbClr val="00B0F0"/>
                  </a:solidFill>
                </a:rPr>
                <a:t>&lt;</a:t>
              </a:r>
              <a:r>
                <a:rPr lang="en-US" altLang="zh-TW" dirty="0">
                  <a:solidFill>
                    <a:srgbClr val="FFC000"/>
                  </a:solidFill>
                </a:rPr>
                <a:t>/head</a:t>
              </a:r>
              <a:r>
                <a:rPr lang="en-US" altLang="zh-TW" dirty="0">
                  <a:solidFill>
                    <a:srgbClr val="00B0F0"/>
                  </a:solidFill>
                </a:rPr>
                <a:t>&gt;</a:t>
              </a:r>
              <a:br>
                <a:rPr lang="en-US" altLang="zh-TW" dirty="0"/>
              </a:br>
              <a:br>
                <a:rPr lang="en-US" altLang="zh-TW" dirty="0"/>
              </a:br>
              <a:r>
                <a:rPr lang="en-US" altLang="zh-TW" dirty="0">
                  <a:solidFill>
                    <a:srgbClr val="00B0F0"/>
                  </a:solidFill>
                </a:rPr>
                <a:t>&lt;</a:t>
              </a:r>
              <a:r>
                <a:rPr lang="en-US" altLang="zh-TW" dirty="0">
                  <a:solidFill>
                    <a:srgbClr val="FFC000"/>
                  </a:solidFill>
                </a:rPr>
                <a:t>body</a:t>
              </a:r>
              <a:r>
                <a:rPr lang="en-US" altLang="zh-TW" dirty="0">
                  <a:solidFill>
                    <a:srgbClr val="00B0F0"/>
                  </a:solidFill>
                </a:rPr>
                <a:t>&gt;</a:t>
              </a:r>
              <a:br>
                <a:rPr lang="en-US" altLang="zh-TW" dirty="0"/>
              </a:br>
              <a:r>
                <a:rPr lang="zh-TW" altLang="en-US" dirty="0"/>
                <a:t>    </a:t>
              </a:r>
              <a:r>
                <a:rPr lang="en-US" altLang="zh-TW" dirty="0"/>
                <a:t>Content of the document......</a:t>
              </a:r>
              <a:br>
                <a:rPr lang="en-US" altLang="zh-TW" dirty="0"/>
              </a:br>
              <a:r>
                <a:rPr lang="en-US" altLang="zh-TW" dirty="0">
                  <a:solidFill>
                    <a:srgbClr val="00B0F0"/>
                  </a:solidFill>
                </a:rPr>
                <a:t>&lt;</a:t>
              </a:r>
              <a:r>
                <a:rPr lang="en-US" altLang="zh-TW" dirty="0">
                  <a:solidFill>
                    <a:srgbClr val="FFC000"/>
                  </a:solidFill>
                </a:rPr>
                <a:t>/body</a:t>
              </a:r>
              <a:r>
                <a:rPr lang="en-US" altLang="zh-TW" dirty="0">
                  <a:solidFill>
                    <a:srgbClr val="00B0F0"/>
                  </a:solidFill>
                </a:rPr>
                <a:t>&gt;</a:t>
              </a:r>
              <a:br>
                <a:rPr lang="en-US" altLang="zh-TW" dirty="0"/>
              </a:br>
              <a:br>
                <a:rPr lang="en-US" altLang="zh-TW" dirty="0"/>
              </a:br>
              <a:r>
                <a:rPr lang="en-US" altLang="zh-TW" dirty="0">
                  <a:solidFill>
                    <a:srgbClr val="00B0F0"/>
                  </a:solidFill>
                </a:rPr>
                <a:t>&lt;</a:t>
              </a:r>
              <a:r>
                <a:rPr lang="en-US" altLang="zh-TW" dirty="0">
                  <a:solidFill>
                    <a:srgbClr val="FFC000"/>
                  </a:solidFill>
                </a:rPr>
                <a:t>/html</a:t>
              </a:r>
              <a:r>
                <a:rPr lang="en-US" altLang="zh-TW" dirty="0">
                  <a:solidFill>
                    <a:srgbClr val="00B0F0"/>
                  </a:solidFill>
                </a:rPr>
                <a:t>&gt;</a:t>
              </a:r>
              <a:endParaRPr lang="zh-TW" altLang="en-US" dirty="0">
                <a:solidFill>
                  <a:srgbClr val="00B0F0"/>
                </a:solidFill>
              </a:endParaRPr>
            </a:p>
          </p:txBody>
        </p:sp>
        <p:sp>
          <p:nvSpPr>
            <p:cNvPr id="7" name="矩形 6">
              <a:extLst>
                <a:ext uri="{FF2B5EF4-FFF2-40B4-BE49-F238E27FC236}">
                  <a16:creationId xmlns:a16="http://schemas.microsoft.com/office/drawing/2014/main" id="{99D237B7-2971-4448-9CB8-EA88383FC7F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992004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83B4247-09D9-4456-8270-9BC15818F0E1}"/>
              </a:ext>
            </a:extLst>
          </p:cNvPr>
          <p:cNvSpPr>
            <a:spLocks noGrp="1"/>
          </p:cNvSpPr>
          <p:nvPr>
            <p:ph type="ctrTitle"/>
          </p:nvPr>
        </p:nvSpPr>
        <p:spPr/>
        <p:txBody>
          <a:bodyPr/>
          <a:lstStyle/>
          <a:p>
            <a:r>
              <a:rPr lang="zh-TW" altLang="en-US" dirty="0"/>
              <a:t>語意化標籤</a:t>
            </a:r>
          </a:p>
        </p:txBody>
      </p:sp>
      <p:sp>
        <p:nvSpPr>
          <p:cNvPr id="6" name="副標題 5">
            <a:extLst>
              <a:ext uri="{FF2B5EF4-FFF2-40B4-BE49-F238E27FC236}">
                <a16:creationId xmlns:a16="http://schemas.microsoft.com/office/drawing/2014/main" id="{9A81CE79-37D4-4141-A8E8-EFB671E85A88}"/>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CC4ECD1F-1400-46A3-B96A-7C430020E65F}"/>
              </a:ext>
            </a:extLst>
          </p:cNvPr>
          <p:cNvSpPr>
            <a:spLocks noGrp="1"/>
          </p:cNvSpPr>
          <p:nvPr>
            <p:ph type="sldNum" sz="quarter" idx="12"/>
          </p:nvPr>
        </p:nvSpPr>
        <p:spPr/>
        <p:txBody>
          <a:bodyPr/>
          <a:lstStyle/>
          <a:p>
            <a:fld id="{FF859E45-04B1-4E58-9AF5-660380539FB8}" type="slidenum">
              <a:rPr lang="zh-TW" altLang="en-US" smtClean="0"/>
              <a:t>50</a:t>
            </a:fld>
            <a:endParaRPr lang="zh-TW" altLang="en-US"/>
          </a:p>
        </p:txBody>
      </p:sp>
    </p:spTree>
    <p:extLst>
      <p:ext uri="{BB962C8B-B14F-4D97-AF65-F5344CB8AC3E}">
        <p14:creationId xmlns:p14="http://schemas.microsoft.com/office/powerpoint/2010/main" val="2585174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616654-00A1-4DF9-BB53-D0144A7A27A3}"/>
              </a:ext>
            </a:extLst>
          </p:cNvPr>
          <p:cNvSpPr>
            <a:spLocks noGrp="1"/>
          </p:cNvSpPr>
          <p:nvPr>
            <p:ph type="title"/>
          </p:nvPr>
        </p:nvSpPr>
        <p:spPr/>
        <p:txBody>
          <a:bodyPr/>
          <a:lstStyle/>
          <a:p>
            <a:r>
              <a:rPr lang="zh-TW" altLang="en-US" dirty="0"/>
              <a:t>語意化標籤</a:t>
            </a:r>
          </a:p>
        </p:txBody>
      </p:sp>
      <p:sp>
        <p:nvSpPr>
          <p:cNvPr id="3" name="內容版面配置區 2">
            <a:extLst>
              <a:ext uri="{FF2B5EF4-FFF2-40B4-BE49-F238E27FC236}">
                <a16:creationId xmlns:a16="http://schemas.microsoft.com/office/drawing/2014/main" id="{B108A6F7-7921-4113-BBCF-E2688CA59515}"/>
              </a:ext>
            </a:extLst>
          </p:cNvPr>
          <p:cNvSpPr>
            <a:spLocks noGrp="1"/>
          </p:cNvSpPr>
          <p:nvPr>
            <p:ph idx="1"/>
          </p:nvPr>
        </p:nvSpPr>
        <p:spPr/>
        <p:txBody>
          <a:bodyPr/>
          <a:lstStyle/>
          <a:p>
            <a:r>
              <a:rPr lang="zh-TW" altLang="en-US" dirty="0"/>
              <a:t>標籤名稱對於瀏覽者與開發者皆具有意義</a:t>
            </a:r>
            <a:endParaRPr lang="en-US" altLang="zh-TW" dirty="0"/>
          </a:p>
          <a:p>
            <a:r>
              <a:rPr lang="en-US" altLang="zh-TW" dirty="0"/>
              <a:t>W3C</a:t>
            </a:r>
            <a:r>
              <a:rPr lang="zh-TW" altLang="en-US" dirty="0"/>
              <a:t>：「</a:t>
            </a:r>
            <a:r>
              <a:rPr lang="en-US" altLang="zh-TW" dirty="0"/>
              <a:t>A semantic Web allows data to be shared and reused across applications, enterprises, and communities.</a:t>
            </a:r>
            <a:r>
              <a:rPr lang="zh-TW" altLang="en-US" dirty="0"/>
              <a:t>」</a:t>
            </a:r>
            <a:endParaRPr lang="en-US" altLang="zh-TW" dirty="0"/>
          </a:p>
          <a:p>
            <a:endParaRPr lang="en-US" altLang="zh-TW" dirty="0"/>
          </a:p>
          <a:p>
            <a:r>
              <a:rPr lang="zh-TW" altLang="en-US" dirty="0"/>
              <a:t>非語意化標籤：</a:t>
            </a:r>
            <a:r>
              <a:rPr lang="en-US" altLang="zh-TW" dirty="0"/>
              <a:t>&lt;div&gt;</a:t>
            </a:r>
            <a:r>
              <a:rPr lang="zh-TW" altLang="en-US" dirty="0"/>
              <a:t>、</a:t>
            </a:r>
            <a:r>
              <a:rPr lang="en-US" altLang="zh-TW" dirty="0"/>
              <a:t>&lt;span&gt;…</a:t>
            </a:r>
            <a:r>
              <a:rPr lang="zh-TW" altLang="en-US" dirty="0"/>
              <a:t>等</a:t>
            </a:r>
            <a:endParaRPr lang="en-US" altLang="zh-TW" dirty="0"/>
          </a:p>
          <a:p>
            <a:r>
              <a:rPr lang="zh-TW" altLang="en-US" dirty="0"/>
              <a:t>語意化標籤：</a:t>
            </a:r>
            <a:r>
              <a:rPr lang="en-US" altLang="zh-TW" dirty="0"/>
              <a:t>&lt;form&gt;</a:t>
            </a:r>
            <a:r>
              <a:rPr lang="zh-TW" altLang="en-US" dirty="0"/>
              <a:t>、</a:t>
            </a:r>
            <a:r>
              <a:rPr lang="en-US" altLang="zh-TW" dirty="0"/>
              <a:t>&lt;table&gt;</a:t>
            </a:r>
            <a:r>
              <a:rPr lang="zh-TW" altLang="en-US" dirty="0"/>
              <a:t>、</a:t>
            </a:r>
            <a:r>
              <a:rPr lang="en-US" altLang="zh-TW" dirty="0"/>
              <a:t>&lt;article&gt;…</a:t>
            </a:r>
            <a:r>
              <a:rPr lang="zh-TW" altLang="en-US" dirty="0"/>
              <a:t>等</a:t>
            </a:r>
            <a:endParaRPr lang="en-US" altLang="zh-TW" dirty="0"/>
          </a:p>
        </p:txBody>
      </p:sp>
      <p:sp>
        <p:nvSpPr>
          <p:cNvPr id="4" name="投影片編號版面配置區 3">
            <a:extLst>
              <a:ext uri="{FF2B5EF4-FFF2-40B4-BE49-F238E27FC236}">
                <a16:creationId xmlns:a16="http://schemas.microsoft.com/office/drawing/2014/main" id="{273A9A2D-8DC0-41F5-ABB7-9468C0218ABD}"/>
              </a:ext>
            </a:extLst>
          </p:cNvPr>
          <p:cNvSpPr>
            <a:spLocks noGrp="1"/>
          </p:cNvSpPr>
          <p:nvPr>
            <p:ph type="sldNum" sz="quarter" idx="12"/>
          </p:nvPr>
        </p:nvSpPr>
        <p:spPr/>
        <p:txBody>
          <a:bodyPr/>
          <a:lstStyle/>
          <a:p>
            <a:fld id="{FF859E45-04B1-4E58-9AF5-660380539FB8}" type="slidenum">
              <a:rPr lang="zh-TW" altLang="en-US" smtClean="0"/>
              <a:t>51</a:t>
            </a:fld>
            <a:endParaRPr lang="zh-TW" altLang="en-US"/>
          </a:p>
        </p:txBody>
      </p:sp>
    </p:spTree>
    <p:extLst>
      <p:ext uri="{BB962C8B-B14F-4D97-AF65-F5344CB8AC3E}">
        <p14:creationId xmlns:p14="http://schemas.microsoft.com/office/powerpoint/2010/main" val="1159524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616654-00A1-4DF9-BB53-D0144A7A27A3}"/>
              </a:ext>
            </a:extLst>
          </p:cNvPr>
          <p:cNvSpPr>
            <a:spLocks noGrp="1"/>
          </p:cNvSpPr>
          <p:nvPr>
            <p:ph type="title"/>
          </p:nvPr>
        </p:nvSpPr>
        <p:spPr/>
        <p:txBody>
          <a:bodyPr/>
          <a:lstStyle/>
          <a:p>
            <a:r>
              <a:rPr lang="zh-TW" altLang="en-US" dirty="0"/>
              <a:t>語意化標籤</a:t>
            </a:r>
          </a:p>
        </p:txBody>
      </p:sp>
      <p:sp>
        <p:nvSpPr>
          <p:cNvPr id="3" name="內容版面配置區 2">
            <a:extLst>
              <a:ext uri="{FF2B5EF4-FFF2-40B4-BE49-F238E27FC236}">
                <a16:creationId xmlns:a16="http://schemas.microsoft.com/office/drawing/2014/main" id="{B108A6F7-7921-4113-BBCF-E2688CA59515}"/>
              </a:ext>
            </a:extLst>
          </p:cNvPr>
          <p:cNvSpPr>
            <a:spLocks noGrp="1"/>
          </p:cNvSpPr>
          <p:nvPr>
            <p:ph idx="1"/>
          </p:nvPr>
        </p:nvSpPr>
        <p:spPr/>
        <p:txBody>
          <a:bodyPr>
            <a:normAutofit fontScale="40000" lnSpcReduction="20000"/>
          </a:bodyPr>
          <a:lstStyle/>
          <a:p>
            <a:r>
              <a:rPr lang="en-US" altLang="zh-TW" dirty="0"/>
              <a:t>&lt;article&gt;</a:t>
            </a:r>
          </a:p>
          <a:p>
            <a:r>
              <a:rPr lang="en-US" altLang="zh-TW" dirty="0"/>
              <a:t>&lt;aside&gt;</a:t>
            </a:r>
          </a:p>
          <a:p>
            <a:r>
              <a:rPr lang="en-US" altLang="zh-TW" dirty="0"/>
              <a:t>&lt;details&gt;</a:t>
            </a:r>
          </a:p>
          <a:p>
            <a:r>
              <a:rPr lang="en-US" altLang="zh-TW" dirty="0"/>
              <a:t>&lt;</a:t>
            </a:r>
            <a:r>
              <a:rPr lang="en-US" altLang="zh-TW" dirty="0" err="1"/>
              <a:t>figcaption</a:t>
            </a:r>
            <a:r>
              <a:rPr lang="en-US" altLang="zh-TW" dirty="0"/>
              <a:t>&gt;</a:t>
            </a:r>
          </a:p>
          <a:p>
            <a:r>
              <a:rPr lang="en-US" altLang="zh-TW" dirty="0"/>
              <a:t>&lt;figure&gt;</a:t>
            </a:r>
          </a:p>
          <a:p>
            <a:r>
              <a:rPr lang="en-US" altLang="zh-TW" dirty="0"/>
              <a:t>&lt;footer&gt;</a:t>
            </a:r>
          </a:p>
          <a:p>
            <a:r>
              <a:rPr lang="en-US" altLang="zh-TW" dirty="0"/>
              <a:t>&lt;header&gt;</a:t>
            </a:r>
          </a:p>
          <a:p>
            <a:r>
              <a:rPr lang="en-US" altLang="zh-TW" dirty="0"/>
              <a:t>&lt;main&gt;</a:t>
            </a:r>
          </a:p>
          <a:p>
            <a:r>
              <a:rPr lang="en-US" altLang="zh-TW" dirty="0"/>
              <a:t>&lt;mark&gt;</a:t>
            </a:r>
          </a:p>
          <a:p>
            <a:r>
              <a:rPr lang="en-US" altLang="zh-TW" dirty="0"/>
              <a:t>&lt;nav&gt;</a:t>
            </a:r>
          </a:p>
          <a:p>
            <a:r>
              <a:rPr lang="en-US" altLang="zh-TW" dirty="0"/>
              <a:t>&lt;section&gt;</a:t>
            </a:r>
          </a:p>
          <a:p>
            <a:r>
              <a:rPr lang="en-US" altLang="zh-TW" dirty="0"/>
              <a:t>&lt;summary&gt;</a:t>
            </a:r>
          </a:p>
          <a:p>
            <a:r>
              <a:rPr lang="en-US" altLang="zh-TW" dirty="0"/>
              <a:t>&lt;time&gt;</a:t>
            </a:r>
          </a:p>
        </p:txBody>
      </p:sp>
      <p:sp>
        <p:nvSpPr>
          <p:cNvPr id="4" name="投影片編號版面配置區 3">
            <a:extLst>
              <a:ext uri="{FF2B5EF4-FFF2-40B4-BE49-F238E27FC236}">
                <a16:creationId xmlns:a16="http://schemas.microsoft.com/office/drawing/2014/main" id="{273A9A2D-8DC0-41F5-ABB7-9468C0218ABD}"/>
              </a:ext>
            </a:extLst>
          </p:cNvPr>
          <p:cNvSpPr>
            <a:spLocks noGrp="1"/>
          </p:cNvSpPr>
          <p:nvPr>
            <p:ph type="sldNum" sz="quarter" idx="12"/>
          </p:nvPr>
        </p:nvSpPr>
        <p:spPr/>
        <p:txBody>
          <a:bodyPr/>
          <a:lstStyle/>
          <a:p>
            <a:fld id="{FF859E45-04B1-4E58-9AF5-660380539FB8}" type="slidenum">
              <a:rPr lang="zh-TW" altLang="en-US" smtClean="0"/>
              <a:t>52</a:t>
            </a:fld>
            <a:endParaRPr lang="zh-TW" altLang="en-US"/>
          </a:p>
        </p:txBody>
      </p:sp>
      <p:pic>
        <p:nvPicPr>
          <p:cNvPr id="1026" name="Picture 2" descr="HTML Semantic Elements">
            <a:extLst>
              <a:ext uri="{FF2B5EF4-FFF2-40B4-BE49-F238E27FC236}">
                <a16:creationId xmlns:a16="http://schemas.microsoft.com/office/drawing/2014/main" id="{3BE9AC1F-A3BE-41EA-BFAC-65EF71DE3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922" y="2003989"/>
            <a:ext cx="3048111"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439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&lt;main&gt;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文件中的主要部份</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53</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sz="1600" dirty="0">
                  <a:solidFill>
                    <a:srgbClr val="4A9CCC"/>
                  </a:solidFill>
                </a:rPr>
                <a:t>&lt;</a:t>
              </a:r>
              <a:r>
                <a:rPr lang="en-US" altLang="zh-TW" sz="1600" dirty="0">
                  <a:solidFill>
                    <a:srgbClr val="FFC000"/>
                  </a:solidFill>
                </a:rPr>
                <a:t>main</a:t>
              </a:r>
              <a:r>
                <a:rPr lang="en-US" altLang="zh-TW" sz="1600" dirty="0">
                  <a:solidFill>
                    <a:srgbClr val="4A9CCC"/>
                  </a:solidFill>
                </a:rPr>
                <a:t>&gt;</a:t>
              </a:r>
            </a:p>
            <a:p>
              <a:r>
                <a:rPr lang="en-US" altLang="zh-TW" sz="1600" dirty="0">
                  <a:solidFill>
                    <a:srgbClr val="4A9CCC"/>
                  </a:solidFill>
                </a:rPr>
                <a:t>  &lt;</a:t>
              </a:r>
              <a:r>
                <a:rPr lang="en-US" altLang="zh-TW" sz="1600" dirty="0">
                  <a:solidFill>
                    <a:srgbClr val="FFC000"/>
                  </a:solidFill>
                </a:rPr>
                <a:t>section</a:t>
              </a:r>
              <a:r>
                <a:rPr lang="en-US" altLang="zh-TW" sz="1600" dirty="0">
                  <a:solidFill>
                    <a:srgbClr val="4A9CCC"/>
                  </a:solidFill>
                </a:rPr>
                <a:t>&gt;</a:t>
              </a:r>
            </a:p>
            <a:p>
              <a:r>
                <a:rPr lang="en-US" altLang="zh-TW" sz="1600" dirty="0">
                  <a:solidFill>
                    <a:srgbClr val="4A9CCC"/>
                  </a:solidFill>
                </a:rPr>
                <a:t>    </a:t>
              </a:r>
              <a:r>
                <a:rPr lang="en-US" altLang="zh-TW" sz="1600" dirty="0">
                  <a:solidFill>
                    <a:schemeClr val="tx1"/>
                  </a:solidFill>
                </a:rPr>
                <a:t>……</a:t>
              </a:r>
            </a:p>
            <a:p>
              <a:r>
                <a:rPr lang="en-US" altLang="zh-TW" sz="1600" dirty="0">
                  <a:solidFill>
                    <a:srgbClr val="4A9CCC"/>
                  </a:solidFill>
                </a:rPr>
                <a:t>  &lt;</a:t>
              </a:r>
              <a:r>
                <a:rPr lang="en-US" altLang="zh-TW" sz="1600" dirty="0">
                  <a:solidFill>
                    <a:srgbClr val="FFC000"/>
                  </a:solidFill>
                </a:rPr>
                <a:t>/section</a:t>
              </a:r>
              <a:r>
                <a:rPr lang="en-US" altLang="zh-TW" sz="1600" dirty="0">
                  <a:solidFill>
                    <a:srgbClr val="4A9CCC"/>
                  </a:solidFill>
                </a:rPr>
                <a:t>&gt;</a:t>
              </a:r>
            </a:p>
            <a:p>
              <a:endParaRPr lang="en-US" altLang="zh-TW" sz="1600" dirty="0">
                <a:solidFill>
                  <a:schemeClr val="tx1"/>
                </a:solidFill>
              </a:endParaRPr>
            </a:p>
            <a:p>
              <a:r>
                <a:rPr lang="en-US" altLang="zh-TW" sz="1600" dirty="0">
                  <a:solidFill>
                    <a:srgbClr val="4A9CCC"/>
                  </a:solidFill>
                </a:rPr>
                <a:t>  &lt;</a:t>
              </a:r>
              <a:r>
                <a:rPr lang="en-US" altLang="zh-TW" sz="1600" dirty="0">
                  <a:solidFill>
                    <a:srgbClr val="FFC000"/>
                  </a:solidFill>
                </a:rPr>
                <a:t>section</a:t>
              </a:r>
              <a:r>
                <a:rPr lang="en-US" altLang="zh-TW" sz="1600" dirty="0">
                  <a:solidFill>
                    <a:srgbClr val="4A9CCC"/>
                  </a:solidFill>
                </a:rPr>
                <a:t>&gt;</a:t>
              </a:r>
            </a:p>
            <a:p>
              <a:r>
                <a:rPr lang="en-US" altLang="zh-TW" sz="1600" dirty="0">
                  <a:solidFill>
                    <a:srgbClr val="4A9CCC"/>
                  </a:solidFill>
                </a:rPr>
                <a:t>    </a:t>
              </a:r>
              <a:r>
                <a:rPr lang="en-US" altLang="zh-TW" sz="1600" dirty="0">
                  <a:solidFill>
                    <a:schemeClr val="tx1"/>
                  </a:solidFill>
                </a:rPr>
                <a:t>……</a:t>
              </a:r>
            </a:p>
            <a:p>
              <a:r>
                <a:rPr lang="en-US" altLang="zh-TW" sz="1600" dirty="0">
                  <a:solidFill>
                    <a:srgbClr val="4A9CCC"/>
                  </a:solidFill>
                </a:rPr>
                <a:t>  &lt;</a:t>
              </a:r>
              <a:r>
                <a:rPr lang="en-US" altLang="zh-TW" sz="1600" dirty="0">
                  <a:solidFill>
                    <a:srgbClr val="FFC000"/>
                  </a:solidFill>
                </a:rPr>
                <a:t>/section</a:t>
              </a:r>
              <a:r>
                <a:rPr lang="en-US" altLang="zh-TW" sz="1600" dirty="0">
                  <a:solidFill>
                    <a:srgbClr val="4A9CCC"/>
                  </a:solidFill>
                </a:rPr>
                <a:t>&gt;</a:t>
              </a:r>
            </a:p>
            <a:p>
              <a:r>
                <a:rPr lang="en-US" altLang="zh-TW" sz="1600" dirty="0">
                  <a:solidFill>
                    <a:srgbClr val="4A9CCC"/>
                  </a:solidFill>
                </a:rPr>
                <a:t>&lt;</a:t>
              </a:r>
              <a:r>
                <a:rPr lang="en-US" altLang="zh-TW" sz="1600" dirty="0">
                  <a:solidFill>
                    <a:srgbClr val="FFC000"/>
                  </a:solidFill>
                </a:rPr>
                <a:t>/main</a:t>
              </a:r>
              <a:r>
                <a:rPr lang="en-US" altLang="zh-TW" sz="1600" dirty="0">
                  <a:solidFill>
                    <a:srgbClr val="4A9CCC"/>
                  </a:solidFill>
                </a:rPr>
                <a:t>&gt;</a:t>
              </a:r>
              <a:endParaRPr lang="zh-TW" altLang="en-US" sz="1600"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643274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&lt;section&gt;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文件中的章節</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54</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sz="1600" dirty="0">
                  <a:solidFill>
                    <a:srgbClr val="4A9CCC"/>
                  </a:solidFill>
                </a:rPr>
                <a:t>&lt;</a:t>
              </a:r>
              <a:r>
                <a:rPr lang="en-US" altLang="zh-TW" sz="1600" dirty="0">
                  <a:solidFill>
                    <a:srgbClr val="FFC000"/>
                  </a:solidFill>
                </a:rPr>
                <a:t>section</a:t>
              </a:r>
              <a:r>
                <a:rPr lang="en-US" altLang="zh-TW" sz="1600" dirty="0">
                  <a:solidFill>
                    <a:srgbClr val="4A9CCC"/>
                  </a:solidFill>
                </a:rPr>
                <a:t>&gt;</a:t>
              </a:r>
            </a:p>
            <a:p>
              <a:r>
                <a:rPr lang="en-US" altLang="zh-TW" sz="1600" dirty="0">
                  <a:solidFill>
                    <a:srgbClr val="4A9CCC"/>
                  </a:solidFill>
                </a:rPr>
                <a:t>&lt;</a:t>
              </a:r>
              <a:r>
                <a:rPr lang="en-US" altLang="zh-TW" sz="1600" dirty="0">
                  <a:solidFill>
                    <a:srgbClr val="FFC000"/>
                  </a:solidFill>
                </a:rPr>
                <a:t>h1</a:t>
              </a:r>
              <a:r>
                <a:rPr lang="en-US" altLang="zh-TW" sz="1600" dirty="0">
                  <a:solidFill>
                    <a:srgbClr val="4A9CCC"/>
                  </a:solidFill>
                </a:rPr>
                <a:t>&gt;</a:t>
              </a:r>
              <a:r>
                <a:rPr lang="en-US" altLang="zh-TW" sz="1600" dirty="0">
                  <a:solidFill>
                    <a:schemeClr val="tx1"/>
                  </a:solidFill>
                </a:rPr>
                <a:t>WWF</a:t>
              </a:r>
              <a:r>
                <a:rPr lang="en-US" altLang="zh-TW" sz="1600" dirty="0">
                  <a:solidFill>
                    <a:srgbClr val="4A9CCC"/>
                  </a:solidFill>
                </a:rPr>
                <a:t>&lt;</a:t>
              </a:r>
              <a:r>
                <a:rPr lang="en-US" altLang="zh-TW" sz="1600" dirty="0">
                  <a:solidFill>
                    <a:srgbClr val="FFC000"/>
                  </a:solidFill>
                </a:rPr>
                <a:t>/h1</a:t>
              </a:r>
              <a:r>
                <a:rPr lang="en-US" altLang="zh-TW" sz="1600" dirty="0">
                  <a:solidFill>
                    <a:srgbClr val="4A9CCC"/>
                  </a:solidFill>
                </a:rPr>
                <a:t>&gt;</a:t>
              </a:r>
            </a:p>
            <a:p>
              <a:r>
                <a:rPr lang="en-US" altLang="zh-TW" sz="1600" dirty="0">
                  <a:solidFill>
                    <a:srgbClr val="4A9CCC"/>
                  </a:solidFill>
                </a:rPr>
                <a:t>&lt;</a:t>
              </a:r>
              <a:r>
                <a:rPr lang="en-US" altLang="zh-TW" sz="1600" dirty="0">
                  <a:solidFill>
                    <a:srgbClr val="FFC000"/>
                  </a:solidFill>
                </a:rPr>
                <a:t>p</a:t>
              </a:r>
              <a:r>
                <a:rPr lang="en-US" altLang="zh-TW" sz="1600" dirty="0">
                  <a:solidFill>
                    <a:srgbClr val="4A9CCC"/>
                  </a:solidFill>
                </a:rPr>
                <a:t>&gt;</a:t>
              </a:r>
              <a:r>
                <a:rPr lang="en-US" altLang="zh-TW" sz="1600" dirty="0">
                  <a:solidFill>
                    <a:schemeClr val="tx1"/>
                  </a:solidFill>
                </a:rPr>
                <a:t>The World Wide Fund for Nature (WWF) is an international organization working on issues regarding the conservation, research and restoration of the environment, formerly named the World Wildlife Fund. WWF was founded in 1961.</a:t>
              </a:r>
              <a:r>
                <a:rPr lang="en-US" altLang="zh-TW" sz="1600" dirty="0">
                  <a:solidFill>
                    <a:srgbClr val="4A9CCC"/>
                  </a:solidFill>
                </a:rPr>
                <a:t>&lt;</a:t>
              </a:r>
              <a:r>
                <a:rPr lang="en-US" altLang="zh-TW" sz="1600" dirty="0">
                  <a:solidFill>
                    <a:srgbClr val="FFC000"/>
                  </a:solidFill>
                </a:rPr>
                <a:t>/p</a:t>
              </a:r>
              <a:r>
                <a:rPr lang="en-US" altLang="zh-TW" sz="1600" dirty="0">
                  <a:solidFill>
                    <a:srgbClr val="4A9CCC"/>
                  </a:solidFill>
                </a:rPr>
                <a:t>&gt;</a:t>
              </a:r>
            </a:p>
            <a:p>
              <a:r>
                <a:rPr lang="en-US" altLang="zh-TW" sz="1600" dirty="0">
                  <a:solidFill>
                    <a:srgbClr val="4A9CCC"/>
                  </a:solidFill>
                </a:rPr>
                <a:t>&lt;</a:t>
              </a:r>
              <a:r>
                <a:rPr lang="en-US" altLang="zh-TW" sz="1600" dirty="0">
                  <a:solidFill>
                    <a:srgbClr val="FFC000"/>
                  </a:solidFill>
                </a:rPr>
                <a:t>/section</a:t>
              </a:r>
              <a:r>
                <a:rPr lang="en-US" altLang="zh-TW" sz="1600" dirty="0">
                  <a:solidFill>
                    <a:srgbClr val="4A9CCC"/>
                  </a:solidFill>
                </a:rPr>
                <a:t>&gt;</a:t>
              </a:r>
            </a:p>
            <a:p>
              <a:endParaRPr lang="en-US" altLang="zh-TW" sz="1600" dirty="0">
                <a:solidFill>
                  <a:schemeClr val="tx1"/>
                </a:solidFill>
              </a:endParaRPr>
            </a:p>
            <a:p>
              <a:r>
                <a:rPr lang="en-US" altLang="zh-TW" sz="1600" dirty="0">
                  <a:solidFill>
                    <a:srgbClr val="4A9CCC"/>
                  </a:solidFill>
                </a:rPr>
                <a:t>&lt;</a:t>
              </a:r>
              <a:r>
                <a:rPr lang="en-US" altLang="zh-TW" sz="1600" dirty="0">
                  <a:solidFill>
                    <a:srgbClr val="FFC000"/>
                  </a:solidFill>
                </a:rPr>
                <a:t>section</a:t>
              </a:r>
              <a:r>
                <a:rPr lang="en-US" altLang="zh-TW" sz="1600" dirty="0">
                  <a:solidFill>
                    <a:srgbClr val="4A9CCC"/>
                  </a:solidFill>
                </a:rPr>
                <a:t>&gt;</a:t>
              </a:r>
            </a:p>
            <a:p>
              <a:r>
                <a:rPr lang="en-US" altLang="zh-TW" sz="1600" dirty="0">
                  <a:solidFill>
                    <a:srgbClr val="4A9CCC"/>
                  </a:solidFill>
                </a:rPr>
                <a:t>&lt;</a:t>
              </a:r>
              <a:r>
                <a:rPr lang="en-US" altLang="zh-TW" sz="1600" dirty="0">
                  <a:solidFill>
                    <a:srgbClr val="FFC000"/>
                  </a:solidFill>
                </a:rPr>
                <a:t>h1</a:t>
              </a:r>
              <a:r>
                <a:rPr lang="en-US" altLang="zh-TW" sz="1600" dirty="0">
                  <a:solidFill>
                    <a:srgbClr val="4A9CCC"/>
                  </a:solidFill>
                </a:rPr>
                <a:t>&gt;</a:t>
              </a:r>
              <a:r>
                <a:rPr lang="en-US" altLang="zh-TW" sz="1600" dirty="0">
                  <a:solidFill>
                    <a:schemeClr val="tx1"/>
                  </a:solidFill>
                </a:rPr>
                <a:t>WWF's Panda symbol</a:t>
              </a:r>
              <a:r>
                <a:rPr lang="en-US" altLang="zh-TW" sz="1600" dirty="0">
                  <a:solidFill>
                    <a:srgbClr val="4A9CCC"/>
                  </a:solidFill>
                </a:rPr>
                <a:t>&lt;</a:t>
              </a:r>
              <a:r>
                <a:rPr lang="en-US" altLang="zh-TW" sz="1600" dirty="0">
                  <a:solidFill>
                    <a:srgbClr val="FFC000"/>
                  </a:solidFill>
                </a:rPr>
                <a:t>/h1</a:t>
              </a:r>
              <a:r>
                <a:rPr lang="en-US" altLang="zh-TW" sz="1600" dirty="0">
                  <a:solidFill>
                    <a:srgbClr val="4A9CCC"/>
                  </a:solidFill>
                </a:rPr>
                <a:t>&gt;</a:t>
              </a:r>
            </a:p>
            <a:p>
              <a:r>
                <a:rPr lang="en-US" altLang="zh-TW" sz="1600" dirty="0">
                  <a:solidFill>
                    <a:srgbClr val="4A9CCC"/>
                  </a:solidFill>
                </a:rPr>
                <a:t>&lt;</a:t>
              </a:r>
              <a:r>
                <a:rPr lang="en-US" altLang="zh-TW" sz="1600" dirty="0">
                  <a:solidFill>
                    <a:srgbClr val="FFC000"/>
                  </a:solidFill>
                </a:rPr>
                <a:t>p</a:t>
              </a:r>
              <a:r>
                <a:rPr lang="en-US" altLang="zh-TW" sz="1600" dirty="0">
                  <a:solidFill>
                    <a:srgbClr val="4A9CCC"/>
                  </a:solidFill>
                </a:rPr>
                <a:t>&gt;</a:t>
              </a:r>
              <a:r>
                <a:rPr lang="en-US" altLang="zh-TW" sz="1600" dirty="0">
                  <a:solidFill>
                    <a:schemeClr val="tx1"/>
                  </a:solidFill>
                </a:rPr>
                <a:t>The Panda has become the symbol of WWF. The well-known panda logo of WWF originated from a panda named Chi </a:t>
              </a:r>
              <a:r>
                <a:rPr lang="en-US" altLang="zh-TW" sz="1600" dirty="0" err="1">
                  <a:solidFill>
                    <a:schemeClr val="tx1"/>
                  </a:solidFill>
                </a:rPr>
                <a:t>Chi</a:t>
              </a:r>
              <a:r>
                <a:rPr lang="en-US" altLang="zh-TW" sz="1600" dirty="0">
                  <a:solidFill>
                    <a:schemeClr val="tx1"/>
                  </a:solidFill>
                </a:rPr>
                <a:t> that was transferred from the Beijing Zoo to the London Zoo in the same year of the establishment of WWF.</a:t>
              </a:r>
              <a:r>
                <a:rPr lang="en-US" altLang="zh-TW" sz="1600" dirty="0">
                  <a:solidFill>
                    <a:srgbClr val="4A9CCC"/>
                  </a:solidFill>
                </a:rPr>
                <a:t>&lt;</a:t>
              </a:r>
              <a:r>
                <a:rPr lang="en-US" altLang="zh-TW" sz="1600" dirty="0">
                  <a:solidFill>
                    <a:srgbClr val="FFC000"/>
                  </a:solidFill>
                </a:rPr>
                <a:t>/p</a:t>
              </a:r>
              <a:r>
                <a:rPr lang="en-US" altLang="zh-TW" sz="1600" dirty="0">
                  <a:solidFill>
                    <a:srgbClr val="4A9CCC"/>
                  </a:solidFill>
                </a:rPr>
                <a:t>&gt;</a:t>
              </a:r>
            </a:p>
            <a:p>
              <a:r>
                <a:rPr lang="en-US" altLang="zh-TW" sz="1600" dirty="0">
                  <a:solidFill>
                    <a:srgbClr val="4A9CCC"/>
                  </a:solidFill>
                </a:rPr>
                <a:t>&lt;</a:t>
              </a:r>
              <a:r>
                <a:rPr lang="en-US" altLang="zh-TW" sz="1600" dirty="0">
                  <a:solidFill>
                    <a:srgbClr val="FFC000"/>
                  </a:solidFill>
                </a:rPr>
                <a:t>/section</a:t>
              </a:r>
              <a:r>
                <a:rPr lang="en-US" altLang="zh-TW" sz="1600" dirty="0">
                  <a:solidFill>
                    <a:srgbClr val="4A9CCC"/>
                  </a:solidFill>
                </a:rPr>
                <a:t>&gt;</a:t>
              </a:r>
              <a:endParaRPr lang="zh-TW" altLang="en-US" sz="1600"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609343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&lt;article&gt;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獨立的文章內容</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55</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sz="1400" dirty="0">
                  <a:solidFill>
                    <a:srgbClr val="4A9CCC"/>
                  </a:solidFill>
                </a:rPr>
                <a:t>&lt;</a:t>
              </a:r>
              <a:r>
                <a:rPr lang="en-US" altLang="zh-TW" sz="1400" dirty="0">
                  <a:solidFill>
                    <a:srgbClr val="FFC000"/>
                  </a:solidFill>
                </a:rPr>
                <a:t>article</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h2</a:t>
              </a:r>
              <a:r>
                <a:rPr lang="en-US" altLang="zh-TW" sz="1400" dirty="0">
                  <a:solidFill>
                    <a:srgbClr val="4A9CCC"/>
                  </a:solidFill>
                </a:rPr>
                <a:t>&gt;</a:t>
              </a:r>
              <a:r>
                <a:rPr lang="en-US" altLang="zh-TW" sz="1400" dirty="0">
                  <a:solidFill>
                    <a:schemeClr val="tx1"/>
                  </a:solidFill>
                </a:rPr>
                <a:t>Google Chrome</a:t>
              </a:r>
              <a:r>
                <a:rPr lang="en-US" altLang="zh-TW" sz="1400" dirty="0">
                  <a:solidFill>
                    <a:srgbClr val="4A9CCC"/>
                  </a:solidFill>
                </a:rPr>
                <a:t>&lt;</a:t>
              </a:r>
              <a:r>
                <a:rPr lang="en-US" altLang="zh-TW" sz="1400" dirty="0">
                  <a:solidFill>
                    <a:srgbClr val="FFC000"/>
                  </a:solidFill>
                </a:rPr>
                <a:t>/h2</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p</a:t>
              </a:r>
              <a:r>
                <a:rPr lang="en-US" altLang="zh-TW" sz="1400" dirty="0">
                  <a:solidFill>
                    <a:srgbClr val="4A9CCC"/>
                  </a:solidFill>
                </a:rPr>
                <a:t>&gt;</a:t>
              </a:r>
              <a:r>
                <a:rPr lang="en-US" altLang="zh-TW" sz="1400" dirty="0">
                  <a:solidFill>
                    <a:schemeClr val="tx1"/>
                  </a:solidFill>
                </a:rPr>
                <a:t>Google Chrome is a web browser developed by Google, released in 2008. Chrome is the world's most popular web browser today!</a:t>
              </a:r>
              <a:r>
                <a:rPr lang="en-US" altLang="zh-TW" sz="1400" dirty="0">
                  <a:solidFill>
                    <a:srgbClr val="4A9CCC"/>
                  </a:solidFill>
                </a:rPr>
                <a:t>&lt;</a:t>
              </a:r>
              <a:r>
                <a:rPr lang="en-US" altLang="zh-TW" sz="1400" dirty="0">
                  <a:solidFill>
                    <a:srgbClr val="FFC000"/>
                  </a:solidFill>
                </a:rPr>
                <a:t>/p</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/article</a:t>
              </a:r>
              <a:r>
                <a:rPr lang="en-US" altLang="zh-TW" sz="1400" dirty="0">
                  <a:solidFill>
                    <a:srgbClr val="4A9CCC"/>
                  </a:solidFill>
                </a:rPr>
                <a:t>&gt;</a:t>
              </a:r>
            </a:p>
            <a:p>
              <a:endParaRPr lang="en-US" altLang="zh-TW" sz="1400" dirty="0">
                <a:solidFill>
                  <a:srgbClr val="4A9CCC"/>
                </a:solidFill>
              </a:endParaRPr>
            </a:p>
            <a:p>
              <a:r>
                <a:rPr lang="en-US" altLang="zh-TW" sz="1400" dirty="0">
                  <a:solidFill>
                    <a:srgbClr val="4A9CCC"/>
                  </a:solidFill>
                </a:rPr>
                <a:t>&lt;</a:t>
              </a:r>
              <a:r>
                <a:rPr lang="en-US" altLang="zh-TW" sz="1400" dirty="0">
                  <a:solidFill>
                    <a:srgbClr val="FFC000"/>
                  </a:solidFill>
                </a:rPr>
                <a:t>article</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h2</a:t>
              </a:r>
              <a:r>
                <a:rPr lang="en-US" altLang="zh-TW" sz="1400" dirty="0">
                  <a:solidFill>
                    <a:srgbClr val="4A9CCC"/>
                  </a:solidFill>
                </a:rPr>
                <a:t>&gt;</a:t>
              </a:r>
              <a:r>
                <a:rPr lang="en-US" altLang="zh-TW" sz="1400" dirty="0">
                  <a:solidFill>
                    <a:schemeClr val="tx1"/>
                  </a:solidFill>
                </a:rPr>
                <a:t>Mozilla Firefox</a:t>
              </a:r>
              <a:r>
                <a:rPr lang="en-US" altLang="zh-TW" sz="1400" dirty="0">
                  <a:solidFill>
                    <a:srgbClr val="4A9CCC"/>
                  </a:solidFill>
                </a:rPr>
                <a:t>&lt;</a:t>
              </a:r>
              <a:r>
                <a:rPr lang="en-US" altLang="zh-TW" sz="1400" dirty="0">
                  <a:solidFill>
                    <a:srgbClr val="FFC000"/>
                  </a:solidFill>
                </a:rPr>
                <a:t>/h2</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p</a:t>
              </a:r>
              <a:r>
                <a:rPr lang="en-US" altLang="zh-TW" sz="1400" dirty="0">
                  <a:solidFill>
                    <a:srgbClr val="4A9CCC"/>
                  </a:solidFill>
                </a:rPr>
                <a:t>&gt;</a:t>
              </a:r>
              <a:r>
                <a:rPr lang="en-US" altLang="zh-TW" sz="1400" dirty="0">
                  <a:solidFill>
                    <a:schemeClr val="tx1"/>
                  </a:solidFill>
                </a:rPr>
                <a:t>Mozilla Firefox is an open-source web browser developed by Mozilla. Firefox has been the second most popular web browser since January, 2018.</a:t>
              </a:r>
              <a:r>
                <a:rPr lang="en-US" altLang="zh-TW" sz="1400" dirty="0">
                  <a:solidFill>
                    <a:srgbClr val="4A9CCC"/>
                  </a:solidFill>
                </a:rPr>
                <a:t>&lt;</a:t>
              </a:r>
              <a:r>
                <a:rPr lang="en-US" altLang="zh-TW" sz="1400" dirty="0">
                  <a:solidFill>
                    <a:srgbClr val="FFC000"/>
                  </a:solidFill>
                </a:rPr>
                <a:t>/p</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/article</a:t>
              </a:r>
              <a:r>
                <a:rPr lang="en-US" altLang="zh-TW" sz="1400" dirty="0">
                  <a:solidFill>
                    <a:srgbClr val="4A9CCC"/>
                  </a:solidFill>
                </a:rPr>
                <a:t>&gt;</a:t>
              </a:r>
            </a:p>
            <a:p>
              <a:endParaRPr lang="en-US" altLang="zh-TW" sz="1400" dirty="0">
                <a:solidFill>
                  <a:srgbClr val="4A9CCC"/>
                </a:solidFill>
              </a:endParaRPr>
            </a:p>
            <a:p>
              <a:r>
                <a:rPr lang="en-US" altLang="zh-TW" sz="1400" dirty="0">
                  <a:solidFill>
                    <a:srgbClr val="4A9CCC"/>
                  </a:solidFill>
                </a:rPr>
                <a:t>&lt;</a:t>
              </a:r>
              <a:r>
                <a:rPr lang="en-US" altLang="zh-TW" sz="1400" dirty="0">
                  <a:solidFill>
                    <a:srgbClr val="FFC000"/>
                  </a:solidFill>
                </a:rPr>
                <a:t>article</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h2</a:t>
              </a:r>
              <a:r>
                <a:rPr lang="en-US" altLang="zh-TW" sz="1400" dirty="0">
                  <a:solidFill>
                    <a:srgbClr val="4A9CCC"/>
                  </a:solidFill>
                </a:rPr>
                <a:t>&gt;</a:t>
              </a:r>
              <a:r>
                <a:rPr lang="en-US" altLang="zh-TW" sz="1400" dirty="0">
                  <a:solidFill>
                    <a:schemeClr val="tx1"/>
                  </a:solidFill>
                </a:rPr>
                <a:t>Microsoft Edge</a:t>
              </a:r>
              <a:r>
                <a:rPr lang="en-US" altLang="zh-TW" sz="1400" dirty="0">
                  <a:solidFill>
                    <a:srgbClr val="4A9CCC"/>
                  </a:solidFill>
                </a:rPr>
                <a:t>&lt;</a:t>
              </a:r>
              <a:r>
                <a:rPr lang="en-US" altLang="zh-TW" sz="1400" dirty="0">
                  <a:solidFill>
                    <a:srgbClr val="FFC000"/>
                  </a:solidFill>
                </a:rPr>
                <a:t>/h2</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p</a:t>
              </a:r>
              <a:r>
                <a:rPr lang="en-US" altLang="zh-TW" sz="1400" dirty="0">
                  <a:solidFill>
                    <a:srgbClr val="4A9CCC"/>
                  </a:solidFill>
                </a:rPr>
                <a:t>&gt;</a:t>
              </a:r>
              <a:r>
                <a:rPr lang="en-US" altLang="zh-TW" sz="1400" dirty="0">
                  <a:solidFill>
                    <a:schemeClr val="tx1"/>
                  </a:solidFill>
                </a:rPr>
                <a:t>Microsoft Edge is a web browser developed by Microsoft, released in 2015. Microsoft Edge replaced Internet Explorer.</a:t>
              </a:r>
              <a:r>
                <a:rPr lang="en-US" altLang="zh-TW" sz="1400" dirty="0">
                  <a:solidFill>
                    <a:srgbClr val="4A9CCC"/>
                  </a:solidFill>
                </a:rPr>
                <a:t>&lt;</a:t>
              </a:r>
              <a:r>
                <a:rPr lang="en-US" altLang="zh-TW" sz="1400" dirty="0">
                  <a:solidFill>
                    <a:srgbClr val="FFC000"/>
                  </a:solidFill>
                </a:rPr>
                <a:t>/p</a:t>
              </a:r>
              <a:r>
                <a:rPr lang="en-US" altLang="zh-TW" sz="1400" dirty="0">
                  <a:solidFill>
                    <a:srgbClr val="4A9CCC"/>
                  </a:solidFill>
                </a:rPr>
                <a:t>&gt;</a:t>
              </a:r>
            </a:p>
            <a:p>
              <a:r>
                <a:rPr lang="en-US" altLang="zh-TW" sz="1400" dirty="0">
                  <a:solidFill>
                    <a:srgbClr val="4A9CCC"/>
                  </a:solidFill>
                </a:rPr>
                <a:t>&lt;</a:t>
              </a:r>
              <a:r>
                <a:rPr lang="en-US" altLang="zh-TW" sz="1400" dirty="0">
                  <a:solidFill>
                    <a:srgbClr val="FFC000"/>
                  </a:solidFill>
                </a:rPr>
                <a:t>/article</a:t>
              </a:r>
              <a:r>
                <a:rPr lang="en-US" altLang="zh-TW" sz="1400" dirty="0">
                  <a:solidFill>
                    <a:srgbClr val="4A9CCC"/>
                  </a:solidFill>
                </a:rPr>
                <a:t>&gt;</a:t>
              </a:r>
              <a:endParaRPr lang="zh-TW" altLang="en-US" sz="1400"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971452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&lt;header&gt;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摘要、作者等介紹性內容，或導覽連結等</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56</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4A9CCC"/>
                  </a:solidFill>
                </a:rPr>
                <a:t>&lt;</a:t>
              </a:r>
              <a:r>
                <a:rPr lang="en-US" altLang="zh-TW" dirty="0">
                  <a:solidFill>
                    <a:srgbClr val="FFC000"/>
                  </a:solidFill>
                </a:rPr>
                <a:t>article</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header</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h1</a:t>
              </a:r>
              <a:r>
                <a:rPr lang="en-US" altLang="zh-TW" dirty="0">
                  <a:solidFill>
                    <a:srgbClr val="4A9CCC"/>
                  </a:solidFill>
                </a:rPr>
                <a:t>&gt;</a:t>
              </a:r>
              <a:r>
                <a:rPr lang="en-US" altLang="zh-TW" dirty="0">
                  <a:solidFill>
                    <a:schemeClr val="tx1"/>
                  </a:solidFill>
                </a:rPr>
                <a:t>What Does WWF Do?</a:t>
              </a:r>
              <a:r>
                <a:rPr lang="en-US" altLang="zh-TW" dirty="0">
                  <a:solidFill>
                    <a:srgbClr val="4A9CCC"/>
                  </a:solidFill>
                </a:rPr>
                <a:t>&lt;</a:t>
              </a:r>
              <a:r>
                <a:rPr lang="en-US" altLang="zh-TW" dirty="0">
                  <a:solidFill>
                    <a:srgbClr val="FFC000"/>
                  </a:solidFill>
                </a:rPr>
                <a:t>/h1</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p</a:t>
              </a:r>
              <a:r>
                <a:rPr lang="en-US" altLang="zh-TW" dirty="0">
                  <a:solidFill>
                    <a:srgbClr val="4A9CCC"/>
                  </a:solidFill>
                </a:rPr>
                <a:t>&gt;</a:t>
              </a:r>
              <a:r>
                <a:rPr lang="en-US" altLang="zh-TW" dirty="0">
                  <a:solidFill>
                    <a:schemeClr val="tx1"/>
                  </a:solidFill>
                </a:rPr>
                <a:t>WWF's mission:</a:t>
              </a:r>
              <a:r>
                <a:rPr lang="en-US" altLang="zh-TW" dirty="0">
                  <a:solidFill>
                    <a:srgbClr val="4A9CCC"/>
                  </a:solidFill>
                </a:rPr>
                <a:t>&lt;</a:t>
              </a:r>
              <a:r>
                <a:rPr lang="en-US" altLang="zh-TW" dirty="0">
                  <a:solidFill>
                    <a:srgbClr val="FFC000"/>
                  </a:solidFill>
                </a:rPr>
                <a:t>/p</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/header</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p</a:t>
              </a:r>
              <a:r>
                <a:rPr lang="en-US" altLang="zh-TW" dirty="0">
                  <a:solidFill>
                    <a:srgbClr val="4A9CCC"/>
                  </a:solidFill>
                </a:rPr>
                <a:t>&gt;</a:t>
              </a:r>
              <a:r>
                <a:rPr lang="en-US" altLang="zh-TW" dirty="0">
                  <a:solidFill>
                    <a:schemeClr val="tx1"/>
                  </a:solidFill>
                </a:rPr>
                <a:t>WWF's mission is to stop the degradation of our planet's natural environment,</a:t>
              </a:r>
            </a:p>
            <a:p>
              <a:r>
                <a:rPr lang="en-US" altLang="zh-TW" dirty="0">
                  <a:solidFill>
                    <a:schemeClr val="tx1"/>
                  </a:solidFill>
                </a:rPr>
                <a:t>  and build a future in which humans live in harmony with nature.</a:t>
              </a:r>
              <a:r>
                <a:rPr lang="en-US" altLang="zh-TW" dirty="0">
                  <a:solidFill>
                    <a:srgbClr val="4A9CCC"/>
                  </a:solidFill>
                </a:rPr>
                <a:t>&lt;</a:t>
              </a:r>
              <a:r>
                <a:rPr lang="en-US" altLang="zh-TW" dirty="0">
                  <a:solidFill>
                    <a:srgbClr val="FFC000"/>
                  </a:solidFill>
                </a:rPr>
                <a:t>/p</a:t>
              </a:r>
              <a:r>
                <a:rPr lang="en-US" altLang="zh-TW" dirty="0">
                  <a:solidFill>
                    <a:srgbClr val="4A9CCC"/>
                  </a:solidFill>
                </a:rPr>
                <a:t>&gt;</a:t>
              </a:r>
            </a:p>
            <a:p>
              <a:r>
                <a:rPr lang="en-US" altLang="zh-TW" dirty="0">
                  <a:solidFill>
                    <a:srgbClr val="4A9CCC"/>
                  </a:solidFill>
                </a:rPr>
                <a:t>&lt;</a:t>
              </a:r>
              <a:r>
                <a:rPr lang="en-US" altLang="zh-TW" dirty="0">
                  <a:solidFill>
                    <a:srgbClr val="FFC000"/>
                  </a:solidFill>
                </a:rPr>
                <a:t>/article</a:t>
              </a:r>
              <a:r>
                <a:rPr lang="en-US" altLang="zh-TW" dirty="0">
                  <a:solidFill>
                    <a:srgbClr val="4A9CCC"/>
                  </a:solidFill>
                </a:rPr>
                <a:t>&gt;</a:t>
              </a:r>
              <a:endParaRPr lang="zh-TW" altLang="en-US"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984723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&lt;footer&gt;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文件或章節的頁腳，作者資訊、版權聲明、聯絡管道、相關文件</a:t>
            </a:r>
            <a:r>
              <a:rPr lang="en-US" altLang="zh-TW" dirty="0"/>
              <a:t>…</a:t>
            </a:r>
            <a:r>
              <a:rPr lang="zh-TW" altLang="en-US" dirty="0"/>
              <a:t>等</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57</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4A9CCC"/>
                  </a:solidFill>
                </a:rPr>
                <a:t>&lt;</a:t>
              </a:r>
              <a:r>
                <a:rPr lang="en-US" altLang="zh-TW" dirty="0">
                  <a:solidFill>
                    <a:srgbClr val="FFC000"/>
                  </a:solidFill>
                </a:rPr>
                <a:t>footer</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p</a:t>
              </a:r>
              <a:r>
                <a:rPr lang="en-US" altLang="zh-TW" dirty="0">
                  <a:solidFill>
                    <a:srgbClr val="4A9CCC"/>
                  </a:solidFill>
                </a:rPr>
                <a:t>&gt;</a:t>
              </a:r>
              <a:r>
                <a:rPr lang="en-US" altLang="zh-TW" dirty="0">
                  <a:solidFill>
                    <a:schemeClr val="tx1"/>
                  </a:solidFill>
                </a:rPr>
                <a:t>Author: Hege </a:t>
              </a:r>
              <a:r>
                <a:rPr lang="en-US" altLang="zh-TW" dirty="0" err="1">
                  <a:solidFill>
                    <a:schemeClr val="tx1"/>
                  </a:solidFill>
                </a:rPr>
                <a:t>Refsnes</a:t>
              </a:r>
              <a:r>
                <a:rPr lang="en-US" altLang="zh-TW" dirty="0">
                  <a:solidFill>
                    <a:srgbClr val="4A9CCC"/>
                  </a:solidFill>
                </a:rPr>
                <a:t>&lt;</a:t>
              </a:r>
              <a:r>
                <a:rPr lang="en-US" altLang="zh-TW" dirty="0">
                  <a:solidFill>
                    <a:srgbClr val="FFC000"/>
                  </a:solidFill>
                </a:rPr>
                <a:t>/p</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p</a:t>
              </a:r>
              <a:r>
                <a:rPr lang="en-US" altLang="zh-TW" dirty="0">
                  <a:solidFill>
                    <a:srgbClr val="4A9CCC"/>
                  </a:solidFill>
                </a:rPr>
                <a:t>&gt;&lt;</a:t>
              </a:r>
              <a:r>
                <a:rPr lang="en-US" altLang="zh-TW" dirty="0">
                  <a:solidFill>
                    <a:srgbClr val="FFC000"/>
                  </a:solidFill>
                </a:rPr>
                <a:t>a</a:t>
              </a:r>
              <a:r>
                <a:rPr lang="en-US" altLang="zh-TW" dirty="0">
                  <a:solidFill>
                    <a:srgbClr val="4A9CCC"/>
                  </a:solidFill>
                </a:rPr>
                <a:t>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mailto:hege@example.com</a:t>
              </a:r>
              <a:r>
                <a:rPr lang="en-US" altLang="zh-TW" dirty="0">
                  <a:solidFill>
                    <a:srgbClr val="FF0000"/>
                  </a:solidFill>
                </a:rPr>
                <a:t>"</a:t>
              </a:r>
              <a:r>
                <a:rPr lang="en-US" altLang="zh-TW" dirty="0">
                  <a:solidFill>
                    <a:srgbClr val="4A9CCC"/>
                  </a:solidFill>
                </a:rPr>
                <a:t>&gt;</a:t>
              </a:r>
              <a:r>
                <a:rPr lang="en-US" altLang="zh-TW" dirty="0">
                  <a:solidFill>
                    <a:schemeClr val="tx1"/>
                  </a:solidFill>
                </a:rPr>
                <a:t>hege@example.com</a:t>
              </a:r>
              <a:r>
                <a:rPr lang="en-US" altLang="zh-TW" dirty="0">
                  <a:solidFill>
                    <a:srgbClr val="4A9CCC"/>
                  </a:solidFill>
                </a:rPr>
                <a:t>&lt;</a:t>
              </a:r>
              <a:r>
                <a:rPr lang="en-US" altLang="zh-TW" dirty="0">
                  <a:solidFill>
                    <a:srgbClr val="FFC000"/>
                  </a:solidFill>
                </a:rPr>
                <a:t>/a</a:t>
              </a:r>
              <a:r>
                <a:rPr lang="en-US" altLang="zh-TW" dirty="0">
                  <a:solidFill>
                    <a:srgbClr val="4A9CCC"/>
                  </a:solidFill>
                </a:rPr>
                <a:t>&gt;&lt;</a:t>
              </a:r>
              <a:r>
                <a:rPr lang="en-US" altLang="zh-TW" dirty="0">
                  <a:solidFill>
                    <a:srgbClr val="FFC000"/>
                  </a:solidFill>
                </a:rPr>
                <a:t>/p</a:t>
              </a:r>
              <a:r>
                <a:rPr lang="en-US" altLang="zh-TW" dirty="0">
                  <a:solidFill>
                    <a:srgbClr val="4A9CCC"/>
                  </a:solidFill>
                </a:rPr>
                <a:t>&gt;</a:t>
              </a:r>
            </a:p>
            <a:p>
              <a:r>
                <a:rPr lang="en-US" altLang="zh-TW" dirty="0">
                  <a:solidFill>
                    <a:srgbClr val="4A9CCC"/>
                  </a:solidFill>
                </a:rPr>
                <a:t>&lt;</a:t>
              </a:r>
              <a:r>
                <a:rPr lang="en-US" altLang="zh-TW" dirty="0">
                  <a:solidFill>
                    <a:srgbClr val="FFC000"/>
                  </a:solidFill>
                </a:rPr>
                <a:t>/footer</a:t>
              </a:r>
              <a:r>
                <a:rPr lang="en-US" altLang="zh-TW" dirty="0">
                  <a:solidFill>
                    <a:srgbClr val="4A9CCC"/>
                  </a:solidFill>
                </a:rPr>
                <a:t>&gt;</a:t>
              </a:r>
              <a:endParaRPr lang="zh-TW" altLang="en-US"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4012768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&lt;nav&gt;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導覽連結</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58</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4A9CCC"/>
                  </a:solidFill>
                </a:rPr>
                <a:t>&lt;</a:t>
              </a:r>
              <a:r>
                <a:rPr lang="en-US" altLang="zh-TW" dirty="0">
                  <a:solidFill>
                    <a:srgbClr val="FFC000"/>
                  </a:solidFill>
                </a:rPr>
                <a:t>nav</a:t>
              </a:r>
              <a:r>
                <a:rPr lang="en-US" altLang="zh-TW" dirty="0">
                  <a:solidFill>
                    <a:srgbClr val="4A9CCC"/>
                  </a:solidFill>
                </a:rPr>
                <a:t>&gt;</a:t>
              </a:r>
            </a:p>
            <a:p>
              <a:r>
                <a:rPr lang="en-US" altLang="zh-TW" dirty="0">
                  <a:solidFill>
                    <a:srgbClr val="4A9CCC"/>
                  </a:solidFill>
                </a:rPr>
                <a:t>  &lt;</a:t>
              </a:r>
              <a:r>
                <a:rPr lang="en-US" altLang="zh-TW" dirty="0">
                  <a:solidFill>
                    <a:srgbClr val="FFC000"/>
                  </a:solidFill>
                </a:rPr>
                <a:t>a</a:t>
              </a:r>
              <a:r>
                <a:rPr lang="en-US" altLang="zh-TW" dirty="0">
                  <a:solidFill>
                    <a:srgbClr val="4A9CCC"/>
                  </a:solidFill>
                </a:rPr>
                <a:t>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home.html</a:t>
              </a:r>
              <a:r>
                <a:rPr lang="en-US" altLang="zh-TW" dirty="0">
                  <a:solidFill>
                    <a:srgbClr val="FF0000"/>
                  </a:solidFill>
                </a:rPr>
                <a:t>"</a:t>
              </a:r>
              <a:r>
                <a:rPr lang="en-US" altLang="zh-TW" dirty="0">
                  <a:solidFill>
                    <a:srgbClr val="4A9CCC"/>
                  </a:solidFill>
                </a:rPr>
                <a:t>&gt;</a:t>
              </a:r>
              <a:r>
                <a:rPr lang="en-US" altLang="zh-TW" dirty="0">
                  <a:solidFill>
                    <a:schemeClr val="tx1"/>
                  </a:solidFill>
                </a:rPr>
                <a:t>Home</a:t>
              </a:r>
              <a:r>
                <a:rPr lang="en-US" altLang="zh-TW" dirty="0">
                  <a:solidFill>
                    <a:srgbClr val="4A9CCC"/>
                  </a:solidFill>
                </a:rPr>
                <a:t>&lt;</a:t>
              </a:r>
              <a:r>
                <a:rPr lang="en-US" altLang="zh-TW" dirty="0">
                  <a:solidFill>
                    <a:srgbClr val="FFC000"/>
                  </a:solidFill>
                </a:rPr>
                <a:t>/a</a:t>
              </a:r>
              <a:r>
                <a:rPr lang="en-US" altLang="zh-TW" dirty="0">
                  <a:solidFill>
                    <a:srgbClr val="4A9CCC"/>
                  </a:solidFill>
                </a:rPr>
                <a:t>&gt;</a:t>
              </a:r>
              <a:endParaRPr lang="en-US" altLang="zh-TW" dirty="0">
                <a:solidFill>
                  <a:schemeClr val="tx1"/>
                </a:solidFill>
              </a:endParaRPr>
            </a:p>
            <a:p>
              <a:r>
                <a:rPr lang="en-US" altLang="zh-TW" dirty="0">
                  <a:solidFill>
                    <a:srgbClr val="4A9CCC"/>
                  </a:solidFill>
                </a:rPr>
                <a:t>  &lt;</a:t>
              </a:r>
              <a:r>
                <a:rPr lang="en-US" altLang="zh-TW" dirty="0">
                  <a:solidFill>
                    <a:srgbClr val="FFC000"/>
                  </a:solidFill>
                </a:rPr>
                <a:t>a</a:t>
              </a:r>
              <a:r>
                <a:rPr lang="en-US" altLang="zh-TW" dirty="0">
                  <a:solidFill>
                    <a:srgbClr val="4A9CCC"/>
                  </a:solidFill>
                </a:rPr>
                <a:t> </a:t>
              </a:r>
              <a:r>
                <a:rPr lang="en-US" altLang="zh-TW" dirty="0" err="1">
                  <a:solidFill>
                    <a:srgbClr val="FF0000"/>
                  </a:solidFill>
                </a:rPr>
                <a:t>href</a:t>
              </a:r>
              <a:r>
                <a:rPr lang="en-US" altLang="zh-TW" dirty="0">
                  <a:solidFill>
                    <a:srgbClr val="FF0000"/>
                  </a:solidFill>
                </a:rPr>
                <a:t>="</a:t>
              </a:r>
              <a:r>
                <a:rPr lang="en-US" altLang="zh-TW" dirty="0">
                  <a:solidFill>
                    <a:srgbClr val="92D050"/>
                  </a:solidFill>
                </a:rPr>
                <a:t>blog.html</a:t>
              </a:r>
              <a:r>
                <a:rPr lang="en-US" altLang="zh-TW" dirty="0">
                  <a:solidFill>
                    <a:srgbClr val="FF0000"/>
                  </a:solidFill>
                </a:rPr>
                <a:t>"</a:t>
              </a:r>
              <a:r>
                <a:rPr lang="en-US" altLang="zh-TW" dirty="0">
                  <a:solidFill>
                    <a:srgbClr val="4A9CCC"/>
                  </a:solidFill>
                </a:rPr>
                <a:t>&gt;</a:t>
              </a:r>
              <a:r>
                <a:rPr lang="en-US" altLang="zh-TW" dirty="0">
                  <a:solidFill>
                    <a:schemeClr val="tx1"/>
                  </a:solidFill>
                </a:rPr>
                <a:t>Blog</a:t>
              </a:r>
              <a:r>
                <a:rPr lang="en-US" altLang="zh-TW" dirty="0">
                  <a:solidFill>
                    <a:srgbClr val="4A9CCC"/>
                  </a:solidFill>
                </a:rPr>
                <a:t>&lt;</a:t>
              </a:r>
              <a:r>
                <a:rPr lang="en-US" altLang="zh-TW" dirty="0">
                  <a:solidFill>
                    <a:srgbClr val="FFC000"/>
                  </a:solidFill>
                </a:rPr>
                <a:t>/a</a:t>
              </a:r>
              <a:r>
                <a:rPr lang="en-US" altLang="zh-TW" dirty="0">
                  <a:solidFill>
                    <a:srgbClr val="4A9CCC"/>
                  </a:solidFill>
                </a:rPr>
                <a:t>&gt;</a:t>
              </a:r>
              <a:endParaRPr lang="en-US" altLang="zh-TW" dirty="0">
                <a:solidFill>
                  <a:schemeClr val="tx1"/>
                </a:solidFill>
              </a:endParaRPr>
            </a:p>
            <a:p>
              <a:r>
                <a:rPr lang="en-US" altLang="zh-TW" dirty="0">
                  <a:solidFill>
                    <a:srgbClr val="4A9CCC"/>
                  </a:solidFill>
                </a:rPr>
                <a:t>&lt;</a:t>
              </a:r>
              <a:r>
                <a:rPr lang="en-US" altLang="zh-TW" dirty="0">
                  <a:solidFill>
                    <a:srgbClr val="FFC000"/>
                  </a:solidFill>
                </a:rPr>
                <a:t>/nav</a:t>
              </a:r>
              <a:r>
                <a:rPr lang="en-US" altLang="zh-TW" dirty="0">
                  <a:solidFill>
                    <a:srgbClr val="4A9CCC"/>
                  </a:solidFill>
                </a:rPr>
                <a:t>&gt;</a:t>
              </a:r>
              <a:endParaRPr lang="zh-TW" altLang="en-US"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1707046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&lt;aside&gt;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與主要內容間接相關的額外元素，如側邊欄內容</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59</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4A9CCC"/>
                  </a:solidFill>
                </a:rPr>
                <a:t>&lt;</a:t>
              </a:r>
              <a:r>
                <a:rPr lang="en-US" altLang="zh-TW" dirty="0">
                  <a:solidFill>
                    <a:srgbClr val="FFC000"/>
                  </a:solidFill>
                </a:rPr>
                <a:t>p</a:t>
              </a:r>
              <a:r>
                <a:rPr lang="en-US" altLang="zh-TW" dirty="0">
                  <a:solidFill>
                    <a:srgbClr val="4A9CCC"/>
                  </a:solidFill>
                </a:rPr>
                <a:t>&gt;</a:t>
              </a:r>
              <a:r>
                <a:rPr lang="en-US" altLang="zh-TW" dirty="0">
                  <a:solidFill>
                    <a:schemeClr val="tx1"/>
                  </a:solidFill>
                </a:rPr>
                <a:t>My family and I visited The Epcot center this summer. The weather was nice, and Epcot was amazing! I had a great summer together with my family!</a:t>
              </a:r>
              <a:r>
                <a:rPr lang="en-US" altLang="zh-TW" dirty="0">
                  <a:solidFill>
                    <a:srgbClr val="4A9CCC"/>
                  </a:solidFill>
                </a:rPr>
                <a:t>&lt;</a:t>
              </a:r>
              <a:r>
                <a:rPr lang="en-US" altLang="zh-TW" dirty="0">
                  <a:solidFill>
                    <a:srgbClr val="FFC000"/>
                  </a:solidFill>
                </a:rPr>
                <a:t>/p</a:t>
              </a:r>
              <a:r>
                <a:rPr lang="en-US" altLang="zh-TW" dirty="0">
                  <a:solidFill>
                    <a:srgbClr val="4A9CCC"/>
                  </a:solidFill>
                </a:rPr>
                <a:t>&gt;</a:t>
              </a:r>
            </a:p>
            <a:p>
              <a:endParaRPr lang="en-US" altLang="zh-TW" dirty="0">
                <a:solidFill>
                  <a:srgbClr val="4A9CCC"/>
                </a:solidFill>
              </a:endParaRPr>
            </a:p>
            <a:p>
              <a:r>
                <a:rPr lang="en-US" altLang="zh-TW" dirty="0">
                  <a:solidFill>
                    <a:srgbClr val="4A9CCC"/>
                  </a:solidFill>
                </a:rPr>
                <a:t>&lt;</a:t>
              </a:r>
              <a:r>
                <a:rPr lang="en-US" altLang="zh-TW" dirty="0">
                  <a:solidFill>
                    <a:srgbClr val="FFC000"/>
                  </a:solidFill>
                </a:rPr>
                <a:t>aside</a:t>
              </a:r>
              <a:r>
                <a:rPr lang="en-US" altLang="zh-TW" dirty="0">
                  <a:solidFill>
                    <a:srgbClr val="4A9CCC"/>
                  </a:solidFill>
                </a:rPr>
                <a:t>&gt;</a:t>
              </a:r>
            </a:p>
            <a:p>
              <a:r>
                <a:rPr lang="en-US" altLang="zh-TW" dirty="0">
                  <a:solidFill>
                    <a:srgbClr val="4A9CCC"/>
                  </a:solidFill>
                </a:rPr>
                <a:t>&lt;</a:t>
              </a:r>
              <a:r>
                <a:rPr lang="en-US" altLang="zh-TW" dirty="0">
                  <a:solidFill>
                    <a:srgbClr val="FFC000"/>
                  </a:solidFill>
                </a:rPr>
                <a:t>h4</a:t>
              </a:r>
              <a:r>
                <a:rPr lang="en-US" altLang="zh-TW" dirty="0">
                  <a:solidFill>
                    <a:srgbClr val="4A9CCC"/>
                  </a:solidFill>
                </a:rPr>
                <a:t>&gt;</a:t>
              </a:r>
              <a:r>
                <a:rPr lang="en-US" altLang="zh-TW" dirty="0">
                  <a:solidFill>
                    <a:schemeClr val="tx1"/>
                  </a:solidFill>
                </a:rPr>
                <a:t>Epcot Center</a:t>
              </a:r>
              <a:r>
                <a:rPr lang="en-US" altLang="zh-TW" dirty="0">
                  <a:solidFill>
                    <a:srgbClr val="4A9CCC"/>
                  </a:solidFill>
                </a:rPr>
                <a:t>&lt;</a:t>
              </a:r>
              <a:r>
                <a:rPr lang="en-US" altLang="zh-TW" dirty="0">
                  <a:solidFill>
                    <a:srgbClr val="FFC000"/>
                  </a:solidFill>
                </a:rPr>
                <a:t>/h4</a:t>
              </a:r>
              <a:r>
                <a:rPr lang="en-US" altLang="zh-TW" dirty="0">
                  <a:solidFill>
                    <a:srgbClr val="4A9CCC"/>
                  </a:solidFill>
                </a:rPr>
                <a:t>&gt;</a:t>
              </a:r>
            </a:p>
            <a:p>
              <a:r>
                <a:rPr lang="en-US" altLang="zh-TW" dirty="0">
                  <a:solidFill>
                    <a:srgbClr val="4A9CCC"/>
                  </a:solidFill>
                </a:rPr>
                <a:t>&lt;</a:t>
              </a:r>
              <a:r>
                <a:rPr lang="en-US" altLang="zh-TW" dirty="0">
                  <a:solidFill>
                    <a:srgbClr val="FFC000"/>
                  </a:solidFill>
                </a:rPr>
                <a:t>p</a:t>
              </a:r>
              <a:r>
                <a:rPr lang="en-US" altLang="zh-TW" dirty="0">
                  <a:solidFill>
                    <a:srgbClr val="4A9CCC"/>
                  </a:solidFill>
                </a:rPr>
                <a:t>&gt;</a:t>
              </a:r>
              <a:r>
                <a:rPr lang="en-US" altLang="zh-TW" dirty="0">
                  <a:solidFill>
                    <a:schemeClr val="tx1"/>
                  </a:solidFill>
                </a:rPr>
                <a:t>Epcot is a theme park at Walt Disney World Resort featuring exciting attractions, international pavilions, award-winning fireworks and seasonal special events.</a:t>
              </a:r>
              <a:r>
                <a:rPr lang="en-US" altLang="zh-TW" dirty="0">
                  <a:solidFill>
                    <a:srgbClr val="4A9CCC"/>
                  </a:solidFill>
                </a:rPr>
                <a:t>&lt;</a:t>
              </a:r>
              <a:r>
                <a:rPr lang="en-US" altLang="zh-TW" dirty="0">
                  <a:solidFill>
                    <a:srgbClr val="FFC000"/>
                  </a:solidFill>
                </a:rPr>
                <a:t>/p</a:t>
              </a:r>
              <a:r>
                <a:rPr lang="en-US" altLang="zh-TW" dirty="0">
                  <a:solidFill>
                    <a:srgbClr val="4A9CCC"/>
                  </a:solidFill>
                </a:rPr>
                <a:t>&gt;</a:t>
              </a:r>
            </a:p>
            <a:p>
              <a:r>
                <a:rPr lang="en-US" altLang="zh-TW" dirty="0">
                  <a:solidFill>
                    <a:srgbClr val="4A9CCC"/>
                  </a:solidFill>
                </a:rPr>
                <a:t>&lt;</a:t>
              </a:r>
              <a:r>
                <a:rPr lang="en-US" altLang="zh-TW" dirty="0">
                  <a:solidFill>
                    <a:srgbClr val="FFC000"/>
                  </a:solidFill>
                </a:rPr>
                <a:t>/aside</a:t>
              </a:r>
              <a:r>
                <a:rPr lang="en-US" altLang="zh-TW" dirty="0">
                  <a:solidFill>
                    <a:srgbClr val="4A9CCC"/>
                  </a:solidFill>
                </a:rPr>
                <a:t>&gt;</a:t>
              </a:r>
              <a:endParaRPr lang="zh-TW" altLang="en-US"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60171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71E1C8-3332-4745-A95F-AB24B13DD6BC}"/>
              </a:ext>
            </a:extLst>
          </p:cNvPr>
          <p:cNvSpPr>
            <a:spLocks noGrp="1"/>
          </p:cNvSpPr>
          <p:nvPr>
            <p:ph type="title"/>
          </p:nvPr>
        </p:nvSpPr>
        <p:spPr/>
        <p:txBody>
          <a:bodyPr/>
          <a:lstStyle/>
          <a:p>
            <a:r>
              <a:rPr lang="zh-TW" altLang="en-US" dirty="0"/>
              <a:t>快速建立 </a:t>
            </a:r>
            <a:r>
              <a:rPr lang="en-US" altLang="zh-TW" dirty="0"/>
              <a:t>HTML5 </a:t>
            </a:r>
            <a:r>
              <a:rPr lang="zh-TW" altLang="en-US" dirty="0"/>
              <a:t>基本樣板</a:t>
            </a:r>
          </a:p>
        </p:txBody>
      </p:sp>
      <p:sp>
        <p:nvSpPr>
          <p:cNvPr id="3" name="內容版面配置區 2">
            <a:extLst>
              <a:ext uri="{FF2B5EF4-FFF2-40B4-BE49-F238E27FC236}">
                <a16:creationId xmlns:a16="http://schemas.microsoft.com/office/drawing/2014/main" id="{682A2D03-2819-4DE6-A79D-2C9D0DECA941}"/>
              </a:ext>
            </a:extLst>
          </p:cNvPr>
          <p:cNvSpPr>
            <a:spLocks noGrp="1"/>
          </p:cNvSpPr>
          <p:nvPr>
            <p:ph idx="1"/>
          </p:nvPr>
        </p:nvSpPr>
        <p:spPr/>
        <p:txBody>
          <a:bodyPr/>
          <a:lstStyle/>
          <a:p>
            <a:r>
              <a:rPr lang="zh-TW" altLang="en-US" dirty="0"/>
              <a:t>使用 </a:t>
            </a:r>
            <a:r>
              <a:rPr lang="en-US" altLang="zh-TW" dirty="0" err="1"/>
              <a:t>VSCode</a:t>
            </a:r>
            <a:endParaRPr lang="en-US" altLang="zh-TW" dirty="0"/>
          </a:p>
          <a:p>
            <a:r>
              <a:rPr lang="zh-TW" altLang="en-US" dirty="0"/>
              <a:t>新增 </a:t>
            </a:r>
            <a:r>
              <a:rPr lang="en-US" altLang="zh-TW" dirty="0"/>
              <a:t>index.html</a:t>
            </a:r>
            <a:r>
              <a:rPr lang="zh-TW" altLang="en-US" dirty="0"/>
              <a:t> 檔案</a:t>
            </a:r>
            <a:endParaRPr lang="en-US" altLang="zh-TW" dirty="0"/>
          </a:p>
          <a:p>
            <a:r>
              <a:rPr lang="zh-TW" altLang="en-US" dirty="0"/>
              <a:t>輸入「</a:t>
            </a:r>
            <a:r>
              <a:rPr lang="en-US" altLang="zh-TW" dirty="0"/>
              <a:t>!</a:t>
            </a:r>
            <a:r>
              <a:rPr lang="zh-TW" altLang="en-US" dirty="0"/>
              <a:t>」並按下「</a:t>
            </a:r>
            <a:r>
              <a:rPr lang="en-US" altLang="zh-TW" dirty="0"/>
              <a:t>Tab</a:t>
            </a:r>
            <a:r>
              <a:rPr lang="zh-TW" altLang="en-US" dirty="0"/>
              <a:t>」</a:t>
            </a:r>
          </a:p>
        </p:txBody>
      </p:sp>
      <p:sp>
        <p:nvSpPr>
          <p:cNvPr id="4" name="投影片編號版面配置區 3">
            <a:extLst>
              <a:ext uri="{FF2B5EF4-FFF2-40B4-BE49-F238E27FC236}">
                <a16:creationId xmlns:a16="http://schemas.microsoft.com/office/drawing/2014/main" id="{0A5DF3F0-3EA8-4BB9-8BED-EB1AE4695A2C}"/>
              </a:ext>
            </a:extLst>
          </p:cNvPr>
          <p:cNvSpPr>
            <a:spLocks noGrp="1"/>
          </p:cNvSpPr>
          <p:nvPr>
            <p:ph type="sldNum" sz="quarter" idx="12"/>
          </p:nvPr>
        </p:nvSpPr>
        <p:spPr/>
        <p:txBody>
          <a:bodyPr/>
          <a:lstStyle/>
          <a:p>
            <a:fld id="{FF859E45-04B1-4E58-9AF5-660380539FB8}" type="slidenum">
              <a:rPr lang="zh-TW" altLang="en-US" smtClean="0"/>
              <a:t>6</a:t>
            </a:fld>
            <a:endParaRPr lang="zh-TW" altLang="en-US"/>
          </a:p>
        </p:txBody>
      </p:sp>
    </p:spTree>
    <p:extLst>
      <p:ext uri="{BB962C8B-B14F-4D97-AF65-F5344CB8AC3E}">
        <p14:creationId xmlns:p14="http://schemas.microsoft.com/office/powerpoint/2010/main" val="26475538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B7748-B577-482D-ADA7-582D902FA587}"/>
              </a:ext>
            </a:extLst>
          </p:cNvPr>
          <p:cNvSpPr>
            <a:spLocks noGrp="1"/>
          </p:cNvSpPr>
          <p:nvPr>
            <p:ph type="title"/>
          </p:nvPr>
        </p:nvSpPr>
        <p:spPr/>
        <p:txBody>
          <a:bodyPr/>
          <a:lstStyle/>
          <a:p>
            <a:r>
              <a:rPr lang="en-US" altLang="zh-TW" dirty="0"/>
              <a:t>&lt;figure&gt; </a:t>
            </a:r>
            <a:r>
              <a:rPr lang="zh-TW" altLang="en-US" dirty="0"/>
              <a:t>與 </a:t>
            </a:r>
            <a:r>
              <a:rPr lang="en-US" altLang="zh-TW" dirty="0"/>
              <a:t>&lt;</a:t>
            </a:r>
            <a:r>
              <a:rPr lang="en-US" altLang="zh-TW" dirty="0" err="1"/>
              <a:t>figcaption</a:t>
            </a:r>
            <a:r>
              <a:rPr lang="en-US" altLang="zh-TW" dirty="0"/>
              <a:t>&gt;</a:t>
            </a:r>
            <a:endParaRPr lang="zh-TW" altLang="en-US" dirty="0"/>
          </a:p>
        </p:txBody>
      </p:sp>
      <p:sp>
        <p:nvSpPr>
          <p:cNvPr id="3" name="內容版面配置區 2">
            <a:extLst>
              <a:ext uri="{FF2B5EF4-FFF2-40B4-BE49-F238E27FC236}">
                <a16:creationId xmlns:a16="http://schemas.microsoft.com/office/drawing/2014/main" id="{51AD105C-BC53-440E-8E18-0456A4B108E6}"/>
              </a:ext>
            </a:extLst>
          </p:cNvPr>
          <p:cNvSpPr>
            <a:spLocks noGrp="1"/>
          </p:cNvSpPr>
          <p:nvPr>
            <p:ph idx="1"/>
          </p:nvPr>
        </p:nvSpPr>
        <p:spPr>
          <a:xfrm>
            <a:off x="913795" y="1708137"/>
            <a:ext cx="10353762" cy="3695136"/>
          </a:xfrm>
        </p:spPr>
        <p:txBody>
          <a:bodyPr/>
          <a:lstStyle/>
          <a:p>
            <a:r>
              <a:rPr lang="zh-TW" altLang="en-US" dirty="0"/>
              <a:t>獨立圖片內容與其標題</a:t>
            </a:r>
          </a:p>
        </p:txBody>
      </p:sp>
      <p:sp>
        <p:nvSpPr>
          <p:cNvPr id="4" name="投影片編號版面配置區 3">
            <a:extLst>
              <a:ext uri="{FF2B5EF4-FFF2-40B4-BE49-F238E27FC236}">
                <a16:creationId xmlns:a16="http://schemas.microsoft.com/office/drawing/2014/main" id="{730CD71E-81F4-404D-9CED-B7F549A7A7AC}"/>
              </a:ext>
            </a:extLst>
          </p:cNvPr>
          <p:cNvSpPr>
            <a:spLocks noGrp="1"/>
          </p:cNvSpPr>
          <p:nvPr>
            <p:ph type="sldNum" sz="quarter" idx="12"/>
          </p:nvPr>
        </p:nvSpPr>
        <p:spPr/>
        <p:txBody>
          <a:bodyPr/>
          <a:lstStyle/>
          <a:p>
            <a:fld id="{FF859E45-04B1-4E58-9AF5-660380539FB8}" type="slidenum">
              <a:rPr lang="zh-TW" altLang="en-US" smtClean="0"/>
              <a:t>60</a:t>
            </a:fld>
            <a:endParaRPr lang="zh-TW" altLang="en-US"/>
          </a:p>
        </p:txBody>
      </p:sp>
      <p:grpSp>
        <p:nvGrpSpPr>
          <p:cNvPr id="8" name="群組 7">
            <a:extLst>
              <a:ext uri="{FF2B5EF4-FFF2-40B4-BE49-F238E27FC236}">
                <a16:creationId xmlns:a16="http://schemas.microsoft.com/office/drawing/2014/main" id="{EDA00A10-FADD-4559-BABC-C6080EF71241}"/>
              </a:ext>
            </a:extLst>
          </p:cNvPr>
          <p:cNvGrpSpPr/>
          <p:nvPr/>
        </p:nvGrpSpPr>
        <p:grpSpPr>
          <a:xfrm>
            <a:off x="1200728" y="2349245"/>
            <a:ext cx="9790545" cy="4203609"/>
            <a:chOff x="1220311" y="2780145"/>
            <a:chExt cx="9790545" cy="4203609"/>
          </a:xfrm>
        </p:grpSpPr>
        <p:sp>
          <p:nvSpPr>
            <p:cNvPr id="9" name="矩形 8">
              <a:extLst>
                <a:ext uri="{FF2B5EF4-FFF2-40B4-BE49-F238E27FC236}">
                  <a16:creationId xmlns:a16="http://schemas.microsoft.com/office/drawing/2014/main" id="{E2026451-3541-4BEB-B4A7-A4C7EC21E717}"/>
                </a:ext>
              </a:extLst>
            </p:cNvPr>
            <p:cNvSpPr/>
            <p:nvPr/>
          </p:nvSpPr>
          <p:spPr>
            <a:xfrm>
              <a:off x="1220311" y="3029978"/>
              <a:ext cx="9790545" cy="3953776"/>
            </a:xfrm>
            <a:prstGeom prst="rect">
              <a:avLst/>
            </a:prstGeom>
            <a:solidFill>
              <a:schemeClr val="dk1">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t" anchorCtr="0"/>
            <a:lstStyle/>
            <a:p>
              <a:r>
                <a:rPr lang="en-US" altLang="zh-TW" dirty="0">
                  <a:solidFill>
                    <a:srgbClr val="4A9CCC"/>
                  </a:solidFill>
                </a:rPr>
                <a:t>&lt;</a:t>
              </a:r>
              <a:r>
                <a:rPr lang="en-US" altLang="zh-TW" dirty="0">
                  <a:solidFill>
                    <a:srgbClr val="FFC000"/>
                  </a:solidFill>
                </a:rPr>
                <a:t>figure</a:t>
              </a:r>
              <a:r>
                <a:rPr lang="en-US" altLang="zh-TW" dirty="0">
                  <a:solidFill>
                    <a:srgbClr val="4A9CCC"/>
                  </a:solidFill>
                </a:rPr>
                <a:t>&gt;</a:t>
              </a:r>
            </a:p>
            <a:p>
              <a:r>
                <a:rPr lang="en-US" altLang="zh-TW" dirty="0">
                  <a:solidFill>
                    <a:srgbClr val="4A9CCC"/>
                  </a:solidFill>
                </a:rPr>
                <a:t>  &lt;</a:t>
              </a:r>
              <a:r>
                <a:rPr lang="en-US" altLang="zh-TW" dirty="0" err="1">
                  <a:solidFill>
                    <a:srgbClr val="FFC000"/>
                  </a:solidFill>
                </a:rPr>
                <a:t>img</a:t>
              </a:r>
              <a:r>
                <a:rPr lang="en-US" altLang="zh-TW" dirty="0">
                  <a:solidFill>
                    <a:srgbClr val="4A9CCC"/>
                  </a:solidFill>
                </a:rPr>
                <a:t> </a:t>
              </a:r>
              <a:r>
                <a:rPr lang="en-US" altLang="zh-TW" dirty="0" err="1">
                  <a:solidFill>
                    <a:srgbClr val="FF0000"/>
                  </a:solidFill>
                </a:rPr>
                <a:t>src</a:t>
              </a:r>
              <a:r>
                <a:rPr lang="en-US" altLang="zh-TW" dirty="0">
                  <a:solidFill>
                    <a:srgbClr val="FF0000"/>
                  </a:solidFill>
                </a:rPr>
                <a:t>="</a:t>
              </a:r>
              <a:r>
                <a:rPr lang="en-US" altLang="zh-TW" dirty="0">
                  <a:solidFill>
                    <a:srgbClr val="92D050"/>
                  </a:solidFill>
                </a:rPr>
                <a:t>pic_trulli.jpg</a:t>
              </a:r>
              <a:r>
                <a:rPr lang="en-US" altLang="zh-TW" dirty="0">
                  <a:solidFill>
                    <a:srgbClr val="FF0000"/>
                  </a:solidFill>
                </a:rPr>
                <a:t>" alt="</a:t>
              </a:r>
              <a:r>
                <a:rPr lang="en-US" altLang="zh-TW" dirty="0" err="1">
                  <a:solidFill>
                    <a:srgbClr val="92D050"/>
                  </a:solidFill>
                </a:rPr>
                <a:t>Trulli</a:t>
              </a:r>
              <a:r>
                <a:rPr lang="en-US" altLang="zh-TW" dirty="0">
                  <a:solidFill>
                    <a:srgbClr val="FF0000"/>
                  </a:solidFill>
                </a:rPr>
                <a:t>"</a:t>
              </a:r>
              <a:r>
                <a:rPr lang="en-US" altLang="zh-TW" dirty="0">
                  <a:solidFill>
                    <a:srgbClr val="4A9CCC"/>
                  </a:solidFill>
                </a:rPr>
                <a:t>&gt;</a:t>
              </a:r>
            </a:p>
            <a:p>
              <a:r>
                <a:rPr lang="en-US" altLang="zh-TW" dirty="0">
                  <a:solidFill>
                    <a:srgbClr val="4A9CCC"/>
                  </a:solidFill>
                </a:rPr>
                <a:t>  &lt;</a:t>
              </a:r>
              <a:r>
                <a:rPr lang="en-US" altLang="zh-TW" dirty="0" err="1">
                  <a:solidFill>
                    <a:srgbClr val="FFC000"/>
                  </a:solidFill>
                </a:rPr>
                <a:t>figcaption</a:t>
              </a:r>
              <a:r>
                <a:rPr lang="en-US" altLang="zh-TW" dirty="0">
                  <a:solidFill>
                    <a:srgbClr val="4A9CCC"/>
                  </a:solidFill>
                </a:rPr>
                <a:t>&gt;</a:t>
              </a:r>
              <a:r>
                <a:rPr lang="en-US" altLang="zh-TW" dirty="0">
                  <a:solidFill>
                    <a:schemeClr val="tx1"/>
                  </a:solidFill>
                </a:rPr>
                <a:t>Fig1. - </a:t>
              </a:r>
              <a:r>
                <a:rPr lang="en-US" altLang="zh-TW" dirty="0" err="1">
                  <a:solidFill>
                    <a:schemeClr val="tx1"/>
                  </a:solidFill>
                </a:rPr>
                <a:t>Trulli</a:t>
              </a:r>
              <a:r>
                <a:rPr lang="en-US" altLang="zh-TW" dirty="0">
                  <a:solidFill>
                    <a:schemeClr val="tx1"/>
                  </a:solidFill>
                </a:rPr>
                <a:t>, Puglia, Italy.</a:t>
              </a:r>
              <a:r>
                <a:rPr lang="en-US" altLang="zh-TW" dirty="0">
                  <a:solidFill>
                    <a:srgbClr val="4A9CCC"/>
                  </a:solidFill>
                </a:rPr>
                <a:t>&lt;</a:t>
              </a:r>
              <a:r>
                <a:rPr lang="en-US" altLang="zh-TW" dirty="0">
                  <a:solidFill>
                    <a:srgbClr val="FFC000"/>
                  </a:solidFill>
                </a:rPr>
                <a:t>/</a:t>
              </a:r>
              <a:r>
                <a:rPr lang="en-US" altLang="zh-TW" dirty="0" err="1">
                  <a:solidFill>
                    <a:srgbClr val="FFC000"/>
                  </a:solidFill>
                </a:rPr>
                <a:t>figcaption</a:t>
              </a:r>
              <a:r>
                <a:rPr lang="en-US" altLang="zh-TW" dirty="0">
                  <a:solidFill>
                    <a:srgbClr val="4A9CCC"/>
                  </a:solidFill>
                </a:rPr>
                <a:t>&gt;</a:t>
              </a:r>
            </a:p>
            <a:p>
              <a:r>
                <a:rPr lang="en-US" altLang="zh-TW" dirty="0">
                  <a:solidFill>
                    <a:srgbClr val="4A9CCC"/>
                  </a:solidFill>
                </a:rPr>
                <a:t>&lt;</a:t>
              </a:r>
              <a:r>
                <a:rPr lang="en-US" altLang="zh-TW" dirty="0">
                  <a:solidFill>
                    <a:srgbClr val="FFC000"/>
                  </a:solidFill>
                </a:rPr>
                <a:t>/figure</a:t>
              </a:r>
              <a:r>
                <a:rPr lang="en-US" altLang="zh-TW" dirty="0">
                  <a:solidFill>
                    <a:srgbClr val="4A9CCC"/>
                  </a:solidFill>
                </a:rPr>
                <a:t>&gt;</a:t>
              </a:r>
              <a:endParaRPr lang="zh-TW" altLang="en-US" dirty="0">
                <a:solidFill>
                  <a:srgbClr val="4A9CCC"/>
                </a:solidFill>
              </a:endParaRPr>
            </a:p>
          </p:txBody>
        </p:sp>
        <p:sp>
          <p:nvSpPr>
            <p:cNvPr id="10" name="矩形 9">
              <a:extLst>
                <a:ext uri="{FF2B5EF4-FFF2-40B4-BE49-F238E27FC236}">
                  <a16:creationId xmlns:a16="http://schemas.microsoft.com/office/drawing/2014/main" id="{FC377C7D-DD4C-4BF5-908D-13D98D74857B}"/>
                </a:ext>
              </a:extLst>
            </p:cNvPr>
            <p:cNvSpPr/>
            <p:nvPr/>
          </p:nvSpPr>
          <p:spPr>
            <a:xfrm>
              <a:off x="1220311" y="2780145"/>
              <a:ext cx="9790545" cy="249831"/>
            </a:xfrm>
            <a:prstGeom prst="rect">
              <a:avLst/>
            </a:prstGeom>
            <a:solidFill>
              <a:schemeClr val="tx2">
                <a:lumMod val="50000"/>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zh-TW" altLang="en-US" sz="1400" dirty="0"/>
                <a:t>🖊</a:t>
              </a:r>
            </a:p>
          </p:txBody>
        </p:sp>
      </p:grpSp>
    </p:spTree>
    <p:extLst>
      <p:ext uri="{BB962C8B-B14F-4D97-AF65-F5344CB8AC3E}">
        <p14:creationId xmlns:p14="http://schemas.microsoft.com/office/powerpoint/2010/main" val="2044941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A0D5D-979D-42A6-96D4-01E6BAF6D2B1}"/>
              </a:ext>
            </a:extLst>
          </p:cNvPr>
          <p:cNvSpPr>
            <a:spLocks noGrp="1"/>
          </p:cNvSpPr>
          <p:nvPr>
            <p:ph type="title"/>
          </p:nvPr>
        </p:nvSpPr>
        <p:spPr/>
        <p:txBody>
          <a:bodyPr/>
          <a:lstStyle/>
          <a:p>
            <a:r>
              <a:rPr lang="en-US" altLang="zh-TW" dirty="0"/>
              <a:t>Lab 03</a:t>
            </a:r>
            <a:endParaRPr lang="zh-TW" altLang="en-US" dirty="0"/>
          </a:p>
        </p:txBody>
      </p:sp>
      <p:sp>
        <p:nvSpPr>
          <p:cNvPr id="3" name="內容版面配置區 2">
            <a:extLst>
              <a:ext uri="{FF2B5EF4-FFF2-40B4-BE49-F238E27FC236}">
                <a16:creationId xmlns:a16="http://schemas.microsoft.com/office/drawing/2014/main" id="{D9BEF9C3-28D9-43BA-AB4A-9691259EF5F2}"/>
              </a:ext>
            </a:extLst>
          </p:cNvPr>
          <p:cNvSpPr>
            <a:spLocks noGrp="1"/>
          </p:cNvSpPr>
          <p:nvPr>
            <p:ph idx="1"/>
          </p:nvPr>
        </p:nvSpPr>
        <p:spPr/>
        <p:txBody>
          <a:bodyPr/>
          <a:lstStyle/>
          <a:p>
            <a:r>
              <a:rPr lang="zh-TW" altLang="en-US" dirty="0"/>
              <a:t>在資料夾「</a:t>
            </a:r>
            <a:r>
              <a:rPr lang="en-US" altLang="zh-TW" dirty="0"/>
              <a:t>Lab</a:t>
            </a:r>
            <a:r>
              <a:rPr lang="zh-TW" altLang="en-US" dirty="0"/>
              <a:t>」中建立「</a:t>
            </a:r>
            <a:r>
              <a:rPr lang="en-US" altLang="zh-TW" dirty="0"/>
              <a:t>index.html</a:t>
            </a:r>
            <a:r>
              <a:rPr lang="zh-TW" altLang="en-US" dirty="0"/>
              <a:t>」</a:t>
            </a:r>
            <a:endParaRPr lang="en-US" altLang="zh-TW" dirty="0"/>
          </a:p>
          <a:p>
            <a:r>
              <a:rPr lang="zh-TW" altLang="en-US" dirty="0"/>
              <a:t>利用課程所學知識，以及你在網路上查到的東西，建立所有 </a:t>
            </a:r>
            <a:r>
              <a:rPr lang="en-US" altLang="zh-TW" dirty="0"/>
              <a:t>Lab </a:t>
            </a:r>
            <a:r>
              <a:rPr lang="zh-TW" altLang="en-US" dirty="0"/>
              <a:t>的彙整頁面</a:t>
            </a:r>
            <a:endParaRPr lang="en-US" altLang="zh-TW" dirty="0"/>
          </a:p>
          <a:p>
            <a:r>
              <a:rPr lang="zh-TW" altLang="en-US" dirty="0"/>
              <a:t>推薦使用：語意化標籤、表格、清單、超連結</a:t>
            </a:r>
            <a:r>
              <a:rPr lang="en-US" altLang="zh-TW" dirty="0"/>
              <a:t>…</a:t>
            </a:r>
            <a:r>
              <a:rPr lang="zh-TW" altLang="en-US" dirty="0"/>
              <a:t>等</a:t>
            </a:r>
          </a:p>
        </p:txBody>
      </p:sp>
      <p:sp>
        <p:nvSpPr>
          <p:cNvPr id="4" name="投影片編號版面配置區 3">
            <a:extLst>
              <a:ext uri="{FF2B5EF4-FFF2-40B4-BE49-F238E27FC236}">
                <a16:creationId xmlns:a16="http://schemas.microsoft.com/office/drawing/2014/main" id="{F917C624-E465-48E5-967A-C2A2A1DE44B1}"/>
              </a:ext>
            </a:extLst>
          </p:cNvPr>
          <p:cNvSpPr>
            <a:spLocks noGrp="1"/>
          </p:cNvSpPr>
          <p:nvPr>
            <p:ph type="sldNum" sz="quarter" idx="12"/>
          </p:nvPr>
        </p:nvSpPr>
        <p:spPr/>
        <p:txBody>
          <a:bodyPr/>
          <a:lstStyle/>
          <a:p>
            <a:fld id="{FF859E45-04B1-4E58-9AF5-660380539FB8}" type="slidenum">
              <a:rPr lang="zh-TW" altLang="en-US" smtClean="0"/>
              <a:t>61</a:t>
            </a:fld>
            <a:endParaRPr lang="zh-TW" altLang="en-US"/>
          </a:p>
        </p:txBody>
      </p:sp>
      <p:pic>
        <p:nvPicPr>
          <p:cNvPr id="6" name="圖片 5">
            <a:extLst>
              <a:ext uri="{FF2B5EF4-FFF2-40B4-BE49-F238E27FC236}">
                <a16:creationId xmlns:a16="http://schemas.microsoft.com/office/drawing/2014/main" id="{111A54BA-83E7-433A-996C-F27ACE47AEF7}"/>
              </a:ext>
            </a:extLst>
          </p:cNvPr>
          <p:cNvPicPr>
            <a:picLocks noChangeAspect="1"/>
          </p:cNvPicPr>
          <p:nvPr/>
        </p:nvPicPr>
        <p:blipFill>
          <a:blip r:embed="rId2"/>
          <a:stretch>
            <a:fillRect/>
          </a:stretch>
        </p:blipFill>
        <p:spPr>
          <a:xfrm>
            <a:off x="1985400" y="4199828"/>
            <a:ext cx="8210550" cy="2076450"/>
          </a:xfrm>
          <a:prstGeom prst="rect">
            <a:avLst/>
          </a:prstGeom>
        </p:spPr>
      </p:pic>
    </p:spTree>
    <p:extLst>
      <p:ext uri="{BB962C8B-B14F-4D97-AF65-F5344CB8AC3E}">
        <p14:creationId xmlns:p14="http://schemas.microsoft.com/office/powerpoint/2010/main" val="12174732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34F364-6E02-4AC0-89D3-E086A7358A60}"/>
              </a:ext>
            </a:extLst>
          </p:cNvPr>
          <p:cNvSpPr>
            <a:spLocks noGrp="1"/>
          </p:cNvSpPr>
          <p:nvPr>
            <p:ph type="title"/>
          </p:nvPr>
        </p:nvSpPr>
        <p:spPr/>
        <p:txBody>
          <a:bodyPr>
            <a:normAutofit/>
          </a:bodyPr>
          <a:lstStyle/>
          <a:p>
            <a:r>
              <a:rPr lang="zh-TW" altLang="en-US" sz="4000" dirty="0"/>
              <a:t>總結</a:t>
            </a:r>
          </a:p>
        </p:txBody>
      </p:sp>
      <p:sp>
        <p:nvSpPr>
          <p:cNvPr id="3" name="內容版面配置區 2">
            <a:extLst>
              <a:ext uri="{FF2B5EF4-FFF2-40B4-BE49-F238E27FC236}">
                <a16:creationId xmlns:a16="http://schemas.microsoft.com/office/drawing/2014/main" id="{A3D94C59-7D4A-47CD-BA0A-6A1B127D02D5}"/>
              </a:ext>
            </a:extLst>
          </p:cNvPr>
          <p:cNvSpPr>
            <a:spLocks noGrp="1"/>
          </p:cNvSpPr>
          <p:nvPr>
            <p:ph sz="half" idx="1"/>
          </p:nvPr>
        </p:nvSpPr>
        <p:spPr/>
        <p:txBody>
          <a:bodyPr>
            <a:normAutofit/>
          </a:bodyPr>
          <a:lstStyle/>
          <a:p>
            <a:r>
              <a:rPr lang="en-US" altLang="zh-TW" sz="3200" dirty="0"/>
              <a:t>HTML</a:t>
            </a:r>
            <a:r>
              <a:rPr lang="zh-TW" altLang="en-US" sz="3200" dirty="0"/>
              <a:t>基本架構</a:t>
            </a:r>
            <a:endParaRPr lang="en-US" altLang="zh-TW" sz="3200" dirty="0"/>
          </a:p>
          <a:p>
            <a:r>
              <a:rPr lang="zh-TW" altLang="en-US" sz="3200" dirty="0"/>
              <a:t>語法</a:t>
            </a:r>
            <a:endParaRPr lang="en-US" altLang="zh-TW" sz="3200" dirty="0"/>
          </a:p>
          <a:p>
            <a:r>
              <a:rPr lang="zh-TW" altLang="en-US" sz="3200" dirty="0"/>
              <a:t>基本標籤</a:t>
            </a:r>
          </a:p>
        </p:txBody>
      </p:sp>
      <p:sp>
        <p:nvSpPr>
          <p:cNvPr id="6" name="內容版面配置區 5">
            <a:extLst>
              <a:ext uri="{FF2B5EF4-FFF2-40B4-BE49-F238E27FC236}">
                <a16:creationId xmlns:a16="http://schemas.microsoft.com/office/drawing/2014/main" id="{44926BE0-3162-40B3-B369-52857880F075}"/>
              </a:ext>
            </a:extLst>
          </p:cNvPr>
          <p:cNvSpPr>
            <a:spLocks noGrp="1"/>
          </p:cNvSpPr>
          <p:nvPr>
            <p:ph sz="half" idx="2"/>
          </p:nvPr>
        </p:nvSpPr>
        <p:spPr/>
        <p:txBody>
          <a:bodyPr>
            <a:normAutofit/>
          </a:bodyPr>
          <a:lstStyle/>
          <a:p>
            <a:r>
              <a:rPr lang="zh-TW" altLang="en-US" sz="3200" dirty="0"/>
              <a:t>樣式</a:t>
            </a:r>
            <a:endParaRPr lang="en-US" altLang="zh-TW" sz="3200" dirty="0"/>
          </a:p>
          <a:p>
            <a:r>
              <a:rPr lang="zh-TW" altLang="en-US" sz="3200" dirty="0"/>
              <a:t>語意化標籤</a:t>
            </a:r>
          </a:p>
        </p:txBody>
      </p:sp>
      <p:sp>
        <p:nvSpPr>
          <p:cNvPr id="4" name="投影片編號版面配置區 3">
            <a:extLst>
              <a:ext uri="{FF2B5EF4-FFF2-40B4-BE49-F238E27FC236}">
                <a16:creationId xmlns:a16="http://schemas.microsoft.com/office/drawing/2014/main" id="{D4A365F6-995B-464A-865E-CB198583FEEE}"/>
              </a:ext>
            </a:extLst>
          </p:cNvPr>
          <p:cNvSpPr>
            <a:spLocks noGrp="1"/>
          </p:cNvSpPr>
          <p:nvPr>
            <p:ph type="sldNum" sz="quarter" idx="12"/>
          </p:nvPr>
        </p:nvSpPr>
        <p:spPr/>
        <p:txBody>
          <a:bodyPr/>
          <a:lstStyle/>
          <a:p>
            <a:fld id="{FF859E45-04B1-4E58-9AF5-660380539FB8}" type="slidenum">
              <a:rPr lang="zh-TW" altLang="en-US" smtClean="0"/>
              <a:t>62</a:t>
            </a:fld>
            <a:endParaRPr lang="zh-TW" altLang="en-US"/>
          </a:p>
        </p:txBody>
      </p:sp>
      <p:sp>
        <p:nvSpPr>
          <p:cNvPr id="5" name="矩形: 圓角 4">
            <a:extLst>
              <a:ext uri="{FF2B5EF4-FFF2-40B4-BE49-F238E27FC236}">
                <a16:creationId xmlns:a16="http://schemas.microsoft.com/office/drawing/2014/main" id="{628BA92A-27FB-405E-8C3C-94E7AEBBD830}"/>
              </a:ext>
            </a:extLst>
          </p:cNvPr>
          <p:cNvSpPr/>
          <p:nvPr/>
        </p:nvSpPr>
        <p:spPr>
          <a:xfrm>
            <a:off x="1370893" y="4899169"/>
            <a:ext cx="9439564" cy="152861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TW" altLang="en-US" sz="2400"/>
              <a:t>這些領域都</a:t>
            </a:r>
            <a:r>
              <a:rPr lang="zh-TW" altLang="en-US" sz="2400" dirty="0"/>
              <a:t>很廣，相關知識也很多</a:t>
            </a:r>
            <a:endParaRPr lang="en-US" altLang="zh-TW" sz="2400" dirty="0"/>
          </a:p>
          <a:p>
            <a:pPr algn="ctr"/>
            <a:r>
              <a:rPr lang="zh-TW" altLang="en-US" sz="2400" dirty="0"/>
              <a:t>這次講的都只是基礎中的基礎而已</a:t>
            </a:r>
            <a:endParaRPr lang="en-US" altLang="zh-TW" sz="2400" dirty="0"/>
          </a:p>
          <a:p>
            <a:pPr algn="ctr"/>
            <a:r>
              <a:rPr lang="zh-TW" altLang="en-US" sz="2400" dirty="0"/>
              <a:t>想深入了解可參閱課程提供的相關資源</a:t>
            </a:r>
          </a:p>
        </p:txBody>
      </p:sp>
    </p:spTree>
    <p:extLst>
      <p:ext uri="{BB962C8B-B14F-4D97-AF65-F5344CB8AC3E}">
        <p14:creationId xmlns:p14="http://schemas.microsoft.com/office/powerpoint/2010/main" val="691594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80BC0-B98F-4295-B3DD-ADD35B1E4B33}"/>
              </a:ext>
            </a:extLst>
          </p:cNvPr>
          <p:cNvSpPr>
            <a:spLocks noGrp="1"/>
          </p:cNvSpPr>
          <p:nvPr>
            <p:ph type="title"/>
          </p:nvPr>
        </p:nvSpPr>
        <p:spPr/>
        <p:txBody>
          <a:bodyPr/>
          <a:lstStyle/>
          <a:p>
            <a:r>
              <a:rPr lang="zh-TW" altLang="en-US" dirty="0"/>
              <a:t>相關資源</a:t>
            </a:r>
          </a:p>
        </p:txBody>
      </p:sp>
      <p:sp>
        <p:nvSpPr>
          <p:cNvPr id="3" name="內容版面配置區 2">
            <a:extLst>
              <a:ext uri="{FF2B5EF4-FFF2-40B4-BE49-F238E27FC236}">
                <a16:creationId xmlns:a16="http://schemas.microsoft.com/office/drawing/2014/main" id="{88855ADF-750A-439E-A221-200B3AC320F1}"/>
              </a:ext>
            </a:extLst>
          </p:cNvPr>
          <p:cNvSpPr>
            <a:spLocks noGrp="1"/>
          </p:cNvSpPr>
          <p:nvPr>
            <p:ph idx="1"/>
          </p:nvPr>
        </p:nvSpPr>
        <p:spPr>
          <a:xfrm>
            <a:off x="913795" y="1579419"/>
            <a:ext cx="10353762" cy="4996872"/>
          </a:xfrm>
        </p:spPr>
        <p:txBody>
          <a:bodyPr>
            <a:normAutofit/>
          </a:bodyPr>
          <a:lstStyle/>
          <a:p>
            <a:r>
              <a:rPr lang="en-US" altLang="zh-TW" dirty="0">
                <a:hlinkClick r:id="rId2"/>
              </a:rPr>
              <a:t>HTML </a:t>
            </a:r>
            <a:r>
              <a:rPr lang="zh-TW" altLang="en-US" dirty="0">
                <a:hlinkClick r:id="rId2"/>
              </a:rPr>
              <a:t>基礎 </a:t>
            </a:r>
            <a:r>
              <a:rPr lang="en-US" altLang="zh-TW" dirty="0">
                <a:hlinkClick r:id="rId2"/>
              </a:rPr>
              <a:t>- </a:t>
            </a:r>
            <a:r>
              <a:rPr lang="zh-TW" altLang="en-US" dirty="0">
                <a:hlinkClick r:id="rId2"/>
              </a:rPr>
              <a:t>學習該如何開發 </a:t>
            </a:r>
            <a:r>
              <a:rPr lang="en-US" altLang="zh-TW" dirty="0">
                <a:hlinkClick r:id="rId2"/>
              </a:rPr>
              <a:t>Web | MDN</a:t>
            </a:r>
            <a:endParaRPr lang="en-US" altLang="zh-TW" dirty="0"/>
          </a:p>
          <a:p>
            <a:r>
              <a:rPr lang="en-US" altLang="zh-TW" dirty="0">
                <a:hlinkClick r:id="rId3"/>
              </a:rPr>
              <a:t>HTML Tutorial - w3schools</a:t>
            </a:r>
            <a:endParaRPr lang="en-US" altLang="zh-TW" dirty="0">
              <a:hlinkClick r:id="rId4"/>
            </a:endParaRPr>
          </a:p>
          <a:p>
            <a:r>
              <a:rPr lang="en-US" altLang="zh-TW" dirty="0">
                <a:hlinkClick r:id="rId4"/>
              </a:rPr>
              <a:t>Google</a:t>
            </a:r>
            <a:r>
              <a:rPr lang="en-US" altLang="zh-TW" dirty="0"/>
              <a:t> </a:t>
            </a:r>
            <a:r>
              <a:rPr lang="zh-TW" altLang="en-US" dirty="0"/>
              <a:t>← 大部分問題的答案這邊都有</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7DB31AA-AF8C-4C36-ABE2-FEFA5C530DC3}"/>
              </a:ext>
            </a:extLst>
          </p:cNvPr>
          <p:cNvSpPr>
            <a:spLocks noGrp="1"/>
          </p:cNvSpPr>
          <p:nvPr>
            <p:ph type="sldNum" sz="quarter" idx="12"/>
          </p:nvPr>
        </p:nvSpPr>
        <p:spPr/>
        <p:txBody>
          <a:bodyPr/>
          <a:lstStyle/>
          <a:p>
            <a:fld id="{FF859E45-04B1-4E58-9AF5-660380539FB8}" type="slidenum">
              <a:rPr lang="zh-TW" altLang="en-US" smtClean="0"/>
              <a:t>63</a:t>
            </a:fld>
            <a:endParaRPr lang="zh-TW" altLang="en-US"/>
          </a:p>
        </p:txBody>
      </p:sp>
    </p:spTree>
    <p:extLst>
      <p:ext uri="{BB962C8B-B14F-4D97-AF65-F5344CB8AC3E}">
        <p14:creationId xmlns:p14="http://schemas.microsoft.com/office/powerpoint/2010/main" val="410706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BCF6768-2A7D-4FAD-BA88-30CFCBF06493}"/>
              </a:ext>
            </a:extLst>
          </p:cNvPr>
          <p:cNvSpPr>
            <a:spLocks noGrp="1"/>
          </p:cNvSpPr>
          <p:nvPr>
            <p:ph type="ctrTitle"/>
          </p:nvPr>
        </p:nvSpPr>
        <p:spPr/>
        <p:txBody>
          <a:bodyPr/>
          <a:lstStyle/>
          <a:p>
            <a:r>
              <a:rPr lang="en-US" altLang="zh-TW" dirty="0"/>
              <a:t>GitHub Pages</a:t>
            </a:r>
            <a:endParaRPr lang="zh-TW" altLang="en-US" dirty="0"/>
          </a:p>
        </p:txBody>
      </p:sp>
      <p:sp>
        <p:nvSpPr>
          <p:cNvPr id="6" name="副標題 5">
            <a:extLst>
              <a:ext uri="{FF2B5EF4-FFF2-40B4-BE49-F238E27FC236}">
                <a16:creationId xmlns:a16="http://schemas.microsoft.com/office/drawing/2014/main" id="{F78D41C6-1E1C-467F-95B8-7D2CC3C9F5EC}"/>
              </a:ext>
            </a:extLst>
          </p:cNvPr>
          <p:cNvSpPr>
            <a:spLocks noGrp="1"/>
          </p:cNvSpPr>
          <p:nvPr>
            <p:ph type="subTitle" idx="1"/>
          </p:nvPr>
        </p:nvSpPr>
        <p:spPr/>
        <p:txBody>
          <a:bodyPr/>
          <a:lstStyle/>
          <a:p>
            <a:r>
              <a:rPr lang="zh-TW" altLang="en-US" dirty="0"/>
              <a:t>將網頁發佈到網路上</a:t>
            </a:r>
          </a:p>
        </p:txBody>
      </p:sp>
      <p:sp>
        <p:nvSpPr>
          <p:cNvPr id="4" name="投影片編號版面配置區 3">
            <a:extLst>
              <a:ext uri="{FF2B5EF4-FFF2-40B4-BE49-F238E27FC236}">
                <a16:creationId xmlns:a16="http://schemas.microsoft.com/office/drawing/2014/main" id="{045FD30E-D1C6-4DFD-85BC-BC6E92AD80ED}"/>
              </a:ext>
            </a:extLst>
          </p:cNvPr>
          <p:cNvSpPr>
            <a:spLocks noGrp="1"/>
          </p:cNvSpPr>
          <p:nvPr>
            <p:ph type="sldNum" sz="quarter" idx="12"/>
          </p:nvPr>
        </p:nvSpPr>
        <p:spPr/>
        <p:txBody>
          <a:bodyPr/>
          <a:lstStyle/>
          <a:p>
            <a:fld id="{FF859E45-04B1-4E58-9AF5-660380539FB8}" type="slidenum">
              <a:rPr lang="zh-TW" altLang="en-US" smtClean="0"/>
              <a:t>7</a:t>
            </a:fld>
            <a:endParaRPr lang="zh-TW" altLang="en-US"/>
          </a:p>
        </p:txBody>
      </p:sp>
    </p:spTree>
    <p:extLst>
      <p:ext uri="{BB962C8B-B14F-4D97-AF65-F5344CB8AC3E}">
        <p14:creationId xmlns:p14="http://schemas.microsoft.com/office/powerpoint/2010/main" val="216697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E75CB-E26D-450A-9453-3678D346C16B}"/>
              </a:ext>
            </a:extLst>
          </p:cNvPr>
          <p:cNvSpPr>
            <a:spLocks noGrp="1"/>
          </p:cNvSpPr>
          <p:nvPr>
            <p:ph type="title"/>
          </p:nvPr>
        </p:nvSpPr>
        <p:spPr/>
        <p:txBody>
          <a:bodyPr/>
          <a:lstStyle/>
          <a:p>
            <a:r>
              <a:rPr lang="en-US" altLang="zh-TW" dirty="0"/>
              <a:t>GitHub Pages</a:t>
            </a:r>
            <a:endParaRPr lang="zh-TW" altLang="en-US" dirty="0"/>
          </a:p>
        </p:txBody>
      </p:sp>
      <p:sp>
        <p:nvSpPr>
          <p:cNvPr id="3" name="內容版面配置區 2">
            <a:extLst>
              <a:ext uri="{FF2B5EF4-FFF2-40B4-BE49-F238E27FC236}">
                <a16:creationId xmlns:a16="http://schemas.microsoft.com/office/drawing/2014/main" id="{A3A433E6-B88E-4BDC-BED7-0B69F86E3D41}"/>
              </a:ext>
            </a:extLst>
          </p:cNvPr>
          <p:cNvSpPr>
            <a:spLocks noGrp="1"/>
          </p:cNvSpPr>
          <p:nvPr>
            <p:ph idx="1"/>
          </p:nvPr>
        </p:nvSpPr>
        <p:spPr/>
        <p:txBody>
          <a:bodyPr/>
          <a:lstStyle/>
          <a:p>
            <a:r>
              <a:rPr lang="en-US" altLang="zh-TW" dirty="0"/>
              <a:t>GitHub </a:t>
            </a:r>
            <a:r>
              <a:rPr lang="zh-TW" altLang="en-US" dirty="0"/>
              <a:t>提供的網頁寄存服務</a:t>
            </a:r>
            <a:endParaRPr lang="en-US" altLang="zh-TW" dirty="0"/>
          </a:p>
          <a:p>
            <a:r>
              <a:rPr lang="zh-TW" altLang="en-US" dirty="0"/>
              <a:t>可存放靜態網頁</a:t>
            </a:r>
          </a:p>
        </p:txBody>
      </p:sp>
      <p:sp>
        <p:nvSpPr>
          <p:cNvPr id="4" name="投影片編號版面配置區 3">
            <a:extLst>
              <a:ext uri="{FF2B5EF4-FFF2-40B4-BE49-F238E27FC236}">
                <a16:creationId xmlns:a16="http://schemas.microsoft.com/office/drawing/2014/main" id="{6C41BCD2-9F63-40B9-9E14-1A9DF13F174E}"/>
              </a:ext>
            </a:extLst>
          </p:cNvPr>
          <p:cNvSpPr>
            <a:spLocks noGrp="1"/>
          </p:cNvSpPr>
          <p:nvPr>
            <p:ph type="sldNum" sz="quarter" idx="12"/>
          </p:nvPr>
        </p:nvSpPr>
        <p:spPr/>
        <p:txBody>
          <a:bodyPr/>
          <a:lstStyle/>
          <a:p>
            <a:fld id="{FF859E45-04B1-4E58-9AF5-660380539FB8}" type="slidenum">
              <a:rPr lang="zh-TW" altLang="en-US" smtClean="0"/>
              <a:t>8</a:t>
            </a:fld>
            <a:endParaRPr lang="zh-TW" altLang="en-US"/>
          </a:p>
        </p:txBody>
      </p:sp>
    </p:spTree>
    <p:extLst>
      <p:ext uri="{BB962C8B-B14F-4D97-AF65-F5344CB8AC3E}">
        <p14:creationId xmlns:p14="http://schemas.microsoft.com/office/powerpoint/2010/main" val="281320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8E6C1-78C7-4EE3-BA51-3BA07FADF29B}"/>
              </a:ext>
            </a:extLst>
          </p:cNvPr>
          <p:cNvSpPr>
            <a:spLocks noGrp="1"/>
          </p:cNvSpPr>
          <p:nvPr>
            <p:ph type="title"/>
          </p:nvPr>
        </p:nvSpPr>
        <p:spPr/>
        <p:txBody>
          <a:bodyPr/>
          <a:lstStyle/>
          <a:p>
            <a:r>
              <a:rPr lang="zh-TW" altLang="en-US" dirty="0"/>
              <a:t>準備</a:t>
            </a:r>
          </a:p>
        </p:txBody>
      </p:sp>
      <p:sp>
        <p:nvSpPr>
          <p:cNvPr id="3" name="內容版面配置區 2">
            <a:extLst>
              <a:ext uri="{FF2B5EF4-FFF2-40B4-BE49-F238E27FC236}">
                <a16:creationId xmlns:a16="http://schemas.microsoft.com/office/drawing/2014/main" id="{9541D0EB-6819-48D6-8F05-12E87254AE42}"/>
              </a:ext>
            </a:extLst>
          </p:cNvPr>
          <p:cNvSpPr>
            <a:spLocks noGrp="1"/>
          </p:cNvSpPr>
          <p:nvPr>
            <p:ph idx="1"/>
          </p:nvPr>
        </p:nvSpPr>
        <p:spPr/>
        <p:txBody>
          <a:bodyPr/>
          <a:lstStyle/>
          <a:p>
            <a:r>
              <a:rPr lang="zh-TW" altLang="en-US" dirty="0"/>
              <a:t>在專案中建立 </a:t>
            </a:r>
            <a:r>
              <a:rPr lang="en-US" altLang="zh-TW" dirty="0"/>
              <a:t>index.html</a:t>
            </a:r>
            <a:r>
              <a:rPr lang="zh-TW" altLang="en-US" dirty="0"/>
              <a:t>（記得 </a:t>
            </a:r>
            <a:r>
              <a:rPr lang="en-US" altLang="zh-TW" dirty="0"/>
              <a:t>add &amp; push</a:t>
            </a:r>
            <a:r>
              <a:rPr lang="zh-TW" altLang="en-US" dirty="0"/>
              <a:t>）</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5BE95E0-E968-40AA-98FF-C32905E9BFFE}"/>
              </a:ext>
            </a:extLst>
          </p:cNvPr>
          <p:cNvSpPr>
            <a:spLocks noGrp="1"/>
          </p:cNvSpPr>
          <p:nvPr>
            <p:ph type="sldNum" sz="quarter" idx="12"/>
          </p:nvPr>
        </p:nvSpPr>
        <p:spPr/>
        <p:txBody>
          <a:bodyPr/>
          <a:lstStyle/>
          <a:p>
            <a:fld id="{FF859E45-04B1-4E58-9AF5-660380539FB8}" type="slidenum">
              <a:rPr lang="zh-TW" altLang="en-US" smtClean="0"/>
              <a:t>9</a:t>
            </a:fld>
            <a:endParaRPr lang="zh-TW" altLang="en-US"/>
          </a:p>
        </p:txBody>
      </p:sp>
      <p:pic>
        <p:nvPicPr>
          <p:cNvPr id="5" name="圖片 4">
            <a:extLst>
              <a:ext uri="{FF2B5EF4-FFF2-40B4-BE49-F238E27FC236}">
                <a16:creationId xmlns:a16="http://schemas.microsoft.com/office/drawing/2014/main" id="{C38FD3E3-D1ED-4886-834A-9970C54CBB32}"/>
              </a:ext>
            </a:extLst>
          </p:cNvPr>
          <p:cNvPicPr>
            <a:picLocks noChangeAspect="1"/>
          </p:cNvPicPr>
          <p:nvPr/>
        </p:nvPicPr>
        <p:blipFill>
          <a:blip r:embed="rId2"/>
          <a:stretch>
            <a:fillRect/>
          </a:stretch>
        </p:blipFill>
        <p:spPr>
          <a:xfrm>
            <a:off x="1618687" y="3134007"/>
            <a:ext cx="8943975" cy="1619250"/>
          </a:xfrm>
          <a:prstGeom prst="rect">
            <a:avLst/>
          </a:prstGeom>
        </p:spPr>
      </p:pic>
    </p:spTree>
    <p:extLst>
      <p:ext uri="{BB962C8B-B14F-4D97-AF65-F5344CB8AC3E}">
        <p14:creationId xmlns:p14="http://schemas.microsoft.com/office/powerpoint/2010/main" val="1871148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自訂 1">
      <a:majorFont>
        <a:latin typeface="Sauce Code Powerline"/>
        <a:ea typeface="微軟正黑體"/>
        <a:cs typeface=""/>
      </a:majorFont>
      <a:minorFont>
        <a:latin typeface="Sauce Code Powerline"/>
        <a:ea typeface="微軟正黑體"/>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TM04033921[[fn=大馬士革風]]</Template>
  <TotalTime>7244</TotalTime>
  <Words>3084</Words>
  <Application>Microsoft Office PowerPoint</Application>
  <PresentationFormat>寬螢幕</PresentationFormat>
  <Paragraphs>466</Paragraphs>
  <Slides>63</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63</vt:i4>
      </vt:variant>
    </vt:vector>
  </HeadingPairs>
  <TitlesOfParts>
    <vt:vector size="67" baseType="lpstr">
      <vt:lpstr>Arial</vt:lpstr>
      <vt:lpstr>Calibri</vt:lpstr>
      <vt:lpstr>Sauce Code Powerline</vt:lpstr>
      <vt:lpstr>Damask</vt:lpstr>
      <vt:lpstr>HTML</vt:lpstr>
      <vt:lpstr>Editor</vt:lpstr>
      <vt:lpstr>編輯 HTML 的工具</vt:lpstr>
      <vt:lpstr>HTML5 Example</vt:lpstr>
      <vt:lpstr>HTML5 Example</vt:lpstr>
      <vt:lpstr>快速建立 HTML5 基本樣板</vt:lpstr>
      <vt:lpstr>GitHub Pages</vt:lpstr>
      <vt:lpstr>GitHub Pages</vt:lpstr>
      <vt:lpstr>準備</vt:lpstr>
      <vt:lpstr>設定 GitHub Pages</vt:lpstr>
      <vt:lpstr>HTML</vt:lpstr>
      <vt:lpstr>標籤（Tag）與元素（Element）</vt:lpstr>
      <vt:lpstr>屬性（Attribute）</vt:lpstr>
      <vt:lpstr>空元素（Empty Element）</vt:lpstr>
      <vt:lpstr>巢狀元素（Nested Element）</vt:lpstr>
      <vt:lpstr>HTTP 伺服器</vt:lpstr>
      <vt:lpstr>HTTP 伺服器</vt:lpstr>
      <vt:lpstr>執行簡易 HTTP 伺服器</vt:lpstr>
      <vt:lpstr>HTML5 Example</vt:lpstr>
      <vt:lpstr>HTML5 Example</vt:lpstr>
      <vt:lpstr>&lt;!DOCTYPE html&gt;</vt:lpstr>
      <vt:lpstr>&lt;html&gt;</vt:lpstr>
      <vt:lpstr>&lt;head&gt;</vt:lpstr>
      <vt:lpstr>&lt;body&gt;</vt:lpstr>
      <vt:lpstr>基本標籤</vt:lpstr>
      <vt:lpstr>文字</vt:lpstr>
      <vt:lpstr>文字的屬性</vt:lpstr>
      <vt:lpstr>圖片</vt:lpstr>
      <vt:lpstr>超連結</vt:lpstr>
      <vt:lpstr>超連結書籤</vt:lpstr>
      <vt:lpstr>水平分隔線</vt:lpstr>
      <vt:lpstr>表格</vt:lpstr>
      <vt:lpstr>複雜點的表格</vt:lpstr>
      <vt:lpstr>表格合併</vt:lpstr>
      <vt:lpstr>清單</vt:lpstr>
      <vt:lpstr>清單類型</vt:lpstr>
      <vt:lpstr>註解</vt:lpstr>
      <vt:lpstr>區塊</vt:lpstr>
      <vt:lpstr>Lab 01</vt:lpstr>
      <vt:lpstr>文字格式標籤</vt:lpstr>
      <vt:lpstr>文字格式標籤</vt:lpstr>
      <vt:lpstr>基本 Style</vt:lpstr>
      <vt:lpstr>Style</vt:lpstr>
      <vt:lpstr>顏色</vt:lpstr>
      <vt:lpstr>背景顏色</vt:lpstr>
      <vt:lpstr>尺寸</vt:lpstr>
      <vt:lpstr>字形</vt:lpstr>
      <vt:lpstr>對齊方式</vt:lpstr>
      <vt:lpstr>Lab 02</vt:lpstr>
      <vt:lpstr>語意化標籤</vt:lpstr>
      <vt:lpstr>語意化標籤</vt:lpstr>
      <vt:lpstr>語意化標籤</vt:lpstr>
      <vt:lpstr>&lt;main&gt;</vt:lpstr>
      <vt:lpstr>&lt;section&gt;</vt:lpstr>
      <vt:lpstr>&lt;article&gt;</vt:lpstr>
      <vt:lpstr>&lt;header&gt;</vt:lpstr>
      <vt:lpstr>&lt;footer&gt;</vt:lpstr>
      <vt:lpstr>&lt;nav&gt;</vt:lpstr>
      <vt:lpstr>&lt;aside&gt;</vt:lpstr>
      <vt:lpstr>&lt;figure&gt; 與 &lt;figcaption&gt;</vt:lpstr>
      <vt:lpstr>Lab 03</vt:lpstr>
      <vt:lpstr>總結</vt:lpstr>
      <vt:lpstr>相關資源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技術實務課程</dc:title>
  <dc:creator>Chan-Yuan Hsu</dc:creator>
  <cp:lastModifiedBy>Chan-Yuan Hsu</cp:lastModifiedBy>
  <cp:revision>278</cp:revision>
  <dcterms:created xsi:type="dcterms:W3CDTF">2017-11-26T12:30:33Z</dcterms:created>
  <dcterms:modified xsi:type="dcterms:W3CDTF">2020-08-09T15:39:39Z</dcterms:modified>
</cp:coreProperties>
</file>