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"/>
  </p:notesMasterIdLst>
  <p:sldIdLst>
    <p:sldId id="256" r:id="rId2"/>
    <p:sldId id="379" r:id="rId3"/>
    <p:sldId id="413" r:id="rId4"/>
    <p:sldId id="380" r:id="rId5"/>
    <p:sldId id="41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</p14:sldIdLst>
        </p14:section>
        <p14:section name="Introduction" id="{BC09B65D-5D93-4743-9F63-0F8B43DE82E9}">
          <p14:sldIdLst>
            <p14:sldId id="379"/>
            <p14:sldId id="413"/>
            <p14:sldId id="380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B7wQapJYuSCL6V8g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id7.cl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zh-TW" altLang="en-US" dirty="0"/>
              <a:t>似乎是最後一天？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227781"/>
            <a:ext cx="9001462" cy="658091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2890124-B8AC-4858-835E-C5DCEA0E931F}"/>
              </a:ext>
            </a:extLst>
          </p:cNvPr>
          <p:cNvSpPr txBox="1">
            <a:spLocks/>
          </p:cNvSpPr>
          <p:nvPr/>
        </p:nvSpPr>
        <p:spPr>
          <a:xfrm>
            <a:off x="1595269" y="3381735"/>
            <a:ext cx="9001462" cy="102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7712E-BD5A-4139-AB64-C1BB6C2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小組專題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DD9C7-779D-40E0-9AB7-49550B6D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撰寫網頁</a:t>
            </a:r>
            <a:endParaRPr lang="en-US" altLang="zh-TW" dirty="0"/>
          </a:p>
          <a:p>
            <a:pPr lvl="1"/>
            <a:r>
              <a:rPr lang="zh-TW" altLang="en-US" dirty="0"/>
              <a:t>個人網頁、小組網頁、推坑自己的信仰</a:t>
            </a:r>
            <a:r>
              <a:rPr lang="en-US" altLang="zh-TW" dirty="0"/>
              <a:t>(?)…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禁止違法或違反善良風俗等不當題材</a:t>
            </a:r>
            <a:endParaRPr lang="en-US" altLang="zh-TW" dirty="0"/>
          </a:p>
          <a:p>
            <a:r>
              <a:rPr lang="en-US" altLang="zh-TW" dirty="0"/>
              <a:t>2~4</a:t>
            </a:r>
            <a:r>
              <a:rPr lang="zh-TW" altLang="en-US" dirty="0"/>
              <a:t> 人一組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98B6D-D44A-41C6-AEDF-34D31E41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38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C74A1-58F6-4C63-A45A-1E608E7C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發表方式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35898-F6C1-4F3A-B1C9-5C3154E0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各組輪流上台展示</a:t>
            </a:r>
            <a:endParaRPr lang="en-US" altLang="zh-TW" dirty="0"/>
          </a:p>
          <a:p>
            <a:r>
              <a:rPr lang="zh-TW" altLang="en-US" dirty="0"/>
              <a:t>直接秀 </a:t>
            </a:r>
            <a:r>
              <a:rPr lang="en-US" altLang="zh-TW" dirty="0"/>
              <a:t>GitHub Pages </a:t>
            </a:r>
            <a:r>
              <a:rPr lang="zh-TW" altLang="en-US" dirty="0"/>
              <a:t>上的網頁即可</a:t>
            </a:r>
            <a:endParaRPr lang="en-US" altLang="zh-TW" dirty="0"/>
          </a:p>
          <a:p>
            <a:r>
              <a:rPr lang="zh-TW" altLang="en-US" dirty="0"/>
              <a:t>介紹專案並稍微聊聊主題、分工、心路歷程等等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4ADC2D-AE5E-43C8-8C26-BBF3AD6A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2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C735D-C3BA-428B-89E8-FD80125B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54A5B-4592-4F32-A839-4E2AE73B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/>
          <a:lstStyle/>
          <a:p>
            <a:r>
              <a:rPr lang="zh-TW" altLang="en-US" dirty="0"/>
              <a:t>不是考試</a:t>
            </a:r>
            <a:endParaRPr lang="en-US" altLang="zh-TW" dirty="0"/>
          </a:p>
          <a:p>
            <a:r>
              <a:rPr lang="zh-TW" altLang="en-US" dirty="0"/>
              <a:t>不計分</a:t>
            </a:r>
            <a:endParaRPr lang="en-US" altLang="zh-TW" dirty="0"/>
          </a:p>
          <a:p>
            <a:r>
              <a:rPr lang="zh-TW" altLang="en-US" dirty="0"/>
              <a:t>稍微了解一下大家在這門課的收穫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https://forms.gle/B7wQapJYuSCL6V8g9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67AB82-6E70-488F-A496-90BBF0CB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65E9BA-A1F0-4F81-9123-C346D2520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513" y="1564114"/>
            <a:ext cx="5049123" cy="50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D0D7F-D6C3-4DBE-8F7F-F7D76A1A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與我取得聯繫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1F711-91FE-4AB8-B21F-15F7563B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個人網站上有一些聯絡方式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https://kid7.club/</a:t>
            </a:r>
            <a:endParaRPr lang="en-US" altLang="zh-TW" dirty="0"/>
          </a:p>
          <a:p>
            <a:r>
              <a:rPr lang="zh-TW" altLang="en-US" dirty="0"/>
              <a:t>自己 </a:t>
            </a:r>
            <a:r>
              <a:rPr lang="en-US" altLang="zh-TW" dirty="0"/>
              <a:t>Google </a:t>
            </a:r>
            <a:r>
              <a:rPr lang="zh-TW" altLang="en-US" dirty="0"/>
              <a:t>也能找到一些</a:t>
            </a:r>
            <a:endParaRPr lang="en-US" altLang="zh-TW" dirty="0"/>
          </a:p>
          <a:p>
            <a:r>
              <a:rPr lang="zh-TW" altLang="en-US" dirty="0"/>
              <a:t>其他問你隔壁的，或許他知道（？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有緣再相見？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09F24-C8B1-42BD-A507-55BF8ABE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863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1933</TotalTime>
  <Words>127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Sauce Code Powerline</vt:lpstr>
      <vt:lpstr>Damask</vt:lpstr>
      <vt:lpstr>似乎是最後一天？</vt:lpstr>
      <vt:lpstr>小組專題</vt:lpstr>
      <vt:lpstr>發表方式</vt:lpstr>
      <vt:lpstr>課後測驗</vt:lpstr>
      <vt:lpstr>與我取得聯繫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202</cp:revision>
  <dcterms:created xsi:type="dcterms:W3CDTF">2017-11-26T12:30:33Z</dcterms:created>
  <dcterms:modified xsi:type="dcterms:W3CDTF">2020-08-27T15:24:44Z</dcterms:modified>
</cp:coreProperties>
</file>