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sldIdLst>
    <p:sldId id="256" r:id="rId2"/>
    <p:sldId id="407" r:id="rId3"/>
    <p:sldId id="413" r:id="rId4"/>
    <p:sldId id="408" r:id="rId5"/>
    <p:sldId id="409" r:id="rId6"/>
    <p:sldId id="410" r:id="rId7"/>
    <p:sldId id="411" r:id="rId8"/>
    <p:sldId id="41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B7669A7-60D4-4E10-92E6-4C12C321171F}">
          <p14:sldIdLst>
            <p14:sldId id="256"/>
            <p14:sldId id="407"/>
            <p14:sldId id="413"/>
            <p14:sldId id="408"/>
            <p14:sldId id="409"/>
            <p14:sldId id="410"/>
            <p14:sldId id="411"/>
            <p14:sldId id="4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DAC"/>
    <a:srgbClr val="4A9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4" autoAdjust="0"/>
    <p:restoredTop sz="83049" autoAdjust="0"/>
  </p:normalViewPr>
  <p:slideViewPr>
    <p:cSldViewPr snapToGrid="0">
      <p:cViewPr varScale="1">
        <p:scale>
          <a:sx n="94" d="100"/>
          <a:sy n="94" d="100"/>
        </p:scale>
        <p:origin x="10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5CFEA-E4A0-4F1A-A2FE-D377699EB187}" type="datetimeFigureOut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01D57-0607-4883-8332-4AAE1120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864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14D2-665A-4341-A03E-9601187402CD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10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6E10E-E7B4-4166-A9AB-AE76FDF6B699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9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9532-1F47-451B-B015-6C2D697A065A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07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6F4A3-A1DB-4D7D-8BA0-A581F2F7DD3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95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5B8E9-3B11-4510-AB3D-FDB951C6CB7A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501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BF1C-347A-46AE-8B32-DB5B5A078468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36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E083-240D-4F89-B557-81A6B3D14A9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61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8CB0-4A62-43D1-94AC-5EB57416412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0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C49E-F25B-435F-AEFB-EE398281492B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73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F86B-968E-4E70-B1C2-DBB2F073CB53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49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7331-ED57-44DD-8841-B0E39C23420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26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21CB8-E35C-41D1-838E-A9811E84E311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60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D72-73DB-4322-8CD7-5295DDA4F0D0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26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6AE1-0C9D-4134-8647-3ED425865C0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8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B182-2A6D-49B4-B473-89BF4C4ADAEE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60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38FFB-ED67-493C-BB66-951958A7CAB4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20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BAEAA-207C-48F6-AE3B-CCB29CF7F611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23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022-1507-4538-B40D-BC186BBA3B2F}" type="datetime1">
              <a:rPr lang="zh-TW" altLang="en-US" smtClean="0"/>
              <a:t>2020/08/23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59E45-04B1-4E58-9AF5-66038053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074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none" baseline="0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orms.gle/Gfq7kDwH4hUfLC6V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229D6-E680-40DF-A142-9D32C09D1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04800"/>
            <a:ext cx="9001462" cy="3205163"/>
          </a:xfrm>
        </p:spPr>
        <p:txBody>
          <a:bodyPr>
            <a:normAutofit/>
          </a:bodyPr>
          <a:lstStyle/>
          <a:p>
            <a:r>
              <a:rPr lang="zh-TW" altLang="en-US" dirty="0"/>
              <a:t>小組專題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0ADFC29-EE46-4210-9262-C0F4CA57E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30111"/>
            <a:ext cx="9001462" cy="1655762"/>
          </a:xfrm>
        </p:spPr>
        <p:txBody>
          <a:bodyPr/>
          <a:lstStyle/>
          <a:p>
            <a:r>
              <a:rPr lang="zh-TW" altLang="en-US" dirty="0"/>
              <a:t>許展源</a:t>
            </a:r>
          </a:p>
        </p:txBody>
      </p:sp>
    </p:spTree>
    <p:extLst>
      <p:ext uri="{BB962C8B-B14F-4D97-AF65-F5344CB8AC3E}">
        <p14:creationId xmlns:p14="http://schemas.microsoft.com/office/powerpoint/2010/main" val="25992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C6F9B-5A94-4D89-8C7E-1E8944EA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登記小組＆專案網址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6D89E5-41D9-47CB-9A4A-AA4B7DFD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496241" cy="3695136"/>
          </a:xfrm>
        </p:spPr>
        <p:txBody>
          <a:bodyPr/>
          <a:lstStyle/>
          <a:p>
            <a:r>
              <a:rPr lang="zh-TW" altLang="en-US" dirty="0"/>
              <a:t>還沒填的快去填</a:t>
            </a:r>
            <a:endParaRPr lang="en-US" altLang="zh-TW" dirty="0"/>
          </a:p>
          <a:p>
            <a:r>
              <a:rPr lang="zh-TW" altLang="en-US" dirty="0"/>
              <a:t>專案網址如果給錯的，記得上來修正</a:t>
            </a:r>
            <a:endParaRPr lang="en-US" altLang="zh-TW" dirty="0"/>
          </a:p>
          <a:p>
            <a:r>
              <a:rPr lang="en-US" altLang="zh-TW" dirty="0">
                <a:hlinkClick r:id="rId2"/>
              </a:rPr>
              <a:t>https://forms.gle/Gfq7kDwH4hUfLC6V6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D0437F-8F97-4936-B97F-7EE9AFEC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453715-A7E3-471F-8F0A-28D285C63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182" y="1664855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7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C74A1-58F6-4C63-A45A-1E608E7C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發表方式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D35898-F6C1-4F3A-B1C9-5C3154E0F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各組輪流上台展示</a:t>
            </a:r>
            <a:endParaRPr lang="en-US" altLang="zh-TW" dirty="0"/>
          </a:p>
          <a:p>
            <a:r>
              <a:rPr lang="zh-TW" altLang="en-US" dirty="0"/>
              <a:t>直接秀 </a:t>
            </a:r>
            <a:r>
              <a:rPr lang="en-US" altLang="zh-TW" dirty="0"/>
              <a:t>GitHub Pages </a:t>
            </a:r>
            <a:r>
              <a:rPr lang="zh-TW" altLang="en-US" dirty="0"/>
              <a:t>上的網頁即可</a:t>
            </a:r>
            <a:endParaRPr lang="en-US" altLang="zh-TW" dirty="0"/>
          </a:p>
          <a:p>
            <a:r>
              <a:rPr lang="zh-TW" altLang="en-US" dirty="0"/>
              <a:t>介紹專案並稍微聊聊主題、分工、心路歷程等等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4ADC2D-AE5E-43C8-8C26-BBF3AD6A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32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4D965-A44F-49A2-8CFB-CE02F69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評分機制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744D8-DCE8-4B51-A82B-2678653B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分為幾個主要部分</a:t>
            </a:r>
            <a:endParaRPr lang="en-US" altLang="zh-TW" dirty="0"/>
          </a:p>
          <a:p>
            <a:pPr lvl="1"/>
            <a:r>
              <a:rPr lang="zh-TW" altLang="en-US" dirty="0"/>
              <a:t>基本分</a:t>
            </a:r>
            <a:endParaRPr lang="en-US" altLang="zh-TW" dirty="0"/>
          </a:p>
          <a:p>
            <a:pPr lvl="1"/>
            <a:r>
              <a:rPr lang="zh-TW" altLang="en-US" dirty="0"/>
              <a:t>內容加分項目</a:t>
            </a:r>
            <a:endParaRPr lang="en-US" altLang="zh-TW" dirty="0"/>
          </a:p>
          <a:p>
            <a:pPr lvl="1"/>
            <a:r>
              <a:rPr lang="zh-TW" altLang="en-US" dirty="0"/>
              <a:t>合作加分項目</a:t>
            </a:r>
            <a:endParaRPr lang="en-US" altLang="zh-TW" dirty="0"/>
          </a:p>
          <a:p>
            <a:r>
              <a:rPr lang="zh-TW" altLang="en-US" dirty="0"/>
              <a:t>總分</a:t>
            </a:r>
            <a:r>
              <a:rPr lang="zh-TW" altLang="en-US" dirty="0">
                <a:solidFill>
                  <a:srgbClr val="FFC000"/>
                </a:solidFill>
              </a:rPr>
              <a:t>最高 </a:t>
            </a:r>
            <a:r>
              <a:rPr lang="en-US" altLang="zh-TW" dirty="0">
                <a:solidFill>
                  <a:srgbClr val="FFC000"/>
                </a:solidFill>
              </a:rPr>
              <a:t>99 </a:t>
            </a:r>
            <a:r>
              <a:rPr lang="zh-TW" altLang="en-US" dirty="0">
                <a:solidFill>
                  <a:srgbClr val="FFC000"/>
                </a:solidFill>
              </a:rPr>
              <a:t>分</a:t>
            </a:r>
            <a:r>
              <a:rPr lang="zh-TW" altLang="en-US" dirty="0"/>
              <a:t>，不能再高了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A2597-4FDA-4ADF-8364-C7A5B122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7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4D965-A44F-49A2-8CFB-CE02F690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評分機制 </a:t>
            </a:r>
            <a:r>
              <a:rPr lang="en-US" altLang="zh-TW" dirty="0"/>
              <a:t>– </a:t>
            </a:r>
            <a:r>
              <a:rPr lang="zh-TW" altLang="en-US" dirty="0"/>
              <a:t>基本分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0744D8-DCE8-4B51-A82B-2678653B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有做小組專題</a:t>
            </a:r>
            <a:endParaRPr lang="en-US" altLang="zh-TW" dirty="0"/>
          </a:p>
          <a:p>
            <a:r>
              <a:rPr lang="zh-TW" altLang="en-US" dirty="0"/>
              <a:t>發表時，到場參與發表</a:t>
            </a:r>
            <a:endParaRPr lang="en-US" altLang="zh-TW" dirty="0"/>
          </a:p>
          <a:p>
            <a:r>
              <a:rPr lang="zh-TW" altLang="en-US" dirty="0"/>
              <a:t>即可取得</a:t>
            </a:r>
            <a:r>
              <a:rPr lang="zh-TW" altLang="en-US" dirty="0">
                <a:solidFill>
                  <a:srgbClr val="FFC000"/>
                </a:solidFill>
              </a:rPr>
              <a:t>基本分 </a:t>
            </a:r>
            <a:r>
              <a:rPr lang="en-US" altLang="zh-TW" dirty="0">
                <a:solidFill>
                  <a:srgbClr val="FFC000"/>
                </a:solidFill>
              </a:rPr>
              <a:t>50 </a:t>
            </a:r>
            <a:r>
              <a:rPr lang="zh-TW" altLang="en-US" dirty="0">
                <a:solidFill>
                  <a:srgbClr val="FFC000"/>
                </a:solidFill>
              </a:rPr>
              <a:t>分</a:t>
            </a:r>
            <a:endParaRPr lang="en-US" altLang="zh-TW" dirty="0">
              <a:solidFill>
                <a:srgbClr val="FFC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A2597-4FDA-4ADF-8364-C7A5B122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42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7195E-F5B3-4CE1-90BA-5EB1579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評分機制 </a:t>
            </a:r>
            <a:r>
              <a:rPr lang="en-US" altLang="zh-TW" dirty="0"/>
              <a:t>– </a:t>
            </a:r>
            <a:r>
              <a:rPr lang="zh-TW" altLang="en-US" dirty="0"/>
              <a:t>內容加分項目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99ABC-2D04-486F-960D-8315541E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主題明確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10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r>
              <a:rPr lang="zh-TW" altLang="en-US" dirty="0"/>
              <a:t>正確發佈到 </a:t>
            </a:r>
            <a:r>
              <a:rPr lang="en-US" altLang="zh-TW" dirty="0"/>
              <a:t>GitHub Pages</a:t>
            </a:r>
            <a:r>
              <a:rPr lang="zh-TW" altLang="en-US" dirty="0"/>
              <a:t>，並於專案資訊放上網址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r>
              <a:rPr lang="zh-TW" altLang="en-US" dirty="0"/>
              <a:t>正確建立作為首頁的 </a:t>
            </a:r>
            <a:r>
              <a:rPr lang="en-US" altLang="zh-TW" dirty="0"/>
              <a:t>index.html</a:t>
            </a:r>
            <a:r>
              <a:rPr lang="zh-TW" altLang="en-US" dirty="0">
                <a:solidFill>
                  <a:srgbClr val="FFC000"/>
                </a:solidFill>
              </a:rPr>
              <a:t> 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/>
              <a:t>正確使用 </a:t>
            </a:r>
            <a:r>
              <a:rPr lang="en-US" altLang="zh-TW" dirty="0"/>
              <a:t>HTML </a:t>
            </a:r>
            <a:r>
              <a:rPr lang="zh-TW" altLang="en-US" dirty="0"/>
              <a:t>標籤定義文件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724F9-F28F-4806-B4E2-5103136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57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7195E-F5B3-4CE1-90BA-5EB1579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評分機制 </a:t>
            </a:r>
            <a:r>
              <a:rPr lang="en-US" altLang="zh-TW" dirty="0"/>
              <a:t>– </a:t>
            </a:r>
            <a:r>
              <a:rPr lang="zh-TW" altLang="en-US" dirty="0"/>
              <a:t>內容加分項目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99ABC-2D04-486F-960D-8315541E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CSS </a:t>
            </a:r>
            <a:r>
              <a:rPr lang="zh-TW" altLang="en-US" dirty="0"/>
              <a:t>調整顯示樣式：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  <a:endParaRPr lang="en-US" altLang="zh-TW" dirty="0">
              <a:solidFill>
                <a:srgbClr val="FFC000"/>
              </a:solidFill>
            </a:endParaRPr>
          </a:p>
          <a:p>
            <a:pPr lvl="1"/>
            <a:r>
              <a:rPr lang="zh-TW" altLang="en-US" dirty="0"/>
              <a:t>未使用 → </a:t>
            </a:r>
            <a:r>
              <a:rPr lang="en-US" altLang="zh-TW" dirty="0"/>
              <a:t>0 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僅使用 </a:t>
            </a:r>
            <a:r>
              <a:rPr lang="en-US" altLang="zh-TW" dirty="0"/>
              <a:t>style </a:t>
            </a:r>
            <a:r>
              <a:rPr lang="zh-TW" altLang="en-US" dirty="0"/>
              <a:t>屬性 → </a:t>
            </a:r>
            <a:r>
              <a:rPr lang="en-US" altLang="zh-TW" dirty="0"/>
              <a:t>3 </a:t>
            </a:r>
            <a:r>
              <a:rPr lang="zh-TW" altLang="en-US" dirty="0"/>
              <a:t>分</a:t>
            </a:r>
            <a:endParaRPr lang="en-US" altLang="zh-TW" dirty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style </a:t>
            </a:r>
            <a:r>
              <a:rPr lang="zh-TW" altLang="en-US" dirty="0"/>
              <a:t>區塊 </a:t>
            </a:r>
            <a:r>
              <a:rPr lang="en-US" altLang="zh-TW" dirty="0"/>
              <a:t>or </a:t>
            </a:r>
            <a:r>
              <a:rPr lang="zh-TW" altLang="en-US" dirty="0"/>
              <a:t>外連 </a:t>
            </a:r>
            <a:r>
              <a:rPr lang="en-US" altLang="zh-TW" dirty="0"/>
              <a:t>CSS </a:t>
            </a:r>
            <a:r>
              <a:rPr lang="zh-TW" altLang="en-US" dirty="0"/>
              <a:t>檔案 → </a:t>
            </a:r>
            <a:r>
              <a:rPr lang="en-US" altLang="zh-TW" dirty="0"/>
              <a:t>5 </a:t>
            </a:r>
            <a:r>
              <a:rPr lang="zh-TW" altLang="en-US" dirty="0"/>
              <a:t>分</a:t>
            </a:r>
          </a:p>
          <a:p>
            <a:r>
              <a:rPr lang="zh-TW" altLang="en-US" dirty="0"/>
              <a:t>使用 </a:t>
            </a:r>
            <a:r>
              <a:rPr lang="en-US" altLang="zh-TW" dirty="0"/>
              <a:t>Flex display</a:t>
            </a:r>
            <a:r>
              <a:rPr lang="zh-TW" altLang="en-US" dirty="0"/>
              <a:t>、</a:t>
            </a:r>
            <a:r>
              <a:rPr lang="en-US" altLang="zh-TW" dirty="0"/>
              <a:t>Grid display</a:t>
            </a:r>
            <a:r>
              <a:rPr lang="zh-TW" altLang="en-US" dirty="0"/>
              <a:t> 或 </a:t>
            </a:r>
            <a:r>
              <a:rPr lang="en-US" altLang="zh-TW" dirty="0"/>
              <a:t>Bootstrap </a:t>
            </a:r>
            <a:r>
              <a:rPr lang="zh-TW" altLang="en-US" dirty="0"/>
              <a:t>排版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  <a:endParaRPr lang="en-US" altLang="zh-TW" dirty="0">
              <a:solidFill>
                <a:srgbClr val="FFC000"/>
              </a:solidFill>
            </a:endParaRPr>
          </a:p>
          <a:p>
            <a:r>
              <a:rPr lang="zh-TW" altLang="en-US" dirty="0"/>
              <a:t>使用 </a:t>
            </a:r>
            <a:r>
              <a:rPr lang="en-US" altLang="zh-TW" dirty="0"/>
              <a:t>JavaScript </a:t>
            </a:r>
            <a:r>
              <a:rPr lang="zh-TW" altLang="en-US" dirty="0"/>
              <a:t>或 </a:t>
            </a:r>
            <a:r>
              <a:rPr lang="en-US" altLang="zh-TW" dirty="0"/>
              <a:t>jQuery </a:t>
            </a:r>
            <a:r>
              <a:rPr lang="zh-TW" altLang="en-US" dirty="0"/>
              <a:t>增加頁面互動性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FontAwesome</a:t>
            </a:r>
            <a:r>
              <a:rPr lang="en-US" altLang="zh-TW" dirty="0"/>
              <a:t> </a:t>
            </a:r>
            <a:r>
              <a:rPr lang="zh-TW" altLang="en-US" dirty="0"/>
              <a:t>點綴頁面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724F9-F28F-4806-B4E2-5103136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39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B7195E-F5B3-4CE1-90BA-5EB15796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評分機制 </a:t>
            </a:r>
            <a:r>
              <a:rPr lang="en-US" altLang="zh-TW" dirty="0"/>
              <a:t>– </a:t>
            </a:r>
            <a:r>
              <a:rPr lang="zh-TW" altLang="en-US" dirty="0"/>
              <a:t>合作加分項目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99ABC-2D04-486F-960D-8315541EC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是否確實由兩人以上寫出，而非一個人全包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r>
              <a:rPr lang="zh-TW" altLang="en-US" dirty="0"/>
              <a:t>專案是持續推進，而非這幾天突然趕工出來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  <a:p>
            <a:r>
              <a:rPr lang="zh-TW" altLang="en-US" dirty="0"/>
              <a:t>確實妥善分工</a:t>
            </a:r>
            <a:r>
              <a:rPr lang="zh-TW" altLang="en-US" dirty="0">
                <a:solidFill>
                  <a:srgbClr val="FFC000"/>
                </a:solidFill>
              </a:rPr>
              <a:t>（</a:t>
            </a:r>
            <a:r>
              <a:rPr lang="en-US" altLang="zh-TW" dirty="0">
                <a:solidFill>
                  <a:srgbClr val="FFC000"/>
                </a:solidFill>
              </a:rPr>
              <a:t>5 </a:t>
            </a:r>
            <a:r>
              <a:rPr lang="zh-TW" altLang="en-US" dirty="0">
                <a:solidFill>
                  <a:srgbClr val="FFC000"/>
                </a:solidFill>
              </a:rPr>
              <a:t>分）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4724F9-F28F-4806-B4E2-51031367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59E45-04B1-4E58-9AF5-660380539FB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474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Sauce Code Powerline"/>
        <a:ea typeface="微軟正黑體"/>
        <a:cs typeface=""/>
      </a:majorFont>
      <a:minorFont>
        <a:latin typeface="Sauce Code Powerline"/>
        <a:ea typeface="微軟正黑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TM04033921[[fn=大馬士革風]]</Template>
  <TotalTime>9118</TotalTime>
  <Words>289</Words>
  <Application>Microsoft Office PowerPoint</Application>
  <PresentationFormat>寬螢幕</PresentationFormat>
  <Paragraphs>44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Sauce Code Powerline</vt:lpstr>
      <vt:lpstr>Damask</vt:lpstr>
      <vt:lpstr>小組專題</vt:lpstr>
      <vt:lpstr>登記小組＆專案網址</vt:lpstr>
      <vt:lpstr>發表方式</vt:lpstr>
      <vt:lpstr>評分機制</vt:lpstr>
      <vt:lpstr>評分機制 – 基本分</vt:lpstr>
      <vt:lpstr>評分機制 – 內容加分項目</vt:lpstr>
      <vt:lpstr>評分機制 – 內容加分項目</vt:lpstr>
      <vt:lpstr>評分機制 – 合作加分項目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技術實務課程</dc:title>
  <dc:creator>Chan-Yuan Hsu</dc:creator>
  <cp:lastModifiedBy>Chan-Yuan Hsu</cp:lastModifiedBy>
  <cp:revision>442</cp:revision>
  <dcterms:created xsi:type="dcterms:W3CDTF">2017-11-26T12:30:33Z</dcterms:created>
  <dcterms:modified xsi:type="dcterms:W3CDTF">2020-08-23T09:43:12Z</dcterms:modified>
</cp:coreProperties>
</file>