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Title_(</a:t>
            </a: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theme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sukai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 err="1"/>
              <a:t>Tanggal</a:t>
            </a:r>
            <a:r>
              <a:rPr lang="en-US" dirty="0"/>
              <a:t> Report</a:t>
            </a:r>
          </a:p>
          <a:p>
            <a:r>
              <a:rPr lang="en-US" dirty="0"/>
              <a:t>NIM - Nama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Lab XXX /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Bimbingan</a:t>
            </a:r>
            <a:br>
              <a:rPr lang="en-US" dirty="0"/>
            </a:br>
            <a:r>
              <a:rPr lang="en-US" dirty="0"/>
              <a:t>Nama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I dan II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7904-221D-2B3A-5EB7-D75EB62B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A1A0-622B-7ACE-CC5D-8DDE4EBB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Teori</a:t>
            </a:r>
            <a:r>
              <a:rPr lang="en-US" dirty="0"/>
              <a:t> / </a:t>
            </a:r>
            <a:r>
              <a:rPr lang="en-US" dirty="0" err="1"/>
              <a:t>Latar</a:t>
            </a:r>
            <a:r>
              <a:rPr lang="en-US" dirty="0"/>
              <a:t> /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ttg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kaitkan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report yang </a:t>
            </a:r>
            <a:r>
              <a:rPr lang="en-US" dirty="0" err="1"/>
              <a:t>dilaporkan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/</a:t>
            </a:r>
            <a:r>
              <a:rPr lang="en-US" dirty="0" err="1"/>
              <a:t>foto</a:t>
            </a:r>
            <a:r>
              <a:rPr lang="en-US" dirty="0"/>
              <a:t>/</a:t>
            </a: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5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F008-5549-C707-6C66-E4371CEF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FB5B-8095-B5FC-A67C-0387D14E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Hasil / Progress yang </a:t>
            </a:r>
            <a:r>
              <a:rPr lang="en-US" dirty="0" err="1"/>
              <a:t>dilaporkan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dokumentasi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Sertakan</a:t>
            </a:r>
            <a:r>
              <a:rPr lang="en-US" dirty="0"/>
              <a:t> juga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kata-kata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“</a:t>
            </a:r>
            <a:r>
              <a:rPr lang="en-US" i="1" dirty="0"/>
              <a:t>point of concern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temuan</a:t>
            </a:r>
            <a:r>
              <a:rPr lang="en-US" dirty="0"/>
              <a:t> dan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76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2795-00C2-BCDF-6B06-97FDCAC3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B04A-8F02-E2F3-35CD-B417B8CC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Jika </a:t>
            </a:r>
            <a:r>
              <a:rPr lang="en-US" dirty="0" err="1"/>
              <a:t>diperlukan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7021-13C2-D4E9-DA51-53079D4A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/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DA1-367B-A3B0-AA63-4DF9CA054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Paparkan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dan target </a:t>
            </a:r>
            <a:r>
              <a:rPr lang="en-US" dirty="0" err="1"/>
              <a:t>selanjutnya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Kaitkan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pada proposal</a:t>
            </a:r>
          </a:p>
        </p:txBody>
      </p:sp>
    </p:spTree>
    <p:extLst>
      <p:ext uri="{BB962C8B-B14F-4D97-AF65-F5344CB8AC3E}">
        <p14:creationId xmlns:p14="http://schemas.microsoft.com/office/powerpoint/2010/main" val="106745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50CB9-802F-71E8-AE7C-7B6839BD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70C53-A33A-93AF-33C1-ED4E85140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70509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D9693A272544B98B98B569406E811" ma:contentTypeVersion="3" ma:contentTypeDescription="Create a new document." ma:contentTypeScope="" ma:versionID="c51f6de7e664985a9a7016873fc03c65">
  <xsd:schema xmlns:xsd="http://www.w3.org/2001/XMLSchema" xmlns:xs="http://www.w3.org/2001/XMLSchema" xmlns:p="http://schemas.microsoft.com/office/2006/metadata/properties" xmlns:ns2="6f3b698b-dee2-40af-80b5-0c5e674b455e" targetNamespace="http://schemas.microsoft.com/office/2006/metadata/properties" ma:root="true" ma:fieldsID="d0365baa13f20b716b9a12d68828f4d6" ns2:_="">
    <xsd:import namespace="6f3b698b-dee2-40af-80b5-0c5e674b45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b698b-dee2-40af-80b5-0c5e674b4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8E8868-BA71-4D65-83FD-EFEB95EBDC77}">
  <ds:schemaRefs>
    <ds:schemaRef ds:uri="119a26c4-18a4-4ea5-9887-cb8cabd01793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028b1b1f-01d0-48c6-a013-a6c41b588b4b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41E442-23C9-4C71-9F06-55F6996FB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952505-EFE2-47E8-953E-E14F67B0FA6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123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Title_(silakan pakai theme yang anda sukai)</vt:lpstr>
      <vt:lpstr>Bahasan-1</vt:lpstr>
      <vt:lpstr>Bahasan-1</vt:lpstr>
      <vt:lpstr>Bahasan -2</vt:lpstr>
      <vt:lpstr>Next Step / Plan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Biofluid TF ITB</dc:creator>
  <cp:lastModifiedBy>Narendra Kurnia Putra, S.T., M.T., Ph.D.</cp:lastModifiedBy>
  <cp:revision>4</cp:revision>
  <dcterms:created xsi:type="dcterms:W3CDTF">2022-09-23T14:12:24Z</dcterms:created>
  <dcterms:modified xsi:type="dcterms:W3CDTF">2023-11-22T07:26:21Z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0x010100729D9693A272544B98B98B569406E811</vt:lpwstr>
  </property>
  <property fmtid="{D5CDD505-2E9C-101B-9397-08002B2CF9AE}" pid="3" name="MediaServiceImageTags">
    <vt:lpwstr/>
  </property>
  <property fmtid="{D5CDD505-2E9C-101B-9397-08002B2CF9AE}" pid="4" name="MSIP_Label_38b525e5-f3da-4501-8f1e-526b6769fc56_Enabled">
    <vt:lpwstr>true</vt:lpwstr>
  </property>
  <property fmtid="{D5CDD505-2E9C-101B-9397-08002B2CF9AE}" pid="5" name="MSIP_Label_38b525e5-f3da-4501-8f1e-526b6769fc56_SetDate">
    <vt:lpwstr>2023-11-09T02:22:57Z</vt:lpwstr>
  </property>
  <property fmtid="{D5CDD505-2E9C-101B-9397-08002B2CF9AE}" pid="6" name="MSIP_Label_38b525e5-f3da-4501-8f1e-526b6769fc56_Method">
    <vt:lpwstr>Standard</vt:lpwstr>
  </property>
  <property fmtid="{D5CDD505-2E9C-101B-9397-08002B2CF9AE}" pid="7" name="MSIP_Label_38b525e5-f3da-4501-8f1e-526b6769fc56_Name">
    <vt:lpwstr>defa4170-0d19-0005-0004-bc88714345d2</vt:lpwstr>
  </property>
  <property fmtid="{D5CDD505-2E9C-101B-9397-08002B2CF9AE}" pid="8" name="MSIP_Label_38b525e5-f3da-4501-8f1e-526b6769fc56_SiteId">
    <vt:lpwstr>db6e1183-4c65-405c-82ce-7cd53fa6e9dc</vt:lpwstr>
  </property>
  <property fmtid="{D5CDD505-2E9C-101B-9397-08002B2CF9AE}" pid="9" name="MSIP_Label_38b525e5-f3da-4501-8f1e-526b6769fc56_ActionId">
    <vt:lpwstr>691b169d-9469-406d-bbee-4f3e0afe34fb</vt:lpwstr>
  </property>
  <property fmtid="{D5CDD505-2E9C-101B-9397-08002B2CF9AE}" pid="10" name="MSIP_Label_38b525e5-f3da-4501-8f1e-526b6769fc56_ContentBits">
    <vt:lpwstr>0</vt:lpwstr>
  </property>
</Properties>
</file>