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88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63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559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16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78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461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118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03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23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28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30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Autofit/>
          </a:bodyPr>
          <a:lstStyle/>
          <a:p>
            <a:r>
              <a:rPr lang="es-VE" sz="3300" b="1"/>
              <a:t>Escáner 3D Móvil utilizando Lego Mindstorms y Dispositivos Android en </a:t>
            </a:r>
            <a:r>
              <a:rPr lang="es-VE" sz="3300" b="1" smtClean="0"/>
              <a:t>Red</a:t>
            </a:r>
            <a:br>
              <a:rPr lang="es-VE" sz="3300" b="1" smtClean="0"/>
            </a:br>
            <a:r>
              <a:rPr lang="es-VE" sz="3300" b="1" smtClean="0"/>
              <a:t/>
            </a:r>
            <a:br>
              <a:rPr lang="es-VE" sz="3300" b="1" smtClean="0"/>
            </a:br>
            <a:r>
              <a:rPr lang="es-VE" sz="3300" b="1" smtClean="0"/>
              <a:t>Seminario</a:t>
            </a:r>
            <a:endParaRPr lang="es-VE" sz="3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218" y="4648200"/>
            <a:ext cx="4038600" cy="1219200"/>
          </a:xfrm>
        </p:spPr>
        <p:txBody>
          <a:bodyPr>
            <a:normAutofit/>
          </a:bodyPr>
          <a:lstStyle/>
          <a:p>
            <a:pPr algn="r"/>
            <a:r>
              <a:rPr lang="en-US" sz="2400" smtClean="0"/>
              <a:t>Iñaki De Tejada Plessmann</a:t>
            </a:r>
          </a:p>
          <a:p>
            <a:pPr algn="r"/>
            <a:r>
              <a:rPr lang="en-US" sz="2400" smtClean="0"/>
              <a:t>Fernando De Freitas</a:t>
            </a:r>
            <a:endParaRPr lang="es-VE" sz="2400"/>
          </a:p>
        </p:txBody>
      </p:sp>
      <p:sp>
        <p:nvSpPr>
          <p:cNvPr id="4" name="TextBox 3"/>
          <p:cNvSpPr txBox="1"/>
          <p:nvPr/>
        </p:nvSpPr>
        <p:spPr>
          <a:xfrm>
            <a:off x="2743200" y="60198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2000"/>
              <a:t>Noviembre, 2013</a:t>
            </a:r>
            <a:endParaRPr lang="es-VE" sz="200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"/>
            <a:ext cx="4724400" cy="134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2000"/>
              <a:t>Universidad Central de Venezuela</a:t>
            </a:r>
          </a:p>
          <a:p>
            <a:pPr algn="l"/>
            <a:r>
              <a:rPr lang="en-US" sz="2000"/>
              <a:t>Facultad de Ciencias</a:t>
            </a:r>
          </a:p>
          <a:p>
            <a:pPr algn="l"/>
            <a:r>
              <a:rPr lang="en-US" sz="2000"/>
              <a:t>Escuela de Computacion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676400"/>
            <a:ext cx="70104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V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es-VE"/>
              <a:t>Lego Mindstorms</a:t>
            </a:r>
          </a:p>
          <a:p>
            <a:pPr lvl="1" fontAlgn="base"/>
            <a:r>
              <a:rPr lang="es-VE" sz="2000"/>
              <a:t>Origen</a:t>
            </a:r>
          </a:p>
          <a:p>
            <a:pPr lvl="1" fontAlgn="base"/>
            <a:r>
              <a:rPr lang="es-VE" sz="2000"/>
              <a:t>Detalles Técnicos</a:t>
            </a:r>
          </a:p>
          <a:p>
            <a:pPr lvl="1" fontAlgn="base"/>
            <a:r>
              <a:rPr lang="es-VE" sz="2000" smtClean="0"/>
              <a:t>Alternativas</a:t>
            </a:r>
            <a:endParaRPr lang="es-VE" sz="2000"/>
          </a:p>
          <a:p>
            <a:pPr fontAlgn="base"/>
            <a:r>
              <a:rPr lang="es-VE"/>
              <a:t>Propuesta</a:t>
            </a:r>
          </a:p>
          <a:p>
            <a:pPr lvl="1" fontAlgn="base"/>
            <a:r>
              <a:rPr lang="es-VE" sz="2000"/>
              <a:t>Motivación</a:t>
            </a:r>
          </a:p>
          <a:p>
            <a:pPr lvl="1" fontAlgn="base"/>
            <a:r>
              <a:rPr lang="es-VE" sz="2000"/>
              <a:t>Objetivos</a:t>
            </a:r>
          </a:p>
          <a:p>
            <a:pPr lvl="1" fontAlgn="base"/>
            <a:r>
              <a:rPr lang="es-VE" sz="2000"/>
              <a:t>Esquema</a:t>
            </a:r>
          </a:p>
          <a:p>
            <a:pPr lvl="1" fontAlgn="base"/>
            <a:r>
              <a:rPr lang="es-VE" sz="2000"/>
              <a:t>Componentes Hardware</a:t>
            </a:r>
          </a:p>
          <a:p>
            <a:pPr lvl="1" fontAlgn="base"/>
            <a:r>
              <a:rPr lang="es-VE" sz="2000"/>
              <a:t>Componentes Software</a:t>
            </a:r>
          </a:p>
          <a:p>
            <a:pPr lvl="1" fontAlgn="base"/>
            <a:r>
              <a:rPr lang="es-VE" sz="2000"/>
              <a:t>Herramientas</a:t>
            </a:r>
          </a:p>
          <a:p>
            <a:pPr lvl="1" fontAlgn="base"/>
            <a:r>
              <a:rPr lang="es-VE" sz="2000" smtClean="0"/>
              <a:t>Prototipos</a:t>
            </a:r>
            <a:endParaRPr lang="es-VE" sz="2000"/>
          </a:p>
        </p:txBody>
      </p:sp>
      <p:cxnSp>
        <p:nvCxnSpPr>
          <p:cNvPr id="3" name="Straight Connector 2"/>
          <p:cNvCxnSpPr>
            <a:stCxn id="5" idx="0"/>
            <a:endCxn id="5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0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Lego Mindstorms</a:t>
            </a:r>
            <a:endParaRPr lang="es-VE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12" y="2464120"/>
            <a:ext cx="3301588" cy="2565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1066800" y="1676400"/>
            <a:ext cx="1981200" cy="1295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Lego</a:t>
            </a:r>
            <a:endParaRPr lang="es-VE"/>
          </a:p>
        </p:txBody>
      </p:sp>
      <p:sp>
        <p:nvSpPr>
          <p:cNvPr id="12" name="Oval 11"/>
          <p:cNvSpPr/>
          <p:nvPr/>
        </p:nvSpPr>
        <p:spPr>
          <a:xfrm>
            <a:off x="1066800" y="3124200"/>
            <a:ext cx="1981200" cy="1295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MIT - ML</a:t>
            </a:r>
            <a:endParaRPr lang="es-VE"/>
          </a:p>
        </p:txBody>
      </p:sp>
      <p:sp>
        <p:nvSpPr>
          <p:cNvPr id="13" name="Oval 12"/>
          <p:cNvSpPr/>
          <p:nvPr/>
        </p:nvSpPr>
        <p:spPr>
          <a:xfrm>
            <a:off x="1066800" y="4617027"/>
            <a:ext cx="1981200" cy="1295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RAPEALG</a:t>
            </a:r>
            <a:endParaRPr lang="es-VE"/>
          </a:p>
        </p:txBody>
      </p:sp>
      <p:cxnSp>
        <p:nvCxnSpPr>
          <p:cNvPr id="15" name="Elbow Connector 14"/>
          <p:cNvCxnSpPr>
            <a:stCxn id="9" idx="6"/>
            <a:endCxn id="10" idx="1"/>
          </p:cNvCxnSpPr>
          <p:nvPr/>
        </p:nvCxnSpPr>
        <p:spPr>
          <a:xfrm>
            <a:off x="3048000" y="2324100"/>
            <a:ext cx="1803812" cy="14225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6"/>
            <a:endCxn id="10" idx="1"/>
          </p:cNvCxnSpPr>
          <p:nvPr/>
        </p:nvCxnSpPr>
        <p:spPr>
          <a:xfrm flipV="1">
            <a:off x="3048000" y="3746660"/>
            <a:ext cx="1803812" cy="252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6"/>
            <a:endCxn id="10" idx="1"/>
          </p:cNvCxnSpPr>
          <p:nvPr/>
        </p:nvCxnSpPr>
        <p:spPr>
          <a:xfrm flipV="1">
            <a:off x="3048000" y="3746660"/>
            <a:ext cx="1803812" cy="151806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1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55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Escáner 3D Móvil utilizando Lego Mindstorms y Dispositivos Android en Red  Seminario</vt:lpstr>
      <vt:lpstr>Agenda</vt:lpstr>
      <vt:lpstr>Lego Mindstorms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Escáner 3D Móvil utilizando Lego Mindstorms y Dispositivos Android en Red</dc:title>
  <dc:creator>Fernando</dc:creator>
  <cp:lastModifiedBy>Fernando</cp:lastModifiedBy>
  <cp:revision>5</cp:revision>
  <dcterms:created xsi:type="dcterms:W3CDTF">2013-11-18T04:24:05Z</dcterms:created>
  <dcterms:modified xsi:type="dcterms:W3CDTF">2013-11-18T05:16:04Z</dcterms:modified>
</cp:coreProperties>
</file>