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C4845-FB9C-48AB-AA3C-C72E200D6B66}" type="doc">
      <dgm:prSet loTypeId="urn:microsoft.com/office/officeart/2005/8/layout/equation1" loCatId="relationship" qsTypeId="urn:microsoft.com/office/officeart/2005/8/quickstyle/simple4" qsCatId="simple" csTypeId="urn:microsoft.com/office/officeart/2005/8/colors/colorful1" csCatId="colorful" phldr="1"/>
      <dgm:spPr/>
    </dgm:pt>
    <dgm:pt modelId="{D6218C8E-FB88-4A17-8BD7-22CC33883178}">
      <dgm:prSet phldrT="[Text]"/>
      <dgm:spPr/>
      <dgm:t>
        <a:bodyPr/>
        <a:lstStyle/>
        <a:p>
          <a:r>
            <a:rPr lang="en-US" smtClean="0"/>
            <a:t>LEGO</a:t>
          </a:r>
          <a:endParaRPr lang="es-VE"/>
        </a:p>
      </dgm:t>
    </dgm:pt>
    <dgm:pt modelId="{EE4C802B-1D87-4B48-9B7E-E7D2D8D0EB0C}" type="parTrans" cxnId="{55AB05D0-BA0F-45F9-BC94-D5074A0E2428}">
      <dgm:prSet/>
      <dgm:spPr/>
      <dgm:t>
        <a:bodyPr/>
        <a:lstStyle/>
        <a:p>
          <a:endParaRPr lang="es-VE"/>
        </a:p>
      </dgm:t>
    </dgm:pt>
    <dgm:pt modelId="{731451B5-42CC-43E0-8952-2330C5AA0BE3}" type="sibTrans" cxnId="{55AB05D0-BA0F-45F9-BC94-D5074A0E2428}">
      <dgm:prSet/>
      <dgm:spPr/>
      <dgm:t>
        <a:bodyPr/>
        <a:lstStyle/>
        <a:p>
          <a:endParaRPr lang="es-VE"/>
        </a:p>
      </dgm:t>
    </dgm:pt>
    <dgm:pt modelId="{3AF8BC19-0D4B-489E-B828-5E3CD0058772}">
      <dgm:prSet phldrT="[Text]"/>
      <dgm:spPr/>
      <dgm:t>
        <a:bodyPr/>
        <a:lstStyle/>
        <a:p>
          <a:r>
            <a:rPr lang="en-US" smtClean="0"/>
            <a:t>MIT-ML</a:t>
          </a:r>
          <a:endParaRPr lang="es-VE"/>
        </a:p>
      </dgm:t>
    </dgm:pt>
    <dgm:pt modelId="{D6FC6FED-AFF3-454A-82CA-4B5AF0C7BF3B}" type="parTrans" cxnId="{13CAA4C6-F637-40DA-92C2-12C476F2DD95}">
      <dgm:prSet/>
      <dgm:spPr/>
      <dgm:t>
        <a:bodyPr/>
        <a:lstStyle/>
        <a:p>
          <a:endParaRPr lang="es-VE"/>
        </a:p>
      </dgm:t>
    </dgm:pt>
    <dgm:pt modelId="{76B9F593-94A3-4AB9-8B78-7575E11DA002}" type="sibTrans" cxnId="{13CAA4C6-F637-40DA-92C2-12C476F2DD95}">
      <dgm:prSet/>
      <dgm:spPr/>
      <dgm:t>
        <a:bodyPr/>
        <a:lstStyle/>
        <a:p>
          <a:endParaRPr lang="es-VE"/>
        </a:p>
      </dgm:t>
    </dgm:pt>
    <dgm:pt modelId="{FF0396A8-AC04-4A78-9D14-97EA874C6C48}">
      <dgm:prSet phldrT="[Text]"/>
      <dgm:spPr/>
      <dgm:t>
        <a:bodyPr/>
        <a:lstStyle/>
        <a:p>
          <a:r>
            <a:rPr lang="en-US" smtClean="0"/>
            <a:t>RAPEALG</a:t>
          </a:r>
          <a:endParaRPr lang="es-VE"/>
        </a:p>
      </dgm:t>
    </dgm:pt>
    <dgm:pt modelId="{2AEDAD1A-7B90-4362-ABA0-3D7798CF0521}" type="parTrans" cxnId="{F81EE1A6-C7C6-47D1-A758-14B585ACC60F}">
      <dgm:prSet/>
      <dgm:spPr/>
      <dgm:t>
        <a:bodyPr/>
        <a:lstStyle/>
        <a:p>
          <a:endParaRPr lang="es-VE"/>
        </a:p>
      </dgm:t>
    </dgm:pt>
    <dgm:pt modelId="{96383430-CBED-4BCC-9A90-43CA01B61A92}" type="sibTrans" cxnId="{F81EE1A6-C7C6-47D1-A758-14B585ACC60F}">
      <dgm:prSet/>
      <dgm:spPr/>
      <dgm:t>
        <a:bodyPr/>
        <a:lstStyle/>
        <a:p>
          <a:endParaRPr lang="es-VE"/>
        </a:p>
      </dgm:t>
    </dgm:pt>
    <dgm:pt modelId="{347AA8E2-F117-4775-AD10-4ABD55048330}">
      <dgm:prSet phldrT="[Text]"/>
      <dgm:spPr/>
      <dgm:t>
        <a:bodyPr/>
        <a:lstStyle/>
        <a:p>
          <a:r>
            <a:rPr lang="en-US" smtClean="0"/>
            <a:t>Mindstorms</a:t>
          </a:r>
          <a:endParaRPr lang="es-VE"/>
        </a:p>
      </dgm:t>
    </dgm:pt>
    <dgm:pt modelId="{E041D943-AB15-44E4-9219-DBEDF16798BA}" type="parTrans" cxnId="{534C2F6E-C071-49F8-B69A-ADE44916FF97}">
      <dgm:prSet/>
      <dgm:spPr/>
      <dgm:t>
        <a:bodyPr/>
        <a:lstStyle/>
        <a:p>
          <a:endParaRPr lang="es-VE"/>
        </a:p>
      </dgm:t>
    </dgm:pt>
    <dgm:pt modelId="{B0B639CB-C186-413E-906F-96947098F343}" type="sibTrans" cxnId="{534C2F6E-C071-49F8-B69A-ADE44916FF97}">
      <dgm:prSet/>
      <dgm:spPr/>
      <dgm:t>
        <a:bodyPr/>
        <a:lstStyle/>
        <a:p>
          <a:endParaRPr lang="es-VE"/>
        </a:p>
      </dgm:t>
    </dgm:pt>
    <dgm:pt modelId="{58F6B7AA-C0C4-480A-BEE2-BAA84F3BAED3}" type="pres">
      <dgm:prSet presAssocID="{09AC4845-FB9C-48AB-AA3C-C72E200D6B66}" presName="linearFlow" presStyleCnt="0">
        <dgm:presLayoutVars>
          <dgm:dir/>
          <dgm:resizeHandles val="exact"/>
        </dgm:presLayoutVars>
      </dgm:prSet>
      <dgm:spPr/>
    </dgm:pt>
    <dgm:pt modelId="{6A7713E8-D040-449C-BA05-83A089D372EB}" type="pres">
      <dgm:prSet presAssocID="{D6218C8E-FB88-4A17-8BD7-22CC3388317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6F4C8D4-7930-430B-8867-4CBA3BA1BBCB}" type="pres">
      <dgm:prSet presAssocID="{731451B5-42CC-43E0-8952-2330C5AA0BE3}" presName="spacerL" presStyleCnt="0"/>
      <dgm:spPr/>
    </dgm:pt>
    <dgm:pt modelId="{9C2AACCD-B1FB-4440-9BB5-2B3ED0C4DB1B}" type="pres">
      <dgm:prSet presAssocID="{731451B5-42CC-43E0-8952-2330C5AA0BE3}" presName="sibTrans" presStyleLbl="sibTrans2D1" presStyleIdx="0" presStyleCnt="3"/>
      <dgm:spPr/>
    </dgm:pt>
    <dgm:pt modelId="{64BAC41D-7CDB-4711-9EC3-D0C2B99B03F8}" type="pres">
      <dgm:prSet presAssocID="{731451B5-42CC-43E0-8952-2330C5AA0BE3}" presName="spacerR" presStyleCnt="0"/>
      <dgm:spPr/>
    </dgm:pt>
    <dgm:pt modelId="{0F8237F4-7217-4851-BC02-D710E3AA5594}" type="pres">
      <dgm:prSet presAssocID="{3AF8BC19-0D4B-489E-B828-5E3CD0058772}" presName="node" presStyleLbl="node1" presStyleIdx="1" presStyleCnt="4">
        <dgm:presLayoutVars>
          <dgm:bulletEnabled val="1"/>
        </dgm:presLayoutVars>
      </dgm:prSet>
      <dgm:spPr/>
    </dgm:pt>
    <dgm:pt modelId="{E5DA1E14-156F-47A1-BD72-823B7E806162}" type="pres">
      <dgm:prSet presAssocID="{76B9F593-94A3-4AB9-8B78-7575E11DA002}" presName="spacerL" presStyleCnt="0"/>
      <dgm:spPr/>
    </dgm:pt>
    <dgm:pt modelId="{2232D121-89AB-478F-9699-B534E17C0E1E}" type="pres">
      <dgm:prSet presAssocID="{76B9F593-94A3-4AB9-8B78-7575E11DA002}" presName="sibTrans" presStyleLbl="sibTrans2D1" presStyleIdx="1" presStyleCnt="3"/>
      <dgm:spPr/>
    </dgm:pt>
    <dgm:pt modelId="{4287DF91-1EF0-4FD2-9C82-8880C962D511}" type="pres">
      <dgm:prSet presAssocID="{76B9F593-94A3-4AB9-8B78-7575E11DA002}" presName="spacerR" presStyleCnt="0"/>
      <dgm:spPr/>
    </dgm:pt>
    <dgm:pt modelId="{D0D33BC3-3C1E-44E3-92B2-3EC8BC18C9A5}" type="pres">
      <dgm:prSet presAssocID="{FF0396A8-AC04-4A78-9D14-97EA874C6C48}" presName="node" presStyleLbl="node1" presStyleIdx="2" presStyleCnt="4">
        <dgm:presLayoutVars>
          <dgm:bulletEnabled val="1"/>
        </dgm:presLayoutVars>
      </dgm:prSet>
      <dgm:spPr/>
    </dgm:pt>
    <dgm:pt modelId="{6A5BED60-0D31-40D7-9024-F8258615D37C}" type="pres">
      <dgm:prSet presAssocID="{96383430-CBED-4BCC-9A90-43CA01B61A92}" presName="spacerL" presStyleCnt="0"/>
      <dgm:spPr/>
    </dgm:pt>
    <dgm:pt modelId="{E1D04A84-F45E-4076-95E0-AB2482F96112}" type="pres">
      <dgm:prSet presAssocID="{96383430-CBED-4BCC-9A90-43CA01B61A92}" presName="sibTrans" presStyleLbl="sibTrans2D1" presStyleIdx="2" presStyleCnt="3"/>
      <dgm:spPr/>
    </dgm:pt>
    <dgm:pt modelId="{EBDEDDDA-6D43-4B75-839E-06A3C0E74D08}" type="pres">
      <dgm:prSet presAssocID="{96383430-CBED-4BCC-9A90-43CA01B61A92}" presName="spacerR" presStyleCnt="0"/>
      <dgm:spPr/>
    </dgm:pt>
    <dgm:pt modelId="{6529DE33-2DD6-48E4-8733-1F521F0040CA}" type="pres">
      <dgm:prSet presAssocID="{347AA8E2-F117-4775-AD10-4ABD55048330}" presName="node" presStyleLbl="node1" presStyleIdx="3" presStyleCnt="4">
        <dgm:presLayoutVars>
          <dgm:bulletEnabled val="1"/>
        </dgm:presLayoutVars>
      </dgm:prSet>
      <dgm:spPr/>
    </dgm:pt>
  </dgm:ptLst>
  <dgm:cxnLst>
    <dgm:cxn modelId="{534C2F6E-C071-49F8-B69A-ADE44916FF97}" srcId="{09AC4845-FB9C-48AB-AA3C-C72E200D6B66}" destId="{347AA8E2-F117-4775-AD10-4ABD55048330}" srcOrd="3" destOrd="0" parTransId="{E041D943-AB15-44E4-9219-DBEDF16798BA}" sibTransId="{B0B639CB-C186-413E-906F-96947098F343}"/>
    <dgm:cxn modelId="{F81EE1A6-C7C6-47D1-A758-14B585ACC60F}" srcId="{09AC4845-FB9C-48AB-AA3C-C72E200D6B66}" destId="{FF0396A8-AC04-4A78-9D14-97EA874C6C48}" srcOrd="2" destOrd="0" parTransId="{2AEDAD1A-7B90-4362-ABA0-3D7798CF0521}" sibTransId="{96383430-CBED-4BCC-9A90-43CA01B61A92}"/>
    <dgm:cxn modelId="{79D3BDA4-57F7-4DCE-AA7C-1355F32DD573}" type="presOf" srcId="{D6218C8E-FB88-4A17-8BD7-22CC33883178}" destId="{6A7713E8-D040-449C-BA05-83A089D372EB}" srcOrd="0" destOrd="0" presId="urn:microsoft.com/office/officeart/2005/8/layout/equation1"/>
    <dgm:cxn modelId="{3B649CDB-4A2B-4E10-B3DC-8DBF826D689F}" type="presOf" srcId="{347AA8E2-F117-4775-AD10-4ABD55048330}" destId="{6529DE33-2DD6-48E4-8733-1F521F0040CA}" srcOrd="0" destOrd="0" presId="urn:microsoft.com/office/officeart/2005/8/layout/equation1"/>
    <dgm:cxn modelId="{13CAA4C6-F637-40DA-92C2-12C476F2DD95}" srcId="{09AC4845-FB9C-48AB-AA3C-C72E200D6B66}" destId="{3AF8BC19-0D4B-489E-B828-5E3CD0058772}" srcOrd="1" destOrd="0" parTransId="{D6FC6FED-AFF3-454A-82CA-4B5AF0C7BF3B}" sibTransId="{76B9F593-94A3-4AB9-8B78-7575E11DA002}"/>
    <dgm:cxn modelId="{D0E1B99C-2219-4950-88BE-4A444834DDBE}" type="presOf" srcId="{FF0396A8-AC04-4A78-9D14-97EA874C6C48}" destId="{D0D33BC3-3C1E-44E3-92B2-3EC8BC18C9A5}" srcOrd="0" destOrd="0" presId="urn:microsoft.com/office/officeart/2005/8/layout/equation1"/>
    <dgm:cxn modelId="{5B94BA8D-C1BF-4EBE-9C36-13A106C52F87}" type="presOf" srcId="{96383430-CBED-4BCC-9A90-43CA01B61A92}" destId="{E1D04A84-F45E-4076-95E0-AB2482F96112}" srcOrd="0" destOrd="0" presId="urn:microsoft.com/office/officeart/2005/8/layout/equation1"/>
    <dgm:cxn modelId="{6DB0E4D7-8310-45D4-BA67-601C1A6C1351}" type="presOf" srcId="{76B9F593-94A3-4AB9-8B78-7575E11DA002}" destId="{2232D121-89AB-478F-9699-B534E17C0E1E}" srcOrd="0" destOrd="0" presId="urn:microsoft.com/office/officeart/2005/8/layout/equation1"/>
    <dgm:cxn modelId="{6A942E4B-5391-4EEB-B989-59EDF31DB4DD}" type="presOf" srcId="{731451B5-42CC-43E0-8952-2330C5AA0BE3}" destId="{9C2AACCD-B1FB-4440-9BB5-2B3ED0C4DB1B}" srcOrd="0" destOrd="0" presId="urn:microsoft.com/office/officeart/2005/8/layout/equation1"/>
    <dgm:cxn modelId="{55AB05D0-BA0F-45F9-BC94-D5074A0E2428}" srcId="{09AC4845-FB9C-48AB-AA3C-C72E200D6B66}" destId="{D6218C8E-FB88-4A17-8BD7-22CC33883178}" srcOrd="0" destOrd="0" parTransId="{EE4C802B-1D87-4B48-9B7E-E7D2D8D0EB0C}" sibTransId="{731451B5-42CC-43E0-8952-2330C5AA0BE3}"/>
    <dgm:cxn modelId="{63F1AAF5-E346-4C63-9B5F-3F4C02F8C6E6}" type="presOf" srcId="{3AF8BC19-0D4B-489E-B828-5E3CD0058772}" destId="{0F8237F4-7217-4851-BC02-D710E3AA5594}" srcOrd="0" destOrd="0" presId="urn:microsoft.com/office/officeart/2005/8/layout/equation1"/>
    <dgm:cxn modelId="{D58A4170-BBC9-4DF3-9A7F-68346D6818E1}" type="presOf" srcId="{09AC4845-FB9C-48AB-AA3C-C72E200D6B66}" destId="{58F6B7AA-C0C4-480A-BEE2-BAA84F3BAED3}" srcOrd="0" destOrd="0" presId="urn:microsoft.com/office/officeart/2005/8/layout/equation1"/>
    <dgm:cxn modelId="{4AD622BF-0B4E-47D0-8062-565B20443DDB}" type="presParOf" srcId="{58F6B7AA-C0C4-480A-BEE2-BAA84F3BAED3}" destId="{6A7713E8-D040-449C-BA05-83A089D372EB}" srcOrd="0" destOrd="0" presId="urn:microsoft.com/office/officeart/2005/8/layout/equation1"/>
    <dgm:cxn modelId="{12C6B551-AEB5-425B-81F5-A30929A6A00E}" type="presParOf" srcId="{58F6B7AA-C0C4-480A-BEE2-BAA84F3BAED3}" destId="{D6F4C8D4-7930-430B-8867-4CBA3BA1BBCB}" srcOrd="1" destOrd="0" presId="urn:microsoft.com/office/officeart/2005/8/layout/equation1"/>
    <dgm:cxn modelId="{ECAFDD29-1D0A-48C4-86A0-58F086893E58}" type="presParOf" srcId="{58F6B7AA-C0C4-480A-BEE2-BAA84F3BAED3}" destId="{9C2AACCD-B1FB-4440-9BB5-2B3ED0C4DB1B}" srcOrd="2" destOrd="0" presId="urn:microsoft.com/office/officeart/2005/8/layout/equation1"/>
    <dgm:cxn modelId="{B545EB28-8BF7-47B2-AC84-3D036C671D02}" type="presParOf" srcId="{58F6B7AA-C0C4-480A-BEE2-BAA84F3BAED3}" destId="{64BAC41D-7CDB-4711-9EC3-D0C2B99B03F8}" srcOrd="3" destOrd="0" presId="urn:microsoft.com/office/officeart/2005/8/layout/equation1"/>
    <dgm:cxn modelId="{11627D9E-F6DC-45FE-97C3-79B44C83E2CD}" type="presParOf" srcId="{58F6B7AA-C0C4-480A-BEE2-BAA84F3BAED3}" destId="{0F8237F4-7217-4851-BC02-D710E3AA5594}" srcOrd="4" destOrd="0" presId="urn:microsoft.com/office/officeart/2005/8/layout/equation1"/>
    <dgm:cxn modelId="{2133090C-666A-4F30-8EBF-90FF4F86BB93}" type="presParOf" srcId="{58F6B7AA-C0C4-480A-BEE2-BAA84F3BAED3}" destId="{E5DA1E14-156F-47A1-BD72-823B7E806162}" srcOrd="5" destOrd="0" presId="urn:microsoft.com/office/officeart/2005/8/layout/equation1"/>
    <dgm:cxn modelId="{08A750C6-C516-4C0B-B616-5D481E8472F1}" type="presParOf" srcId="{58F6B7AA-C0C4-480A-BEE2-BAA84F3BAED3}" destId="{2232D121-89AB-478F-9699-B534E17C0E1E}" srcOrd="6" destOrd="0" presId="urn:microsoft.com/office/officeart/2005/8/layout/equation1"/>
    <dgm:cxn modelId="{3BA217A9-F3F5-403C-966C-4C9C46410817}" type="presParOf" srcId="{58F6B7AA-C0C4-480A-BEE2-BAA84F3BAED3}" destId="{4287DF91-1EF0-4FD2-9C82-8880C962D511}" srcOrd="7" destOrd="0" presId="urn:microsoft.com/office/officeart/2005/8/layout/equation1"/>
    <dgm:cxn modelId="{BB57084A-3E67-4EDD-85ED-F75559DFA5F4}" type="presParOf" srcId="{58F6B7AA-C0C4-480A-BEE2-BAA84F3BAED3}" destId="{D0D33BC3-3C1E-44E3-92B2-3EC8BC18C9A5}" srcOrd="8" destOrd="0" presId="urn:microsoft.com/office/officeart/2005/8/layout/equation1"/>
    <dgm:cxn modelId="{FCC5E35D-5D11-4426-BCB2-85516565B69C}" type="presParOf" srcId="{58F6B7AA-C0C4-480A-BEE2-BAA84F3BAED3}" destId="{6A5BED60-0D31-40D7-9024-F8258615D37C}" srcOrd="9" destOrd="0" presId="urn:microsoft.com/office/officeart/2005/8/layout/equation1"/>
    <dgm:cxn modelId="{4D148DB5-ACBA-4720-93D8-E75C62E01925}" type="presParOf" srcId="{58F6B7AA-C0C4-480A-BEE2-BAA84F3BAED3}" destId="{E1D04A84-F45E-4076-95E0-AB2482F96112}" srcOrd="10" destOrd="0" presId="urn:microsoft.com/office/officeart/2005/8/layout/equation1"/>
    <dgm:cxn modelId="{C5FD0B9F-A1AB-4A14-823B-72AAC7461706}" type="presParOf" srcId="{58F6B7AA-C0C4-480A-BEE2-BAA84F3BAED3}" destId="{EBDEDDDA-6D43-4B75-839E-06A3C0E74D08}" srcOrd="11" destOrd="0" presId="urn:microsoft.com/office/officeart/2005/8/layout/equation1"/>
    <dgm:cxn modelId="{A9D69C02-0FDE-4169-848C-244D0DDCF250}" type="presParOf" srcId="{58F6B7AA-C0C4-480A-BEE2-BAA84F3BAED3}" destId="{6529DE33-2DD6-48E4-8733-1F521F0040CA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713E8-D040-449C-BA05-83A089D372EB}">
      <dsp:nvSpPr>
        <dsp:cNvPr id="0" name=""/>
        <dsp:cNvSpPr/>
      </dsp:nvSpPr>
      <dsp:spPr>
        <a:xfrm>
          <a:off x="4751" y="1602965"/>
          <a:ext cx="1320031" cy="13200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LEGO</a:t>
          </a:r>
          <a:endParaRPr lang="es-VE" sz="1400" kern="1200"/>
        </a:p>
      </dsp:txBody>
      <dsp:txXfrm>
        <a:off x="198065" y="1796279"/>
        <a:ext cx="933403" cy="933403"/>
      </dsp:txXfrm>
    </dsp:sp>
    <dsp:sp modelId="{9C2AACCD-B1FB-4440-9BB5-2B3ED0C4DB1B}">
      <dsp:nvSpPr>
        <dsp:cNvPr id="0" name=""/>
        <dsp:cNvSpPr/>
      </dsp:nvSpPr>
      <dsp:spPr>
        <a:xfrm>
          <a:off x="1431968" y="1880172"/>
          <a:ext cx="765618" cy="765618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100" kern="1200"/>
        </a:p>
      </dsp:txBody>
      <dsp:txXfrm>
        <a:off x="1533451" y="2172944"/>
        <a:ext cx="562652" cy="180074"/>
      </dsp:txXfrm>
    </dsp:sp>
    <dsp:sp modelId="{0F8237F4-7217-4851-BC02-D710E3AA5594}">
      <dsp:nvSpPr>
        <dsp:cNvPr id="0" name=""/>
        <dsp:cNvSpPr/>
      </dsp:nvSpPr>
      <dsp:spPr>
        <a:xfrm>
          <a:off x="2304773" y="1602965"/>
          <a:ext cx="1320031" cy="13200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MIT-ML</a:t>
          </a:r>
          <a:endParaRPr lang="es-VE" sz="1400" kern="1200"/>
        </a:p>
      </dsp:txBody>
      <dsp:txXfrm>
        <a:off x="2498087" y="1796279"/>
        <a:ext cx="933403" cy="933403"/>
      </dsp:txXfrm>
    </dsp:sp>
    <dsp:sp modelId="{2232D121-89AB-478F-9699-B534E17C0E1E}">
      <dsp:nvSpPr>
        <dsp:cNvPr id="0" name=""/>
        <dsp:cNvSpPr/>
      </dsp:nvSpPr>
      <dsp:spPr>
        <a:xfrm>
          <a:off x="3731990" y="1880172"/>
          <a:ext cx="765618" cy="765618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100" kern="1200"/>
        </a:p>
      </dsp:txBody>
      <dsp:txXfrm>
        <a:off x="3833473" y="2172944"/>
        <a:ext cx="562652" cy="180074"/>
      </dsp:txXfrm>
    </dsp:sp>
    <dsp:sp modelId="{D0D33BC3-3C1E-44E3-92B2-3EC8BC18C9A5}">
      <dsp:nvSpPr>
        <dsp:cNvPr id="0" name=""/>
        <dsp:cNvSpPr/>
      </dsp:nvSpPr>
      <dsp:spPr>
        <a:xfrm>
          <a:off x="4604795" y="1602965"/>
          <a:ext cx="1320031" cy="132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RAPEALG</a:t>
          </a:r>
          <a:endParaRPr lang="es-VE" sz="1400" kern="1200"/>
        </a:p>
      </dsp:txBody>
      <dsp:txXfrm>
        <a:off x="4798109" y="1796279"/>
        <a:ext cx="933403" cy="933403"/>
      </dsp:txXfrm>
    </dsp:sp>
    <dsp:sp modelId="{E1D04A84-F45E-4076-95E0-AB2482F96112}">
      <dsp:nvSpPr>
        <dsp:cNvPr id="0" name=""/>
        <dsp:cNvSpPr/>
      </dsp:nvSpPr>
      <dsp:spPr>
        <a:xfrm>
          <a:off x="6032013" y="1880172"/>
          <a:ext cx="765618" cy="765618"/>
        </a:xfrm>
        <a:prstGeom prst="mathEqual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100" kern="1200"/>
        </a:p>
      </dsp:txBody>
      <dsp:txXfrm>
        <a:off x="6133496" y="2037889"/>
        <a:ext cx="562652" cy="450184"/>
      </dsp:txXfrm>
    </dsp:sp>
    <dsp:sp modelId="{6529DE33-2DD6-48E4-8733-1F521F0040CA}">
      <dsp:nvSpPr>
        <dsp:cNvPr id="0" name=""/>
        <dsp:cNvSpPr/>
      </dsp:nvSpPr>
      <dsp:spPr>
        <a:xfrm>
          <a:off x="6904817" y="1602965"/>
          <a:ext cx="1320031" cy="132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Mindstorms</a:t>
          </a:r>
          <a:endParaRPr lang="es-VE" sz="1400" kern="1200"/>
        </a:p>
      </dsp:txBody>
      <dsp:txXfrm>
        <a:off x="7098131" y="1796279"/>
        <a:ext cx="933403" cy="93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8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63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55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16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78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46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1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03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3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28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0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Autofit/>
          </a:bodyPr>
          <a:lstStyle/>
          <a:p>
            <a:r>
              <a:rPr lang="es-VE" sz="3300" b="1"/>
              <a:t>Escáner 3D Móvil utilizando Lego Mindstorms y Dispositivos Android en </a:t>
            </a:r>
            <a:r>
              <a:rPr lang="es-VE" sz="3300" b="1" smtClean="0"/>
              <a:t>Red</a:t>
            </a:r>
            <a:br>
              <a:rPr lang="es-VE" sz="3300" b="1" smtClean="0"/>
            </a:br>
            <a:r>
              <a:rPr lang="es-VE" sz="3300" b="1" smtClean="0"/>
              <a:t/>
            </a:r>
            <a:br>
              <a:rPr lang="es-VE" sz="3300" b="1" smtClean="0"/>
            </a:br>
            <a:r>
              <a:rPr lang="es-VE" sz="3300" b="1" smtClean="0"/>
              <a:t>Seminario</a:t>
            </a:r>
            <a:endParaRPr lang="es-VE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18" y="4648200"/>
            <a:ext cx="4038600" cy="1219200"/>
          </a:xfrm>
        </p:spPr>
        <p:txBody>
          <a:bodyPr>
            <a:normAutofit/>
          </a:bodyPr>
          <a:lstStyle/>
          <a:p>
            <a:pPr algn="r"/>
            <a:r>
              <a:rPr lang="en-US" sz="2400" smtClean="0"/>
              <a:t>Iñaki De Tejada Plessmann</a:t>
            </a:r>
          </a:p>
          <a:p>
            <a:pPr algn="r"/>
            <a:r>
              <a:rPr lang="en-US" sz="2400" smtClean="0"/>
              <a:t>Fernando De Freitas</a:t>
            </a:r>
            <a:endParaRPr lang="es-VE" sz="2400"/>
          </a:p>
        </p:txBody>
      </p:sp>
      <p:sp>
        <p:nvSpPr>
          <p:cNvPr id="4" name="TextBox 3"/>
          <p:cNvSpPr txBox="1"/>
          <p:nvPr/>
        </p:nvSpPr>
        <p:spPr>
          <a:xfrm>
            <a:off x="2743200" y="60198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000"/>
              <a:t>Noviembre, 2013</a:t>
            </a:r>
            <a:endParaRPr lang="es-VE" sz="200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4724400" cy="134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000"/>
              <a:t>Universidad Central de Venezuela</a:t>
            </a:r>
          </a:p>
          <a:p>
            <a:pPr algn="l"/>
            <a:r>
              <a:rPr lang="en-US" sz="2000"/>
              <a:t>Facultad de Ciencias</a:t>
            </a:r>
          </a:p>
          <a:p>
            <a:pPr algn="l"/>
            <a:r>
              <a:rPr lang="en-US" sz="2000"/>
              <a:t>Escuela de Computacion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676400"/>
            <a:ext cx="70104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Agenda</a:t>
            </a:r>
            <a:endParaRPr lang="es-V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es-VE"/>
              <a:t>Lego Mindstorms</a:t>
            </a:r>
          </a:p>
          <a:p>
            <a:pPr lvl="1" fontAlgn="base"/>
            <a:r>
              <a:rPr lang="es-VE" sz="2000"/>
              <a:t>Origen</a:t>
            </a:r>
          </a:p>
          <a:p>
            <a:pPr lvl="1" fontAlgn="base"/>
            <a:r>
              <a:rPr lang="es-VE" sz="2000"/>
              <a:t>Detalles Técnicos</a:t>
            </a:r>
          </a:p>
          <a:p>
            <a:pPr lvl="1" fontAlgn="base"/>
            <a:r>
              <a:rPr lang="es-VE" sz="2000" smtClean="0"/>
              <a:t>Alternativas</a:t>
            </a:r>
            <a:endParaRPr lang="es-VE" sz="2000"/>
          </a:p>
          <a:p>
            <a:pPr fontAlgn="base"/>
            <a:r>
              <a:rPr lang="es-VE"/>
              <a:t>Propuesta</a:t>
            </a:r>
          </a:p>
          <a:p>
            <a:pPr lvl="1" fontAlgn="base"/>
            <a:r>
              <a:rPr lang="es-VE" sz="2000"/>
              <a:t>Motivación</a:t>
            </a:r>
          </a:p>
          <a:p>
            <a:pPr lvl="1" fontAlgn="base"/>
            <a:r>
              <a:rPr lang="es-VE" sz="2000"/>
              <a:t>Objetivos</a:t>
            </a:r>
          </a:p>
          <a:p>
            <a:pPr lvl="1" fontAlgn="base"/>
            <a:r>
              <a:rPr lang="es-VE" sz="2000"/>
              <a:t>Esquema</a:t>
            </a:r>
          </a:p>
          <a:p>
            <a:pPr lvl="1" fontAlgn="base"/>
            <a:r>
              <a:rPr lang="es-VE" sz="2000" smtClean="0"/>
              <a:t>Componentes</a:t>
            </a:r>
          </a:p>
          <a:p>
            <a:pPr lvl="1" fontAlgn="base"/>
            <a:r>
              <a:rPr lang="es-VE" sz="2000" smtClean="0"/>
              <a:t>Herramientas</a:t>
            </a:r>
            <a:endParaRPr lang="es-VE" sz="2000"/>
          </a:p>
          <a:p>
            <a:pPr lvl="1" fontAlgn="base"/>
            <a:r>
              <a:rPr lang="es-VE" sz="2000" smtClean="0"/>
              <a:t>Prototipos</a:t>
            </a:r>
            <a:endParaRPr lang="es-VE" sz="2000"/>
          </a:p>
        </p:txBody>
      </p:sp>
    </p:spTree>
    <p:extLst>
      <p:ext uri="{BB962C8B-B14F-4D97-AF65-F5344CB8AC3E}">
        <p14:creationId xmlns:p14="http://schemas.microsoft.com/office/powerpoint/2010/main" val="23201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004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Lego Mindstorms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93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Lego Mindstorms</a:t>
            </a:r>
            <a:endParaRPr lang="es-VE"/>
          </a:p>
        </p:txBody>
      </p:sp>
      <p:pic>
        <p:nvPicPr>
          <p:cNvPr id="1026" name="Picture 2" descr="D:\MADN3S\Seminario\cyber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26" y="1970881"/>
            <a:ext cx="2984432" cy="17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ADN3S\Seminario\original_bri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57338"/>
            <a:ext cx="192693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DN3S\Seminario\presentation_grey_bri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2803"/>
            <a:ext cx="2608407" cy="20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82467" y="5410200"/>
            <a:ext cx="8077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extBox 5"/>
          <p:cNvSpPr txBox="1"/>
          <p:nvPr/>
        </p:nvSpPr>
        <p:spPr>
          <a:xfrm>
            <a:off x="1358831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s-VE"/>
          </a:p>
        </p:txBody>
      </p:sp>
      <p:sp>
        <p:nvSpPr>
          <p:cNvPr id="13" name="TextBox 12"/>
          <p:cNvSpPr txBox="1"/>
          <p:nvPr/>
        </p:nvSpPr>
        <p:spPr>
          <a:xfrm>
            <a:off x="6999837" y="50731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4267563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1996</a:t>
            </a:r>
            <a:endParaRPr lang="es-VE"/>
          </a:p>
        </p:txBody>
      </p:sp>
      <p:sp>
        <p:nvSpPr>
          <p:cNvPr id="7" name="TextBox 6"/>
          <p:cNvSpPr txBox="1"/>
          <p:nvPr/>
        </p:nvSpPr>
        <p:spPr>
          <a:xfrm>
            <a:off x="1056287" y="47038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Bloque Gris</a:t>
            </a:r>
            <a:endParaRPr lang="es-VE"/>
          </a:p>
        </p:txBody>
      </p:sp>
      <p:sp>
        <p:nvSpPr>
          <p:cNvPr id="16" name="TextBox 15"/>
          <p:cNvSpPr txBox="1"/>
          <p:nvPr/>
        </p:nvSpPr>
        <p:spPr>
          <a:xfrm>
            <a:off x="6693663" y="4703802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Cybermaster</a:t>
            </a:r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3961389" y="4703802"/>
            <a:ext cx="13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Bloque Rojo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904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Lego Mindstorms</a:t>
            </a:r>
            <a:endParaRPr lang="es-VE"/>
          </a:p>
        </p:txBody>
      </p:sp>
      <p:sp>
        <p:nvSpPr>
          <p:cNvPr id="5" name="Right Arrow 4"/>
          <p:cNvSpPr/>
          <p:nvPr/>
        </p:nvSpPr>
        <p:spPr>
          <a:xfrm>
            <a:off x="582467" y="5410200"/>
            <a:ext cx="8077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extBox 5"/>
          <p:cNvSpPr txBox="1"/>
          <p:nvPr/>
        </p:nvSpPr>
        <p:spPr>
          <a:xfrm>
            <a:off x="1634483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s-VE"/>
          </a:p>
        </p:txBody>
      </p:sp>
      <p:sp>
        <p:nvSpPr>
          <p:cNvPr id="13" name="TextBox 12"/>
          <p:cNvSpPr txBox="1"/>
          <p:nvPr/>
        </p:nvSpPr>
        <p:spPr>
          <a:xfrm>
            <a:off x="6999837" y="50731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4267563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1996</a:t>
            </a:r>
            <a:endParaRPr lang="es-VE"/>
          </a:p>
        </p:txBody>
      </p:sp>
      <p:sp>
        <p:nvSpPr>
          <p:cNvPr id="7" name="TextBox 6"/>
          <p:cNvSpPr txBox="1"/>
          <p:nvPr/>
        </p:nvSpPr>
        <p:spPr>
          <a:xfrm>
            <a:off x="1685201" y="4757825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RCX</a:t>
            </a:r>
            <a:endParaRPr lang="es-VE"/>
          </a:p>
        </p:txBody>
      </p:sp>
      <p:sp>
        <p:nvSpPr>
          <p:cNvPr id="16" name="TextBox 15"/>
          <p:cNvSpPr txBox="1"/>
          <p:nvPr/>
        </p:nvSpPr>
        <p:spPr>
          <a:xfrm>
            <a:off x="7053537" y="465990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EV3</a:t>
            </a:r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4310843" y="466433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NXT</a:t>
            </a:r>
            <a:endParaRPr lang="es-VE"/>
          </a:p>
        </p:txBody>
      </p:sp>
      <p:pic>
        <p:nvPicPr>
          <p:cNvPr id="15" name="Picture 3" descr="D:\MADN3S\Seminario\E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36" y="1632312"/>
            <a:ext cx="2652944" cy="30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MADN3S\Seminario\N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04" y="1646167"/>
            <a:ext cx="2665057" cy="30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D:\MADN3S\Seminario\RC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9515" r="2465" b="12633"/>
          <a:stretch/>
        </p:blipFill>
        <p:spPr bwMode="auto">
          <a:xfrm>
            <a:off x="582467" y="1773382"/>
            <a:ext cx="2678937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Escáner 3D Móvil utilizando Lego Mindstorms y Dispositivos Android en Red  Seminario</vt:lpstr>
      <vt:lpstr>Agenda</vt:lpstr>
      <vt:lpstr>Lego Mindstorms</vt:lpstr>
      <vt:lpstr>Lego Mindstorms</vt:lpstr>
      <vt:lpstr>Lego Mindstorms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Escáner 3D Móvil utilizando Lego Mindstorms y Dispositivos Android en Red</dc:title>
  <dc:creator>Fernando</dc:creator>
  <cp:lastModifiedBy>Fernando</cp:lastModifiedBy>
  <cp:revision>7</cp:revision>
  <dcterms:created xsi:type="dcterms:W3CDTF">2013-11-18T04:24:05Z</dcterms:created>
  <dcterms:modified xsi:type="dcterms:W3CDTF">2013-11-19T01:46:50Z</dcterms:modified>
</cp:coreProperties>
</file>