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2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887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63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0559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16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78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461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118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035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237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28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AD97-A02C-4189-ADB0-D76FE58C7F5C}" type="datetimeFigureOut">
              <a:rPr lang="es-VE" smtClean="0"/>
              <a:t>17/11/2013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3F6F-50B0-416C-B947-051DE0A20A23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30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Autofit/>
          </a:bodyPr>
          <a:lstStyle/>
          <a:p>
            <a:r>
              <a:rPr lang="es-VE" sz="3300" b="1"/>
              <a:t>Escáner 3D Móvil utilizando Lego Mindstorms y Dispositivos Android </a:t>
            </a:r>
            <a:r>
              <a:rPr lang="es-VE" sz="3300" b="1"/>
              <a:t>en </a:t>
            </a:r>
            <a:r>
              <a:rPr lang="es-VE" sz="3300" b="1" smtClean="0"/>
              <a:t>Red</a:t>
            </a:r>
            <a:endParaRPr lang="es-VE" sz="33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218" y="4648200"/>
            <a:ext cx="4038600" cy="1219200"/>
          </a:xfrm>
        </p:spPr>
        <p:txBody>
          <a:bodyPr>
            <a:normAutofit/>
          </a:bodyPr>
          <a:lstStyle/>
          <a:p>
            <a:pPr algn="r"/>
            <a:r>
              <a:rPr lang="en-US" sz="2400" smtClean="0"/>
              <a:t>Iñaki De Tejada Plessmann</a:t>
            </a:r>
          </a:p>
          <a:p>
            <a:pPr algn="r"/>
            <a:r>
              <a:rPr lang="en-US" sz="2400" smtClean="0"/>
              <a:t>Fernando De Freitas</a:t>
            </a:r>
            <a:endParaRPr lang="es-VE" sz="2400"/>
          </a:p>
        </p:txBody>
      </p:sp>
      <p:sp>
        <p:nvSpPr>
          <p:cNvPr id="4" name="TextBox 3"/>
          <p:cNvSpPr txBox="1"/>
          <p:nvPr/>
        </p:nvSpPr>
        <p:spPr>
          <a:xfrm>
            <a:off x="2743200" y="6019800"/>
            <a:ext cx="3657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r">
              <a:spcBef>
                <a:spcPct val="20000"/>
              </a:spcBef>
              <a:buFont typeface="Arial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2000"/>
              <a:t>Noviembre, 2013</a:t>
            </a:r>
            <a:endParaRPr lang="es-VE" sz="200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"/>
            <a:ext cx="4724400" cy="134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2000"/>
              <a:t>Universidad Central de Venezuela</a:t>
            </a:r>
          </a:p>
          <a:p>
            <a:pPr algn="l"/>
            <a:r>
              <a:rPr lang="en-US" sz="2000"/>
              <a:t>Facultad de Ciencias</a:t>
            </a:r>
          </a:p>
          <a:p>
            <a:pPr algn="l"/>
            <a:r>
              <a:rPr lang="en-US" sz="2000"/>
              <a:t>Escuela de Computacion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676400"/>
            <a:ext cx="70104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2010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31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Escáner 3D Móvil utilizando Lego Mindstorms y Dispositivos Android en Red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Escáner 3D Móvil utilizando Lego Mindstorms y Dispositivos Android en Red</dc:title>
  <dc:creator>Fernando</dc:creator>
  <cp:lastModifiedBy>Fernando</cp:lastModifiedBy>
  <cp:revision>2</cp:revision>
  <dcterms:created xsi:type="dcterms:W3CDTF">2013-11-18T04:24:05Z</dcterms:created>
  <dcterms:modified xsi:type="dcterms:W3CDTF">2013-11-18T04:43:56Z</dcterms:modified>
</cp:coreProperties>
</file>