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9" r:id="rId3"/>
  </p:sldIdLst>
  <p:sldSz cx="32918400" cy="219456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295"/>
    <a:srgbClr val="2E2D29"/>
    <a:srgbClr val="8C1515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59CE9-0C05-485B-AFE6-EFA870FA0FA4}" v="365" dt="2024-06-04T19:58:07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5"/>
    <p:restoredTop sz="94673"/>
  </p:normalViewPr>
  <p:slideViewPr>
    <p:cSldViewPr snapToGrid="0" snapToObjects="1">
      <p:cViewPr>
        <p:scale>
          <a:sx n="30" d="100"/>
          <a:sy n="30" d="100"/>
        </p:scale>
        <p:origin x="1022" y="-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Herberthson" userId="79fb5b5fc78ea11e" providerId="LiveId" clId="{1F159CE9-0C05-485B-AFE6-EFA870FA0FA4}"/>
    <pc:docChg chg="undo redo custSel modSld">
      <pc:chgData name="Emanuel Herberthson" userId="79fb5b5fc78ea11e" providerId="LiveId" clId="{1F159CE9-0C05-485B-AFE6-EFA870FA0FA4}" dt="2024-06-04T20:03:55.818" v="3551" actId="20577"/>
      <pc:docMkLst>
        <pc:docMk/>
      </pc:docMkLst>
      <pc:sldChg chg="delSp modSp mod">
        <pc:chgData name="Emanuel Herberthson" userId="79fb5b5fc78ea11e" providerId="LiveId" clId="{1F159CE9-0C05-485B-AFE6-EFA870FA0FA4}" dt="2024-06-04T16:56:03.171" v="267" actId="1076"/>
        <pc:sldMkLst>
          <pc:docMk/>
          <pc:sldMk cId="1386278785" sldId="258"/>
        </pc:sldMkLst>
        <pc:spChg chg="mod">
          <ac:chgData name="Emanuel Herberthson" userId="79fb5b5fc78ea11e" providerId="LiveId" clId="{1F159CE9-0C05-485B-AFE6-EFA870FA0FA4}" dt="2024-06-04T16:56:03.171" v="267" actId="1076"/>
          <ac:spMkLst>
            <pc:docMk/>
            <pc:sldMk cId="1386278785" sldId="258"/>
            <ac:spMk id="11" creationId="{2F80E265-3791-4345-A501-7B4BF1893D75}"/>
          </ac:spMkLst>
        </pc:spChg>
        <pc:spChg chg="mod">
          <ac:chgData name="Emanuel Herberthson" userId="79fb5b5fc78ea11e" providerId="LiveId" clId="{1F159CE9-0C05-485B-AFE6-EFA870FA0FA4}" dt="2024-06-04T16:36:37.433" v="192" actId="1076"/>
          <ac:spMkLst>
            <pc:docMk/>
            <pc:sldMk cId="1386278785" sldId="258"/>
            <ac:spMk id="30" creationId="{BD540356-4E6F-C942-B0D3-E8EF1A743056}"/>
          </ac:spMkLst>
        </pc:spChg>
        <pc:spChg chg="mod">
          <ac:chgData name="Emanuel Herberthson" userId="79fb5b5fc78ea11e" providerId="LiveId" clId="{1F159CE9-0C05-485B-AFE6-EFA870FA0FA4}" dt="2024-06-04T16:55:03.851" v="228"/>
          <ac:spMkLst>
            <pc:docMk/>
            <pc:sldMk cId="1386278785" sldId="258"/>
            <ac:spMk id="35" creationId="{79751C98-07D4-9E4F-B8EA-2EC69A53E599}"/>
          </ac:spMkLst>
        </pc:spChg>
        <pc:spChg chg="mod">
          <ac:chgData name="Emanuel Herberthson" userId="79fb5b5fc78ea11e" providerId="LiveId" clId="{1F159CE9-0C05-485B-AFE6-EFA870FA0FA4}" dt="2024-06-04T16:55:11.946" v="229"/>
          <ac:spMkLst>
            <pc:docMk/>
            <pc:sldMk cId="1386278785" sldId="258"/>
            <ac:spMk id="38" creationId="{A62F6516-278F-9C49-A513-1A5BCF3A0D49}"/>
          </ac:spMkLst>
        </pc:spChg>
        <pc:spChg chg="del">
          <ac:chgData name="Emanuel Herberthson" userId="79fb5b5fc78ea11e" providerId="LiveId" clId="{1F159CE9-0C05-485B-AFE6-EFA870FA0FA4}" dt="2024-06-04T16:35:43.832" v="77" actId="478"/>
          <ac:spMkLst>
            <pc:docMk/>
            <pc:sldMk cId="1386278785" sldId="258"/>
            <ac:spMk id="39" creationId="{49741301-AFA9-8F45-BB67-4B379BDD3140}"/>
          </ac:spMkLst>
        </pc:spChg>
        <pc:spChg chg="del mod">
          <ac:chgData name="Emanuel Herberthson" userId="79fb5b5fc78ea11e" providerId="LiveId" clId="{1F159CE9-0C05-485B-AFE6-EFA870FA0FA4}" dt="2024-06-04T16:48:33.097" v="203"/>
          <ac:spMkLst>
            <pc:docMk/>
            <pc:sldMk cId="1386278785" sldId="258"/>
            <ac:spMk id="75" creationId="{54EEA09E-11F0-A54C-9909-790F4A6B807C}"/>
          </ac:spMkLst>
        </pc:spChg>
      </pc:sldChg>
      <pc:sldChg chg="addSp delSp modSp mod">
        <pc:chgData name="Emanuel Herberthson" userId="79fb5b5fc78ea11e" providerId="LiveId" clId="{1F159CE9-0C05-485B-AFE6-EFA870FA0FA4}" dt="2024-06-04T20:03:55.818" v="3551" actId="20577"/>
        <pc:sldMkLst>
          <pc:docMk/>
          <pc:sldMk cId="3173212375" sldId="259"/>
        </pc:sldMkLst>
        <pc:spChg chg="add del mod">
          <ac:chgData name="Emanuel Herberthson" userId="79fb5b5fc78ea11e" providerId="LiveId" clId="{1F159CE9-0C05-485B-AFE6-EFA870FA0FA4}" dt="2024-06-04T17:07:29.261" v="481"/>
          <ac:spMkLst>
            <pc:docMk/>
            <pc:sldMk cId="3173212375" sldId="259"/>
            <ac:spMk id="3" creationId="{B6DC4471-8FBE-AA1B-7ABE-3F40DD603ED8}"/>
          </ac:spMkLst>
        </pc:spChg>
        <pc:spChg chg="add mod">
          <ac:chgData name="Emanuel Herberthson" userId="79fb5b5fc78ea11e" providerId="LiveId" clId="{1F159CE9-0C05-485B-AFE6-EFA870FA0FA4}" dt="2024-06-04T19:56:04.975" v="3496" actId="20577"/>
          <ac:spMkLst>
            <pc:docMk/>
            <pc:sldMk cId="3173212375" sldId="259"/>
            <ac:spMk id="5" creationId="{803AF0D2-874C-6586-A371-A829CE4579B2}"/>
          </ac:spMkLst>
        </pc:spChg>
        <pc:spChg chg="mod">
          <ac:chgData name="Emanuel Herberthson" userId="79fb5b5fc78ea11e" providerId="LiveId" clId="{1F159CE9-0C05-485B-AFE6-EFA870FA0FA4}" dt="2024-06-04T20:03:00.693" v="3546" actId="255"/>
          <ac:spMkLst>
            <pc:docMk/>
            <pc:sldMk cId="3173212375" sldId="259"/>
            <ac:spMk id="9" creationId="{13742041-92E4-C2BB-7B8D-3E53B4C31D1D}"/>
          </ac:spMkLst>
        </pc:spChg>
        <pc:spChg chg="mod">
          <ac:chgData name="Emanuel Herberthson" userId="79fb5b5fc78ea11e" providerId="LiveId" clId="{1F159CE9-0C05-485B-AFE6-EFA870FA0FA4}" dt="2024-06-04T20:03:10.578" v="3547" actId="403"/>
          <ac:spMkLst>
            <pc:docMk/>
            <pc:sldMk cId="3173212375" sldId="259"/>
            <ac:spMk id="10" creationId="{C2C6E47B-ACAE-754C-9334-40DA8E355574}"/>
          </ac:spMkLst>
        </pc:spChg>
        <pc:spChg chg="mod">
          <ac:chgData name="Emanuel Herberthson" userId="79fb5b5fc78ea11e" providerId="LiveId" clId="{1F159CE9-0C05-485B-AFE6-EFA870FA0FA4}" dt="2024-06-04T16:56:32.927" v="279" actId="14100"/>
          <ac:spMkLst>
            <pc:docMk/>
            <pc:sldMk cId="3173212375" sldId="259"/>
            <ac:spMk id="11" creationId="{2F80E265-3791-4345-A501-7B4BF1893D75}"/>
          </ac:spMkLst>
        </pc:spChg>
        <pc:spChg chg="mod">
          <ac:chgData name="Emanuel Herberthson" userId="79fb5b5fc78ea11e" providerId="LiveId" clId="{1F159CE9-0C05-485B-AFE6-EFA870FA0FA4}" dt="2024-06-04T17:20:33.803" v="994"/>
          <ac:spMkLst>
            <pc:docMk/>
            <pc:sldMk cId="3173212375" sldId="259"/>
            <ac:spMk id="12" creationId="{5159CEDA-1F49-DCFB-385F-600872F6284A}"/>
          </ac:spMkLst>
        </pc:spChg>
        <pc:spChg chg="add mod">
          <ac:chgData name="Emanuel Herberthson" userId="79fb5b5fc78ea11e" providerId="LiveId" clId="{1F159CE9-0C05-485B-AFE6-EFA870FA0FA4}" dt="2024-06-04T17:52:32.723" v="1714" actId="20577"/>
          <ac:spMkLst>
            <pc:docMk/>
            <pc:sldMk cId="3173212375" sldId="259"/>
            <ac:spMk id="13" creationId="{34E70C0A-4F4B-8102-6359-AACDBB7F56C2}"/>
          </ac:spMkLst>
        </pc:spChg>
        <pc:spChg chg="add del mod">
          <ac:chgData name="Emanuel Herberthson" userId="79fb5b5fc78ea11e" providerId="LiveId" clId="{1F159CE9-0C05-485B-AFE6-EFA870FA0FA4}" dt="2024-06-04T17:24:08.596" v="1139"/>
          <ac:spMkLst>
            <pc:docMk/>
            <pc:sldMk cId="3173212375" sldId="259"/>
            <ac:spMk id="14" creationId="{C7D88A36-1EC9-D5A6-10AE-7E7A8F6949D0}"/>
          </ac:spMkLst>
        </pc:spChg>
        <pc:spChg chg="add del mod">
          <ac:chgData name="Emanuel Herberthson" userId="79fb5b5fc78ea11e" providerId="LiveId" clId="{1F159CE9-0C05-485B-AFE6-EFA870FA0FA4}" dt="2024-06-04T17:24:50.696" v="1156"/>
          <ac:spMkLst>
            <pc:docMk/>
            <pc:sldMk cId="3173212375" sldId="259"/>
            <ac:spMk id="15" creationId="{569CB351-6AC2-A3FF-185C-151B95B2639D}"/>
          </ac:spMkLst>
        </pc:spChg>
        <pc:spChg chg="mod">
          <ac:chgData name="Emanuel Herberthson" userId="79fb5b5fc78ea11e" providerId="LiveId" clId="{1F159CE9-0C05-485B-AFE6-EFA870FA0FA4}" dt="2024-06-04T20:03:43.100" v="3550" actId="403"/>
          <ac:spMkLst>
            <pc:docMk/>
            <pc:sldMk cId="3173212375" sldId="259"/>
            <ac:spMk id="15" creationId="{DC36855E-74C6-28BC-DD65-C5320783ED8A}"/>
          </ac:spMkLst>
        </pc:spChg>
        <pc:spChg chg="add del mod">
          <ac:chgData name="Emanuel Herberthson" userId="79fb5b5fc78ea11e" providerId="LiveId" clId="{1F159CE9-0C05-485B-AFE6-EFA870FA0FA4}" dt="2024-06-04T17:43:00.735" v="1567"/>
          <ac:spMkLst>
            <pc:docMk/>
            <pc:sldMk cId="3173212375" sldId="259"/>
            <ac:spMk id="16" creationId="{5814811B-E7A3-E49D-88C3-DB45DDD03D22}"/>
          </ac:spMkLst>
        </pc:spChg>
        <pc:spChg chg="add del mod">
          <ac:chgData name="Emanuel Herberthson" userId="79fb5b5fc78ea11e" providerId="LiveId" clId="{1F159CE9-0C05-485B-AFE6-EFA870FA0FA4}" dt="2024-06-04T17:42:46.076" v="1543"/>
          <ac:spMkLst>
            <pc:docMk/>
            <pc:sldMk cId="3173212375" sldId="259"/>
            <ac:spMk id="17" creationId="{01A489C7-E142-31C1-B18F-B35D428CBA96}"/>
          </ac:spMkLst>
        </pc:spChg>
        <pc:spChg chg="add mod">
          <ac:chgData name="Emanuel Herberthson" userId="79fb5b5fc78ea11e" providerId="LiveId" clId="{1F159CE9-0C05-485B-AFE6-EFA870FA0FA4}" dt="2024-06-04T19:53:23.322" v="3438" actId="20577"/>
          <ac:spMkLst>
            <pc:docMk/>
            <pc:sldMk cId="3173212375" sldId="259"/>
            <ac:spMk id="17" creationId="{2022FDBB-7DE6-D33A-44CB-E094C2B0DF71}"/>
          </ac:spMkLst>
        </pc:spChg>
        <pc:spChg chg="add mod">
          <ac:chgData name="Emanuel Herberthson" userId="79fb5b5fc78ea11e" providerId="LiveId" clId="{1F159CE9-0C05-485B-AFE6-EFA870FA0FA4}" dt="2024-06-04T20:02:31.196" v="3544" actId="20577"/>
          <ac:spMkLst>
            <pc:docMk/>
            <pc:sldMk cId="3173212375" sldId="259"/>
            <ac:spMk id="18" creationId="{F536598D-4EB2-C650-D889-074A13970BEE}"/>
          </ac:spMkLst>
        </pc:spChg>
        <pc:spChg chg="add del mod">
          <ac:chgData name="Emanuel Herberthson" userId="79fb5b5fc78ea11e" providerId="LiveId" clId="{1F159CE9-0C05-485B-AFE6-EFA870FA0FA4}" dt="2024-06-04T17:35:30.523" v="1411" actId="478"/>
          <ac:spMkLst>
            <pc:docMk/>
            <pc:sldMk cId="3173212375" sldId="259"/>
            <ac:spMk id="19" creationId="{D68045BD-B58D-6B47-4D84-7443C4401FAE}"/>
          </ac:spMkLst>
        </pc:spChg>
        <pc:spChg chg="mod">
          <ac:chgData name="Emanuel Herberthson" userId="79fb5b5fc78ea11e" providerId="LiveId" clId="{1F159CE9-0C05-485B-AFE6-EFA870FA0FA4}" dt="2024-06-04T19:41:51.007" v="2993"/>
          <ac:spMkLst>
            <pc:docMk/>
            <pc:sldMk cId="3173212375" sldId="259"/>
            <ac:spMk id="19" creationId="{EA73EC35-C5E4-DB8F-12E6-C7866D14B7FD}"/>
          </ac:spMkLst>
        </pc:spChg>
        <pc:spChg chg="add del mod">
          <ac:chgData name="Emanuel Herberthson" userId="79fb5b5fc78ea11e" providerId="LiveId" clId="{1F159CE9-0C05-485B-AFE6-EFA870FA0FA4}" dt="2024-06-04T17:35:49.968" v="1426"/>
          <ac:spMkLst>
            <pc:docMk/>
            <pc:sldMk cId="3173212375" sldId="259"/>
            <ac:spMk id="22" creationId="{5029C0EA-09BE-C126-FB20-693C9F487CC6}"/>
          </ac:spMkLst>
        </pc:spChg>
        <pc:spChg chg="add del mod">
          <ac:chgData name="Emanuel Herberthson" userId="79fb5b5fc78ea11e" providerId="LiveId" clId="{1F159CE9-0C05-485B-AFE6-EFA870FA0FA4}" dt="2024-06-04T17:42:41.107" v="1540" actId="478"/>
          <ac:spMkLst>
            <pc:docMk/>
            <pc:sldMk cId="3173212375" sldId="259"/>
            <ac:spMk id="24" creationId="{2165D55E-A22F-28FE-28BC-5F772C31505B}"/>
          </ac:spMkLst>
        </pc:spChg>
        <pc:spChg chg="add mod">
          <ac:chgData name="Emanuel Herberthson" userId="79fb5b5fc78ea11e" providerId="LiveId" clId="{1F159CE9-0C05-485B-AFE6-EFA870FA0FA4}" dt="2024-06-04T18:31:20.141" v="2992" actId="20577"/>
          <ac:spMkLst>
            <pc:docMk/>
            <pc:sldMk cId="3173212375" sldId="259"/>
            <ac:spMk id="24" creationId="{F32F7D48-C9B5-2084-9F33-10DE8237AD20}"/>
          </ac:spMkLst>
        </pc:spChg>
        <pc:spChg chg="mod">
          <ac:chgData name="Emanuel Herberthson" userId="79fb5b5fc78ea11e" providerId="LiveId" clId="{1F159CE9-0C05-485B-AFE6-EFA870FA0FA4}" dt="2024-06-04T16:57:45.075" v="432" actId="1076"/>
          <ac:spMkLst>
            <pc:docMk/>
            <pc:sldMk cId="3173212375" sldId="259"/>
            <ac:spMk id="30" creationId="{BD540356-4E6F-C942-B0D3-E8EF1A743056}"/>
          </ac:spMkLst>
        </pc:spChg>
        <pc:spChg chg="mod">
          <ac:chgData name="Emanuel Herberthson" userId="79fb5b5fc78ea11e" providerId="LiveId" clId="{1F159CE9-0C05-485B-AFE6-EFA870FA0FA4}" dt="2024-06-04T19:55:43.713" v="3495" actId="20577"/>
          <ac:spMkLst>
            <pc:docMk/>
            <pc:sldMk cId="3173212375" sldId="259"/>
            <ac:spMk id="31" creationId="{21AA7F62-CDA1-2209-2905-25DB3934A094}"/>
          </ac:spMkLst>
        </pc:spChg>
        <pc:spChg chg="mod">
          <ac:chgData name="Emanuel Herberthson" userId="79fb5b5fc78ea11e" providerId="LiveId" clId="{1F159CE9-0C05-485B-AFE6-EFA870FA0FA4}" dt="2024-06-04T19:46:57.733" v="3043"/>
          <ac:spMkLst>
            <pc:docMk/>
            <pc:sldMk cId="3173212375" sldId="259"/>
            <ac:spMk id="33" creationId="{D15D844E-D507-AB2A-024E-68E057DB8D6A}"/>
          </ac:spMkLst>
        </pc:spChg>
        <pc:spChg chg="mod">
          <ac:chgData name="Emanuel Herberthson" userId="79fb5b5fc78ea11e" providerId="LiveId" clId="{1F159CE9-0C05-485B-AFE6-EFA870FA0FA4}" dt="2024-06-04T17:21:48.159" v="1036" actId="20577"/>
          <ac:spMkLst>
            <pc:docMk/>
            <pc:sldMk cId="3173212375" sldId="259"/>
            <ac:spMk id="35" creationId="{79751C98-07D4-9E4F-B8EA-2EC69A53E599}"/>
          </ac:spMkLst>
        </pc:spChg>
        <pc:spChg chg="add mod">
          <ac:chgData name="Emanuel Herberthson" userId="79fb5b5fc78ea11e" providerId="LiveId" clId="{1F159CE9-0C05-485B-AFE6-EFA870FA0FA4}" dt="2024-06-04T20:03:55.818" v="3551" actId="20577"/>
          <ac:spMkLst>
            <pc:docMk/>
            <pc:sldMk cId="3173212375" sldId="259"/>
            <ac:spMk id="36" creationId="{17D1301C-F79F-6D75-E93E-0945FBBD7991}"/>
          </ac:spMkLst>
        </pc:spChg>
        <pc:spChg chg="mod">
          <ac:chgData name="Emanuel Herberthson" userId="79fb5b5fc78ea11e" providerId="LiveId" clId="{1F159CE9-0C05-485B-AFE6-EFA870FA0FA4}" dt="2024-06-04T16:57:31.196" v="394" actId="20577"/>
          <ac:spMkLst>
            <pc:docMk/>
            <pc:sldMk cId="3173212375" sldId="259"/>
            <ac:spMk id="38" creationId="{A62F6516-278F-9C49-A513-1A5BCF3A0D49}"/>
          </ac:spMkLst>
        </pc:spChg>
        <pc:spChg chg="add mod">
          <ac:chgData name="Emanuel Herberthson" userId="79fb5b5fc78ea11e" providerId="LiveId" clId="{1F159CE9-0C05-485B-AFE6-EFA870FA0FA4}" dt="2024-06-04T19:54:55.868" v="3466" actId="1076"/>
          <ac:spMkLst>
            <pc:docMk/>
            <pc:sldMk cId="3173212375" sldId="259"/>
            <ac:spMk id="39" creationId="{2915FFB0-2964-0294-B6C3-E25209EAFE38}"/>
          </ac:spMkLst>
        </pc:spChg>
        <pc:spChg chg="del mod">
          <ac:chgData name="Emanuel Herberthson" userId="79fb5b5fc78ea11e" providerId="LiveId" clId="{1F159CE9-0C05-485B-AFE6-EFA870FA0FA4}" dt="2024-06-04T16:57:45.443" v="434"/>
          <ac:spMkLst>
            <pc:docMk/>
            <pc:sldMk cId="3173212375" sldId="259"/>
            <ac:spMk id="39" creationId="{49741301-AFA9-8F45-BB67-4B379BDD3140}"/>
          </ac:spMkLst>
        </pc:spChg>
        <pc:spChg chg="add mod">
          <ac:chgData name="Emanuel Herberthson" userId="79fb5b5fc78ea11e" providerId="LiveId" clId="{1F159CE9-0C05-485B-AFE6-EFA870FA0FA4}" dt="2024-06-04T19:55:17.490" v="3468" actId="1076"/>
          <ac:spMkLst>
            <pc:docMk/>
            <pc:sldMk cId="3173212375" sldId="259"/>
            <ac:spMk id="40" creationId="{5D12DB6D-37ED-75B0-B7DA-1379FB71037F}"/>
          </ac:spMkLst>
        </pc:spChg>
        <pc:spChg chg="add mod">
          <ac:chgData name="Emanuel Herberthson" userId="79fb5b5fc78ea11e" providerId="LiveId" clId="{1F159CE9-0C05-485B-AFE6-EFA870FA0FA4}" dt="2024-06-04T19:52:45.188" v="3382" actId="20577"/>
          <ac:spMkLst>
            <pc:docMk/>
            <pc:sldMk cId="3173212375" sldId="259"/>
            <ac:spMk id="42" creationId="{4F2F7A2A-322B-D735-5EF6-389E8BC023E1}"/>
          </ac:spMkLst>
        </pc:spChg>
        <pc:spChg chg="mod">
          <ac:chgData name="Emanuel Herberthson" userId="79fb5b5fc78ea11e" providerId="LiveId" clId="{1F159CE9-0C05-485B-AFE6-EFA870FA0FA4}" dt="2024-06-04T20:03:31.714" v="3548" actId="403"/>
          <ac:spMkLst>
            <pc:docMk/>
            <pc:sldMk cId="3173212375" sldId="259"/>
            <ac:spMk id="46" creationId="{A0F06E5F-AB38-5745-AC95-E7B4DBF17261}"/>
          </ac:spMkLst>
        </pc:spChg>
        <pc:spChg chg="add del mod topLvl">
          <ac:chgData name="Emanuel Herberthson" userId="79fb5b5fc78ea11e" providerId="LiveId" clId="{1F159CE9-0C05-485B-AFE6-EFA870FA0FA4}" dt="2024-06-04T20:02:54.578" v="3545" actId="255"/>
          <ac:spMkLst>
            <pc:docMk/>
            <pc:sldMk cId="3173212375" sldId="259"/>
            <ac:spMk id="49" creationId="{1660BD0F-9FEE-5E4D-B5A5-37BA29ED64F6}"/>
          </ac:spMkLst>
        </pc:spChg>
        <pc:spChg chg="mod topLvl">
          <ac:chgData name="Emanuel Herberthson" userId="79fb5b5fc78ea11e" providerId="LiveId" clId="{1F159CE9-0C05-485B-AFE6-EFA870FA0FA4}" dt="2024-06-04T18:04:29.586" v="2359" actId="478"/>
          <ac:spMkLst>
            <pc:docMk/>
            <pc:sldMk cId="3173212375" sldId="259"/>
            <ac:spMk id="50" creationId="{EFF684F2-5F40-134D-A78D-AF6B2D54AC0E}"/>
          </ac:spMkLst>
        </pc:spChg>
        <pc:spChg chg="mod">
          <ac:chgData name="Emanuel Herberthson" userId="79fb5b5fc78ea11e" providerId="LiveId" clId="{1F159CE9-0C05-485B-AFE6-EFA870FA0FA4}" dt="2024-06-04T20:03:38.986" v="3549" actId="403"/>
          <ac:spMkLst>
            <pc:docMk/>
            <pc:sldMk cId="3173212375" sldId="259"/>
            <ac:spMk id="52" creationId="{36485A7E-1BBD-204E-80F2-0E6DCE7AC023}"/>
          </ac:spMkLst>
        </pc:spChg>
        <pc:grpChg chg="add mod">
          <ac:chgData name="Emanuel Herberthson" userId="79fb5b5fc78ea11e" providerId="LiveId" clId="{1F159CE9-0C05-485B-AFE6-EFA870FA0FA4}" dt="2024-06-04T19:42:04.570" v="2994" actId="1076"/>
          <ac:grpSpMkLst>
            <pc:docMk/>
            <pc:sldMk cId="3173212375" sldId="259"/>
            <ac:grpSpMk id="3" creationId="{A289A4E5-519E-5270-6077-A7B2A2D39AFA}"/>
          </ac:grpSpMkLst>
        </pc:grpChg>
        <pc:grpChg chg="add mod">
          <ac:chgData name="Emanuel Herberthson" userId="79fb5b5fc78ea11e" providerId="LiveId" clId="{1F159CE9-0C05-485B-AFE6-EFA870FA0FA4}" dt="2024-06-04T17:53:52.504" v="1844" actId="1076"/>
          <ac:grpSpMkLst>
            <pc:docMk/>
            <pc:sldMk cId="3173212375" sldId="259"/>
            <ac:grpSpMk id="8" creationId="{C4749C31-9C90-AAF8-4B2B-D967D35CEE4B}"/>
          </ac:grpSpMkLst>
        </pc:grpChg>
        <pc:grpChg chg="add mod">
          <ac:chgData name="Emanuel Herberthson" userId="79fb5b5fc78ea11e" providerId="LiveId" clId="{1F159CE9-0C05-485B-AFE6-EFA870FA0FA4}" dt="2024-06-04T19:47:02.831" v="3044" actId="1076"/>
          <ac:grpSpMkLst>
            <pc:docMk/>
            <pc:sldMk cId="3173212375" sldId="259"/>
            <ac:grpSpMk id="27" creationId="{C39E340E-EC26-44C6-510C-0E41236BDC77}"/>
          </ac:grpSpMkLst>
        </pc:grpChg>
        <pc:grpChg chg="mod">
          <ac:chgData name="Emanuel Herberthson" userId="79fb5b5fc78ea11e" providerId="LiveId" clId="{1F159CE9-0C05-485B-AFE6-EFA870FA0FA4}" dt="2024-06-04T17:20:37.197" v="995" actId="1076"/>
          <ac:grpSpMkLst>
            <pc:docMk/>
            <pc:sldMk cId="3173212375" sldId="259"/>
            <ac:grpSpMk id="45" creationId="{6CF3C226-2563-DE44-8B21-583716B31E52}"/>
          </ac:grpSpMkLst>
        </pc:grpChg>
        <pc:grpChg chg="add del mod">
          <ac:chgData name="Emanuel Herberthson" userId="79fb5b5fc78ea11e" providerId="LiveId" clId="{1F159CE9-0C05-485B-AFE6-EFA870FA0FA4}" dt="2024-06-04T19:53:03.819" v="3383" actId="1076"/>
          <ac:grpSpMkLst>
            <pc:docMk/>
            <pc:sldMk cId="3173212375" sldId="259"/>
            <ac:grpSpMk id="48" creationId="{DEE10B5D-BFB4-8446-94E8-C2FA40BE02B9}"/>
          </ac:grpSpMkLst>
        </pc:grpChg>
        <pc:grpChg chg="mod">
          <ac:chgData name="Emanuel Herberthson" userId="79fb5b5fc78ea11e" providerId="LiveId" clId="{1F159CE9-0C05-485B-AFE6-EFA870FA0FA4}" dt="2024-06-04T18:31:10.723" v="2990" actId="1076"/>
          <ac:grpSpMkLst>
            <pc:docMk/>
            <pc:sldMk cId="3173212375" sldId="259"/>
            <ac:grpSpMk id="51" creationId="{F8A61C06-B507-E04B-9DE5-7CE3AE2D3B6D}"/>
          </ac:grpSpMkLst>
        </pc:grpChg>
        <pc:graphicFrameChg chg="add del mod modGraphic">
          <ac:chgData name="Emanuel Herberthson" userId="79fb5b5fc78ea11e" providerId="LiveId" clId="{1F159CE9-0C05-485B-AFE6-EFA870FA0FA4}" dt="2024-06-04T18:25:09.697" v="2692" actId="478"/>
          <ac:graphicFrameMkLst>
            <pc:docMk/>
            <pc:sldMk cId="3173212375" sldId="259"/>
            <ac:graphicFrameMk id="19" creationId="{07D8D588-31E5-777A-5273-41539309F15F}"/>
          </ac:graphicFrameMkLst>
        </pc:graphicFrameChg>
        <pc:graphicFrameChg chg="add mod modGraphic">
          <ac:chgData name="Emanuel Herberthson" userId="79fb5b5fc78ea11e" providerId="LiveId" clId="{1F159CE9-0C05-485B-AFE6-EFA870FA0FA4}" dt="2024-06-04T18:29:42.638" v="2848" actId="1076"/>
          <ac:graphicFrameMkLst>
            <pc:docMk/>
            <pc:sldMk cId="3173212375" sldId="259"/>
            <ac:graphicFrameMk id="22" creationId="{F8C74995-2FB0-59FD-D8C9-01C82822BE91}"/>
          </ac:graphicFrameMkLst>
        </pc:graphicFrameChg>
        <pc:picChg chg="add mod">
          <ac:chgData name="Emanuel Herberthson" userId="79fb5b5fc78ea11e" providerId="LiveId" clId="{1F159CE9-0C05-485B-AFE6-EFA870FA0FA4}" dt="2024-06-04T18:12:30.899" v="2406" actId="1076"/>
          <ac:picMkLst>
            <pc:docMk/>
            <pc:sldMk cId="3173212375" sldId="259"/>
            <ac:picMk id="14" creationId="{E5A82373-E402-7A91-90D0-A47C128EEEA8}"/>
          </ac:picMkLst>
        </pc:picChg>
        <pc:picChg chg="add mod">
          <ac:chgData name="Emanuel Herberthson" userId="79fb5b5fc78ea11e" providerId="LiveId" clId="{1F159CE9-0C05-485B-AFE6-EFA870FA0FA4}" dt="2024-06-04T18:12:34.639" v="2407" actId="1076"/>
          <ac:picMkLst>
            <pc:docMk/>
            <pc:sldMk cId="3173212375" sldId="259"/>
            <ac:picMk id="16" creationId="{BAAE7B4E-776F-8A89-B097-B9B58340B146}"/>
          </ac:picMkLst>
        </pc:picChg>
        <pc:picChg chg="add del mod">
          <ac:chgData name="Emanuel Herberthson" userId="79fb5b5fc78ea11e" providerId="LiveId" clId="{1F159CE9-0C05-485B-AFE6-EFA870FA0FA4}" dt="2024-06-04T17:46:05.221" v="1583" actId="478"/>
          <ac:picMkLst>
            <pc:docMk/>
            <pc:sldMk cId="3173212375" sldId="259"/>
            <ac:picMk id="26" creationId="{4B828403-850C-843A-3772-DCF15E2338D3}"/>
          </ac:picMkLst>
        </pc:picChg>
        <pc:picChg chg="add mod">
          <ac:chgData name="Emanuel Herberthson" userId="79fb5b5fc78ea11e" providerId="LiveId" clId="{1F159CE9-0C05-485B-AFE6-EFA870FA0FA4}" dt="2024-06-04T19:46:41.882" v="3042" actId="14100"/>
          <ac:picMkLst>
            <pc:docMk/>
            <pc:sldMk cId="3173212375" sldId="259"/>
            <ac:picMk id="26" creationId="{7766C532-7841-C8C3-1129-0856C014BB91}"/>
          </ac:picMkLst>
        </pc:picChg>
        <pc:picChg chg="add mod">
          <ac:chgData name="Emanuel Herberthson" userId="79fb5b5fc78ea11e" providerId="LiveId" clId="{1F159CE9-0C05-485B-AFE6-EFA870FA0FA4}" dt="2024-06-04T17:50:29.037" v="1618" actId="1076"/>
          <ac:picMkLst>
            <pc:docMk/>
            <pc:sldMk cId="3173212375" sldId="259"/>
            <ac:picMk id="28" creationId="{1EF0737E-382C-A656-FC0E-1565A7DA4952}"/>
          </ac:picMkLst>
        </pc:picChg>
        <pc:picChg chg="add mod">
          <ac:chgData name="Emanuel Herberthson" userId="79fb5b5fc78ea11e" providerId="LiveId" clId="{1F159CE9-0C05-485B-AFE6-EFA870FA0FA4}" dt="2024-06-04T19:55:11.398" v="3467" actId="14100"/>
          <ac:picMkLst>
            <pc:docMk/>
            <pc:sldMk cId="3173212375" sldId="259"/>
            <ac:picMk id="32" creationId="{F6BAF546-EC5B-CC45-57C5-5450558A67ED}"/>
          </ac:picMkLst>
        </pc:picChg>
        <pc:picChg chg="add mod">
          <ac:chgData name="Emanuel Herberthson" userId="79fb5b5fc78ea11e" providerId="LiveId" clId="{1F159CE9-0C05-485B-AFE6-EFA870FA0FA4}" dt="2024-06-04T17:49:19.555" v="1608" actId="1076"/>
          <ac:picMkLst>
            <pc:docMk/>
            <pc:sldMk cId="3173212375" sldId="259"/>
            <ac:picMk id="34" creationId="{FACEE865-995E-D492-0158-C8D0C435BD14}"/>
          </ac:picMkLst>
        </pc:picChg>
        <pc:picChg chg="add mod">
          <ac:chgData name="Emanuel Herberthson" userId="79fb5b5fc78ea11e" providerId="LiveId" clId="{1F159CE9-0C05-485B-AFE6-EFA870FA0FA4}" dt="2024-06-04T17:49:11.423" v="1607" actId="1076"/>
          <ac:picMkLst>
            <pc:docMk/>
            <pc:sldMk cId="3173212375" sldId="259"/>
            <ac:picMk id="37" creationId="{EAD581E8-21AE-5254-7388-16DAB12788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ECE3-515B-1A46-8D83-30082E4C106D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214-2078-4547-A46C-59F811EED5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tif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FCBBA5-5FFD-8E40-8E57-7FEB28E04E9C}"/>
              </a:ext>
            </a:extLst>
          </p:cNvPr>
          <p:cNvGrpSpPr/>
          <p:nvPr/>
        </p:nvGrpSpPr>
        <p:grpSpPr>
          <a:xfrm>
            <a:off x="0" y="0"/>
            <a:ext cx="32932736" cy="21947339"/>
            <a:chOff x="0" y="0"/>
            <a:chExt cx="32932736" cy="219473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04F926-B903-7548-99B5-3B19D90E570B}"/>
                </a:ext>
              </a:extLst>
            </p:cNvPr>
            <p:cNvGrpSpPr/>
            <p:nvPr/>
          </p:nvGrpSpPr>
          <p:grpSpPr>
            <a:xfrm>
              <a:off x="184169" y="3805305"/>
              <a:ext cx="4685371" cy="18142034"/>
              <a:chOff x="184169" y="3805305"/>
              <a:chExt cx="4685371" cy="181420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97F685-70E8-2A46-8CB6-8504357FE563}"/>
                  </a:ext>
                </a:extLst>
              </p:cNvPr>
              <p:cNvSpPr/>
              <p:nvPr/>
            </p:nvSpPr>
            <p:spPr>
              <a:xfrm>
                <a:off x="184169" y="3805305"/>
                <a:ext cx="4518211" cy="17863971"/>
              </a:xfrm>
              <a:prstGeom prst="rect">
                <a:avLst/>
              </a:prstGeom>
              <a:solidFill>
                <a:srgbClr val="2E2D29"/>
              </a:solidFill>
              <a:ln>
                <a:solidFill>
                  <a:srgbClr val="4D4F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2E2D29"/>
                  </a:solidFill>
                  <a:latin typeface="Source Sans Pro Regular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02E10E-E6EB-444E-A542-2CB61CF3C1DE}"/>
                  </a:ext>
                </a:extLst>
              </p:cNvPr>
              <p:cNvSpPr/>
              <p:nvPr/>
            </p:nvSpPr>
            <p:spPr>
              <a:xfrm>
                <a:off x="351329" y="3976633"/>
                <a:ext cx="4518211" cy="17837909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13AF7A4-3FB3-6848-9949-21F17362F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8206" y="20064893"/>
                <a:ext cx="2823669" cy="188244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95DB488-0812-0940-926E-744290486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588" y="20342958"/>
                <a:ext cx="878114" cy="132631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5289D0-6A96-F346-AA11-CE21CA77B6E5}"/>
                </a:ext>
              </a:extLst>
            </p:cNvPr>
            <p:cNvGrpSpPr/>
            <p:nvPr/>
          </p:nvGrpSpPr>
          <p:grpSpPr>
            <a:xfrm>
              <a:off x="0" y="0"/>
              <a:ext cx="32932736" cy="4029235"/>
              <a:chOff x="0" y="0"/>
              <a:chExt cx="32932736" cy="402923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F77903-2A48-8D4E-8934-DF62F455D999}"/>
                  </a:ext>
                </a:extLst>
              </p:cNvPr>
              <p:cNvSpPr/>
              <p:nvPr/>
            </p:nvSpPr>
            <p:spPr>
              <a:xfrm>
                <a:off x="29605212" y="3504869"/>
                <a:ext cx="3327523" cy="524366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3EDE96-696B-6940-8005-05A86EBF74DF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3546764"/>
              </a:xfrm>
              <a:prstGeom prst="rect">
                <a:avLst/>
              </a:prstGeom>
              <a:solidFill>
                <a:srgbClr val="8C1515"/>
              </a:solidFill>
              <a:ln>
                <a:solidFill>
                  <a:srgbClr val="8C1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7BCE93A-187E-B343-BE0A-8DD846761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412" y="283854"/>
                <a:ext cx="2979057" cy="297905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9FFE2E-2CCF-D245-A379-D37BD4B4B164}"/>
                  </a:ext>
                </a:extLst>
              </p:cNvPr>
              <p:cNvSpPr/>
              <p:nvPr/>
            </p:nvSpPr>
            <p:spPr>
              <a:xfrm>
                <a:off x="3436469" y="3439189"/>
                <a:ext cx="29496267" cy="220850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5D381EAB-DAA8-7143-8C05-0E75D5DAEDF0}"/>
                  </a:ext>
                </a:extLst>
              </p:cNvPr>
              <p:cNvSpPr/>
              <p:nvPr/>
            </p:nvSpPr>
            <p:spPr>
              <a:xfrm rot="10800000">
                <a:off x="28935002" y="3554978"/>
                <a:ext cx="670209" cy="474257"/>
              </a:xfrm>
              <a:prstGeom prst="rtTriangle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AEEF71-545E-9340-B1EC-95922F8011E4}"/>
                  </a:ext>
                </a:extLst>
              </p:cNvPr>
              <p:cNvSpPr/>
              <p:nvPr/>
            </p:nvSpPr>
            <p:spPr>
              <a:xfrm>
                <a:off x="29745888" y="2979414"/>
                <a:ext cx="3022723" cy="904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8C1515"/>
                  </a:solidFill>
                  <a:latin typeface="Crimson Roman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7207503" y="401879"/>
            <a:ext cx="22906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So you think ADMM is fast, huh? Try the GPU-</a:t>
            </a:r>
            <a:r>
              <a:rPr lang="en-US" sz="6000" dirty="0" err="1">
                <a:solidFill>
                  <a:schemeClr val="bg1"/>
                </a:solidFill>
                <a:latin typeface="Source Sans Pro Regular"/>
              </a:rPr>
              <a:t>ified</a:t>
            </a:r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 interior-point method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5212" y="2562532"/>
            <a:ext cx="1982155" cy="13214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745888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Electrical Engineering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7575442" y="1551479"/>
            <a:ext cx="21270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Frank DeGuire III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, Emanuel Herberthson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endParaRPr lang="en-US" sz="4000" i="1" dirty="0">
              <a:solidFill>
                <a:schemeClr val="bg1"/>
              </a:solidFill>
              <a:latin typeface="Source Sans Pro Ital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7685169" y="2357702"/>
            <a:ext cx="2127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2800" i="1" dirty="0">
                <a:solidFill>
                  <a:schemeClr val="bg1"/>
                </a:solidFill>
                <a:latin typeface="Source Sans Pro Italic"/>
              </a:rPr>
              <a:t>Electrical Engineering Department, Stanford University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9385D0-847E-CE47-8068-2F8A9105E2D8}"/>
              </a:ext>
            </a:extLst>
          </p:cNvPr>
          <p:cNvGrpSpPr/>
          <p:nvPr/>
        </p:nvGrpSpPr>
        <p:grpSpPr>
          <a:xfrm>
            <a:off x="457412" y="4072888"/>
            <a:ext cx="4282017" cy="786660"/>
            <a:chOff x="786384" y="6038994"/>
            <a:chExt cx="6423026" cy="11799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725EB2-7D3F-ED4F-81F1-E175A9EFEE04}"/>
                </a:ext>
              </a:extLst>
            </p:cNvPr>
            <p:cNvSpPr txBox="1"/>
            <p:nvPr/>
          </p:nvSpPr>
          <p:spPr>
            <a:xfrm>
              <a:off x="786384" y="6038994"/>
              <a:ext cx="6423026" cy="969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Abstract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55ED3F-C51A-D249-86CE-02DB75D21191}"/>
                </a:ext>
              </a:extLst>
            </p:cNvPr>
            <p:cNvSpPr/>
            <p:nvPr/>
          </p:nvSpPr>
          <p:spPr>
            <a:xfrm>
              <a:off x="797497" y="7173264"/>
              <a:ext cx="6400800" cy="45720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5228233" y="4076127"/>
            <a:ext cx="6459864" cy="784322"/>
            <a:chOff x="7655317" y="6043852"/>
            <a:chExt cx="9689796" cy="11764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CBB44-7DE5-5548-B81A-51C0EB0F73A1}"/>
              </a:ext>
            </a:extLst>
          </p:cNvPr>
          <p:cNvGrpSpPr/>
          <p:nvPr/>
        </p:nvGrpSpPr>
        <p:grpSpPr>
          <a:xfrm>
            <a:off x="19173937" y="4068981"/>
            <a:ext cx="6459864" cy="784322"/>
            <a:chOff x="7655317" y="6043852"/>
            <a:chExt cx="9689796" cy="11764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FFBD0E-6F24-974E-BB47-80BDDE067A36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BB4974C-B405-474C-BF4E-36ABCEBCC520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EA14DE-8F9D-3540-BDEA-CF05B502484E}"/>
              </a:ext>
            </a:extLst>
          </p:cNvPr>
          <p:cNvGrpSpPr/>
          <p:nvPr/>
        </p:nvGrpSpPr>
        <p:grpSpPr>
          <a:xfrm>
            <a:off x="12201085" y="4067624"/>
            <a:ext cx="6459864" cy="784322"/>
            <a:chOff x="7655317" y="6043852"/>
            <a:chExt cx="9689796" cy="117648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2B66A7-16CD-6549-BB01-B0174853116D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53C88DA-D030-304B-8222-63AF4DAA0C0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DCD689-79D4-A443-A29D-0550C182692F}"/>
              </a:ext>
            </a:extLst>
          </p:cNvPr>
          <p:cNvGrpSpPr/>
          <p:nvPr/>
        </p:nvGrpSpPr>
        <p:grpSpPr>
          <a:xfrm>
            <a:off x="26146789" y="4078081"/>
            <a:ext cx="6459864" cy="784322"/>
            <a:chOff x="7655317" y="6043852"/>
            <a:chExt cx="9689796" cy="11764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FA0416-6A49-EE41-AE72-9C7DF37F06DF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69B8E9-C40F-1948-BE8A-E5B431E4BC2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</p:spTree>
    <p:extLst>
      <p:ext uri="{BB962C8B-B14F-4D97-AF65-F5344CB8AC3E}">
        <p14:creationId xmlns:p14="http://schemas.microsoft.com/office/powerpoint/2010/main" val="138627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83768E-62AC-8042-883A-DCEBBA604940}"/>
              </a:ext>
            </a:extLst>
          </p:cNvPr>
          <p:cNvGrpSpPr/>
          <p:nvPr/>
        </p:nvGrpSpPr>
        <p:grpSpPr>
          <a:xfrm>
            <a:off x="0" y="0"/>
            <a:ext cx="32932736" cy="4029235"/>
            <a:chOff x="0" y="0"/>
            <a:chExt cx="32932736" cy="40292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F77903-2A48-8D4E-8934-DF62F455D999}"/>
                </a:ext>
              </a:extLst>
            </p:cNvPr>
            <p:cNvSpPr/>
            <p:nvPr/>
          </p:nvSpPr>
          <p:spPr>
            <a:xfrm>
              <a:off x="29605212" y="3504869"/>
              <a:ext cx="3327523" cy="524366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Crimson Roman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3EDE96-696B-6940-8005-05A86EBF74DF}"/>
                </a:ext>
              </a:extLst>
            </p:cNvPr>
            <p:cNvSpPr/>
            <p:nvPr/>
          </p:nvSpPr>
          <p:spPr>
            <a:xfrm>
              <a:off x="0" y="0"/>
              <a:ext cx="32918400" cy="3546764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Source Sans Pro Regular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BCE93A-187E-B343-BE0A-8DD846761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412" y="283854"/>
              <a:ext cx="2979057" cy="297905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9FFE2E-2CCF-D245-A379-D37BD4B4B164}"/>
                </a:ext>
              </a:extLst>
            </p:cNvPr>
            <p:cNvSpPr/>
            <p:nvPr/>
          </p:nvSpPr>
          <p:spPr>
            <a:xfrm>
              <a:off x="3436469" y="3439189"/>
              <a:ext cx="29496267" cy="220850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Source Sans Pro Regular"/>
              </a:endParaRPr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5D381EAB-DAA8-7143-8C05-0E75D5DAEDF0}"/>
                </a:ext>
              </a:extLst>
            </p:cNvPr>
            <p:cNvSpPr/>
            <p:nvPr/>
          </p:nvSpPr>
          <p:spPr>
            <a:xfrm rot="10800000">
              <a:off x="28935002" y="3554978"/>
              <a:ext cx="670209" cy="474257"/>
            </a:xfrm>
            <a:prstGeom prst="rtTriangle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Crimson Roman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AEEF71-545E-9340-B1EC-95922F8011E4}"/>
                </a:ext>
              </a:extLst>
            </p:cNvPr>
            <p:cNvSpPr/>
            <p:nvPr/>
          </p:nvSpPr>
          <p:spPr>
            <a:xfrm>
              <a:off x="29745888" y="2979414"/>
              <a:ext cx="3022723" cy="904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solidFill>
                  <a:srgbClr val="8C1515"/>
                </a:solidFill>
                <a:latin typeface="Crimson Roman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6518031" y="597483"/>
            <a:ext cx="23309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So you think ADMM is fast, huh? Try the GPU-</a:t>
            </a:r>
            <a:r>
              <a:rPr lang="en-US" sz="6000" dirty="0" err="1">
                <a:solidFill>
                  <a:schemeClr val="bg1"/>
                </a:solidFill>
                <a:latin typeface="Source Sans Pro Regular"/>
              </a:rPr>
              <a:t>ified</a:t>
            </a:r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 interior-point method</a:t>
            </a:r>
          </a:p>
          <a:p>
            <a:pPr algn="ctr"/>
            <a:endParaRPr lang="en-US" sz="6000" dirty="0">
              <a:solidFill>
                <a:schemeClr val="bg1"/>
              </a:solidFill>
              <a:latin typeface="Source Sans Pro Regular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5212" y="2562532"/>
            <a:ext cx="1982155" cy="13214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745888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Electrical Engineering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7575442" y="1551479"/>
            <a:ext cx="21270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Frank DeGuire III,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 Emanuel Herberthson,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endParaRPr lang="en-US" sz="4000" i="1" dirty="0">
              <a:solidFill>
                <a:schemeClr val="bg1"/>
              </a:solidFill>
              <a:latin typeface="Source Sans Pro Ital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7685169" y="2357702"/>
            <a:ext cx="2127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2800" i="1" dirty="0">
                <a:solidFill>
                  <a:schemeClr val="bg1"/>
                </a:solidFill>
                <a:latin typeface="Source Sans Pro Italic"/>
              </a:rPr>
              <a:t>Electrical Engineering, Stanford University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220802" y="4119674"/>
            <a:ext cx="7374264" cy="784322"/>
            <a:chOff x="7655317" y="6043852"/>
            <a:chExt cx="11061396" cy="11764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2967641" cy="1061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2E2D29"/>
                  </a:solidFill>
                  <a:latin typeface="Source Sans Pro Regular"/>
                </a:rPr>
                <a:t>Abstract</a:t>
              </a:r>
              <a:endParaRPr lang="en-US" sz="3600" dirty="0">
                <a:solidFill>
                  <a:srgbClr val="2E2D29"/>
                </a:solidFill>
                <a:latin typeface="Source Sans Pro Regular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F3C226-2563-DE44-8B21-583716B31E52}"/>
              </a:ext>
            </a:extLst>
          </p:cNvPr>
          <p:cNvGrpSpPr/>
          <p:nvPr/>
        </p:nvGrpSpPr>
        <p:grpSpPr>
          <a:xfrm>
            <a:off x="173590" y="10340523"/>
            <a:ext cx="7374264" cy="784322"/>
            <a:chOff x="7655317" y="6043852"/>
            <a:chExt cx="11061396" cy="117648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0F06E5F-AB38-5745-AC95-E7B4DBF17261}"/>
                </a:ext>
              </a:extLst>
            </p:cNvPr>
            <p:cNvSpPr txBox="1"/>
            <p:nvPr/>
          </p:nvSpPr>
          <p:spPr>
            <a:xfrm>
              <a:off x="7655317" y="6043852"/>
              <a:ext cx="4847963" cy="1061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2E2D29"/>
                  </a:solidFill>
                  <a:latin typeface="Source Sans Pro Regular"/>
                </a:rPr>
                <a:t>Phases I and II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3BD69A-3BC9-184A-BA29-A499013F3D92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E10B5D-BFB4-8446-94E8-C2FA40BE02B9}"/>
              </a:ext>
            </a:extLst>
          </p:cNvPr>
          <p:cNvGrpSpPr/>
          <p:nvPr/>
        </p:nvGrpSpPr>
        <p:grpSpPr>
          <a:xfrm>
            <a:off x="8685981" y="7522247"/>
            <a:ext cx="7374263" cy="784321"/>
            <a:chOff x="7655317" y="6043852"/>
            <a:chExt cx="11061396" cy="11764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60BD0F-9FEE-5E4D-B5A5-37BA29ED64F6}"/>
                </a:ext>
              </a:extLst>
            </p:cNvPr>
            <p:cNvSpPr txBox="1"/>
            <p:nvPr/>
          </p:nvSpPr>
          <p:spPr>
            <a:xfrm>
              <a:off x="7655317" y="6043852"/>
              <a:ext cx="7815123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2E2D29"/>
                  </a:solidFill>
                  <a:latin typeface="Source Sans Pro Regular"/>
                </a:rPr>
                <a:t>Results Generated 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F684F2-5F40-134D-A78D-AF6B2D54AC0E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8A61C06-B507-E04B-9DE5-7CE3AE2D3B6D}"/>
              </a:ext>
            </a:extLst>
          </p:cNvPr>
          <p:cNvGrpSpPr/>
          <p:nvPr/>
        </p:nvGrpSpPr>
        <p:grpSpPr>
          <a:xfrm>
            <a:off x="19837558" y="4231427"/>
            <a:ext cx="7374264" cy="784322"/>
            <a:chOff x="7655317" y="6043852"/>
            <a:chExt cx="11061396" cy="117648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485A7E-1BBD-204E-80F2-0E6DCE7AC023}"/>
                </a:ext>
              </a:extLst>
            </p:cNvPr>
            <p:cNvSpPr txBox="1"/>
            <p:nvPr/>
          </p:nvSpPr>
          <p:spPr>
            <a:xfrm>
              <a:off x="7655317" y="6043852"/>
              <a:ext cx="6658554" cy="1061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2E2D29"/>
                  </a:solidFill>
                  <a:latin typeface="Source Sans Pro Regular"/>
                </a:rPr>
                <a:t>Results MIPLIB Data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A0DF22E-B77D-6E4F-A67F-7C79522BF513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03AF0D2-874C-6586-A371-A829CE4579B2}"/>
              </a:ext>
            </a:extLst>
          </p:cNvPr>
          <p:cNvSpPr txBox="1"/>
          <p:nvPr/>
        </p:nvSpPr>
        <p:spPr>
          <a:xfrm>
            <a:off x="279865" y="5015749"/>
            <a:ext cx="78090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/>
              <a:t>With</a:t>
            </a:r>
            <a:r>
              <a:rPr lang="sv-SE" sz="3600" dirty="0"/>
              <a:t> GPUs </a:t>
            </a:r>
            <a:r>
              <a:rPr lang="sv-SE" sz="3600" dirty="0" err="1"/>
              <a:t>becoming</a:t>
            </a:r>
            <a:r>
              <a:rPr lang="sv-SE" sz="3600" dirty="0"/>
              <a:t> </a:t>
            </a:r>
            <a:r>
              <a:rPr lang="sv-SE" sz="3600" dirty="0" err="1"/>
              <a:t>increasingly</a:t>
            </a:r>
            <a:r>
              <a:rPr lang="sv-SE" sz="3600" dirty="0"/>
              <a:t> </a:t>
            </a:r>
            <a:r>
              <a:rPr lang="sv-SE" sz="3600" dirty="0" err="1"/>
              <a:t>more</a:t>
            </a:r>
            <a:r>
              <a:rPr lang="sv-SE" sz="3600" dirty="0"/>
              <a:t> </a:t>
            </a:r>
            <a:r>
              <a:rPr lang="sv-SE" sz="3600" dirty="0" err="1"/>
              <a:t>powerful</a:t>
            </a:r>
            <a:r>
              <a:rPr lang="sv-SE" sz="3600" dirty="0"/>
              <a:t>, </a:t>
            </a:r>
            <a:r>
              <a:rPr lang="sv-SE" sz="3600" dirty="0" err="1"/>
              <a:t>this</a:t>
            </a:r>
            <a:r>
              <a:rPr lang="sv-SE" sz="3600" dirty="0"/>
              <a:t> presents an </a:t>
            </a:r>
            <a:r>
              <a:rPr lang="sv-SE" sz="3600" dirty="0" err="1"/>
              <a:t>opportunity</a:t>
            </a:r>
            <a:r>
              <a:rPr lang="sv-SE" sz="3600" dirty="0"/>
              <a:t> to speed </a:t>
            </a:r>
            <a:r>
              <a:rPr lang="sv-SE" sz="3600" dirty="0" err="1"/>
              <a:t>up</a:t>
            </a:r>
            <a:r>
              <a:rPr lang="sv-SE" sz="3600" dirty="0"/>
              <a:t> </a:t>
            </a:r>
            <a:r>
              <a:rPr lang="sv-SE" sz="3600" dirty="0" err="1"/>
              <a:t>algorithms</a:t>
            </a:r>
            <a:r>
              <a:rPr lang="sv-SE" sz="3600" dirty="0"/>
              <a:t> </a:t>
            </a:r>
            <a:r>
              <a:rPr lang="sv-SE" sz="3600" dirty="0" err="1"/>
              <a:t>which</a:t>
            </a:r>
            <a:r>
              <a:rPr lang="sv-SE" sz="3600" dirty="0"/>
              <a:t> </a:t>
            </a:r>
            <a:r>
              <a:rPr lang="sv-SE" sz="3600" dirty="0" err="1"/>
              <a:t>rely</a:t>
            </a:r>
            <a:r>
              <a:rPr lang="sv-SE" sz="3600" dirty="0"/>
              <a:t> </a:t>
            </a:r>
            <a:r>
              <a:rPr lang="sv-SE" sz="3600" dirty="0" err="1"/>
              <a:t>heavily</a:t>
            </a:r>
            <a:r>
              <a:rPr lang="sv-SE" sz="3600" dirty="0"/>
              <a:t> on matrix operations. </a:t>
            </a:r>
            <a:r>
              <a:rPr lang="sv-SE" sz="3600" dirty="0" err="1"/>
              <a:t>Leveraging</a:t>
            </a:r>
            <a:r>
              <a:rPr lang="sv-SE" sz="3600" dirty="0"/>
              <a:t> </a:t>
            </a:r>
            <a:r>
              <a:rPr lang="sv-SE" sz="3600" dirty="0" err="1"/>
              <a:t>this</a:t>
            </a:r>
            <a:r>
              <a:rPr lang="sv-SE" sz="3600" dirty="0"/>
              <a:t> </a:t>
            </a:r>
            <a:r>
              <a:rPr lang="sv-SE" sz="3600" dirty="0" err="1"/>
              <a:t>fact</a:t>
            </a:r>
            <a:r>
              <a:rPr lang="sv-SE" sz="3600" dirty="0"/>
              <a:t>, </a:t>
            </a:r>
            <a:r>
              <a:rPr lang="sv-SE" sz="3600" dirty="0" err="1"/>
              <a:t>this</a:t>
            </a:r>
            <a:r>
              <a:rPr lang="sv-SE" sz="3600" dirty="0"/>
              <a:t> </a:t>
            </a:r>
            <a:r>
              <a:rPr lang="sv-SE" sz="3600" dirty="0" err="1"/>
              <a:t>project</a:t>
            </a:r>
            <a:r>
              <a:rPr lang="sv-SE" sz="3600" dirty="0"/>
              <a:t> </a:t>
            </a:r>
            <a:r>
              <a:rPr lang="sv-SE" sz="3600" dirty="0" err="1"/>
              <a:t>implements</a:t>
            </a:r>
            <a:r>
              <a:rPr lang="sv-SE" sz="3600" dirty="0"/>
              <a:t> a GPU </a:t>
            </a:r>
            <a:r>
              <a:rPr lang="sv-SE" sz="3600" dirty="0" err="1"/>
              <a:t>accelerated</a:t>
            </a:r>
            <a:r>
              <a:rPr lang="sv-SE" sz="3600" dirty="0"/>
              <a:t> LP-, QP- and SOCP-</a:t>
            </a:r>
            <a:r>
              <a:rPr lang="sv-SE" sz="3600" dirty="0" err="1"/>
              <a:t>solver</a:t>
            </a:r>
            <a:r>
              <a:rPr lang="sv-SE" sz="3600" dirty="0"/>
              <a:t> </a:t>
            </a:r>
            <a:r>
              <a:rPr lang="sv-SE" sz="3600" dirty="0" err="1"/>
              <a:t>based</a:t>
            </a:r>
            <a:r>
              <a:rPr lang="sv-SE" sz="3600" dirty="0"/>
              <a:t> on </a:t>
            </a:r>
            <a:r>
              <a:rPr lang="sv-SE" sz="3600" dirty="0" err="1"/>
              <a:t>using</a:t>
            </a:r>
            <a:r>
              <a:rPr lang="sv-SE" sz="3600" dirty="0"/>
              <a:t> the </a:t>
            </a:r>
            <a:r>
              <a:rPr lang="sv-SE" sz="3600" dirty="0" err="1"/>
              <a:t>interior</a:t>
            </a:r>
            <a:r>
              <a:rPr lang="sv-SE" sz="3600" dirty="0"/>
              <a:t> </a:t>
            </a:r>
            <a:r>
              <a:rPr lang="sv-SE" sz="3600" dirty="0" err="1"/>
              <a:t>point</a:t>
            </a:r>
            <a:r>
              <a:rPr lang="sv-SE" sz="3600" dirty="0"/>
              <a:t> </a:t>
            </a:r>
            <a:r>
              <a:rPr lang="sv-SE" sz="3600" dirty="0" err="1"/>
              <a:t>algorithm</a:t>
            </a:r>
            <a:r>
              <a:rPr lang="sv-SE" sz="3600" dirty="0"/>
              <a:t>. As a bonus, a Lasso-</a:t>
            </a:r>
            <a:r>
              <a:rPr lang="sv-SE" sz="3600" dirty="0" err="1"/>
              <a:t>solver</a:t>
            </a:r>
            <a:r>
              <a:rPr lang="sv-SE" sz="3600" dirty="0"/>
              <a:t> </a:t>
            </a:r>
            <a:r>
              <a:rPr lang="sv-SE" sz="3600" dirty="0" err="1"/>
              <a:t>was</a:t>
            </a:r>
            <a:r>
              <a:rPr lang="sv-SE" sz="3600" dirty="0"/>
              <a:t> </a:t>
            </a:r>
            <a:r>
              <a:rPr lang="sv-SE" sz="3600" dirty="0" err="1"/>
              <a:t>implemented</a:t>
            </a:r>
            <a:r>
              <a:rPr lang="sv-SE" sz="3600" dirty="0"/>
              <a:t> </a:t>
            </a:r>
            <a:r>
              <a:rPr lang="sv-SE" sz="3600" dirty="0" err="1"/>
              <a:t>using</a:t>
            </a:r>
            <a:r>
              <a:rPr lang="sv-SE" sz="3600" dirty="0"/>
              <a:t> ADMM.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749C31-9C90-AAF8-4B2B-D967D35CEE4B}"/>
              </a:ext>
            </a:extLst>
          </p:cNvPr>
          <p:cNvGrpSpPr/>
          <p:nvPr/>
        </p:nvGrpSpPr>
        <p:grpSpPr>
          <a:xfrm>
            <a:off x="8685981" y="4087467"/>
            <a:ext cx="7374264" cy="784322"/>
            <a:chOff x="7655317" y="6043852"/>
            <a:chExt cx="11061396" cy="11764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742041-92E4-C2BB-7B8D-3E53B4C31D1D}"/>
                </a:ext>
              </a:extLst>
            </p:cNvPr>
            <p:cNvSpPr txBox="1"/>
            <p:nvPr/>
          </p:nvSpPr>
          <p:spPr>
            <a:xfrm>
              <a:off x="7655317" y="6043852"/>
              <a:ext cx="2652650" cy="1061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2E2D29"/>
                  </a:solidFill>
                  <a:latin typeface="Source Sans Pro Regular"/>
                </a:rPr>
                <a:t>Testing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59CEDA-1F49-DCFB-385F-600872F6284A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E70C0A-4F4B-8102-6359-AACDBB7F56C2}"/>
              </a:ext>
            </a:extLst>
          </p:cNvPr>
          <p:cNvSpPr txBox="1"/>
          <p:nvPr/>
        </p:nvSpPr>
        <p:spPr>
          <a:xfrm>
            <a:off x="220802" y="11232357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/>
              <a:t>Phase</a:t>
            </a:r>
            <a:r>
              <a:rPr lang="sv-SE" sz="3600" dirty="0"/>
              <a:t> I </a:t>
            </a:r>
            <a:r>
              <a:rPr lang="sv-SE" sz="3600" dirty="0" err="1"/>
              <a:t>found</a:t>
            </a:r>
            <a:r>
              <a:rPr lang="sv-SE" sz="3600" dirty="0"/>
              <a:t> a </a:t>
            </a:r>
            <a:r>
              <a:rPr lang="sv-SE" sz="3600" dirty="0" err="1"/>
              <a:t>strictly</a:t>
            </a:r>
            <a:r>
              <a:rPr lang="sv-SE" sz="3600" dirty="0"/>
              <a:t> </a:t>
            </a:r>
            <a:r>
              <a:rPr lang="sv-SE" sz="3600" dirty="0" err="1"/>
              <a:t>feasible</a:t>
            </a:r>
            <a:r>
              <a:rPr lang="sv-SE" sz="3600" dirty="0"/>
              <a:t> </a:t>
            </a:r>
            <a:r>
              <a:rPr lang="sv-SE" sz="3600" dirty="0" err="1"/>
              <a:t>point</a:t>
            </a:r>
            <a:r>
              <a:rPr lang="sv-SE" sz="3600" dirty="0"/>
              <a:t> </a:t>
            </a:r>
            <a:r>
              <a:rPr lang="sv-SE" sz="3600" dirty="0" err="1"/>
              <a:t>through</a:t>
            </a:r>
            <a:r>
              <a:rPr lang="sv-SE" sz="3600" dirty="0"/>
              <a:t> </a:t>
            </a:r>
            <a:r>
              <a:rPr lang="sv-SE" sz="3600" dirty="0" err="1"/>
              <a:t>solving</a:t>
            </a:r>
            <a:r>
              <a:rPr lang="sv-SE" sz="3600" dirty="0"/>
              <a:t>, </a:t>
            </a:r>
            <a:r>
              <a:rPr lang="sv-SE" sz="3600" dirty="0" err="1"/>
              <a:t>using</a:t>
            </a:r>
            <a:r>
              <a:rPr lang="sv-SE" sz="3600" dirty="0"/>
              <a:t> </a:t>
            </a:r>
            <a:r>
              <a:rPr lang="sv-SE" sz="3600" dirty="0" err="1"/>
              <a:t>interior</a:t>
            </a:r>
            <a:r>
              <a:rPr lang="sv-SE" sz="3600" dirty="0"/>
              <a:t> </a:t>
            </a:r>
            <a:r>
              <a:rPr lang="sv-SE" sz="3600" dirty="0" err="1"/>
              <a:t>point</a:t>
            </a:r>
            <a:r>
              <a:rPr lang="sv-SE" sz="3600" dirty="0"/>
              <a:t>,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6598D-4EB2-C650-D889-074A13970BEE}"/>
              </a:ext>
            </a:extLst>
          </p:cNvPr>
          <p:cNvSpPr txBox="1"/>
          <p:nvPr/>
        </p:nvSpPr>
        <p:spPr>
          <a:xfrm>
            <a:off x="134296" y="14444948"/>
            <a:ext cx="7401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/>
              <a:t>Phase II </a:t>
            </a:r>
            <a:r>
              <a:rPr lang="sv-SE" sz="3600" dirty="0" err="1"/>
              <a:t>then</a:t>
            </a:r>
            <a:r>
              <a:rPr lang="sv-SE" sz="3600" dirty="0"/>
              <a:t> </a:t>
            </a:r>
            <a:r>
              <a:rPr lang="sv-SE" sz="3600" dirty="0" err="1"/>
              <a:t>solved</a:t>
            </a:r>
            <a:r>
              <a:rPr lang="sv-SE" sz="3600" dirty="0"/>
              <a:t> the problem by </a:t>
            </a:r>
            <a:r>
              <a:rPr lang="sv-SE" sz="3600" dirty="0" err="1"/>
              <a:t>solving</a:t>
            </a:r>
            <a:r>
              <a:rPr lang="sv-SE" sz="3600" dirty="0"/>
              <a:t>, for </a:t>
            </a:r>
            <a:r>
              <a:rPr lang="sv-SE" sz="3600" dirty="0" err="1"/>
              <a:t>increasing</a:t>
            </a:r>
            <a:r>
              <a:rPr lang="sv-SE" sz="3600" dirty="0"/>
              <a:t> </a:t>
            </a:r>
            <a:r>
              <a:rPr lang="sv-SE" sz="3600" dirty="0" err="1"/>
              <a:t>values</a:t>
            </a:r>
            <a:r>
              <a:rPr lang="sv-SE" sz="3600" dirty="0"/>
              <a:t> </a:t>
            </a:r>
            <a:r>
              <a:rPr lang="sv-SE" sz="3600" dirty="0" err="1"/>
              <a:t>of</a:t>
            </a:r>
            <a:r>
              <a:rPr lang="sv-SE" sz="3600" dirty="0"/>
              <a:t> t,</a:t>
            </a:r>
          </a:p>
        </p:txBody>
      </p:sp>
      <p:pic>
        <p:nvPicPr>
          <p:cNvPr id="28" name="Picture 2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EF0737E-382C-A656-FC0E-1565A7DA4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4227" y="12654343"/>
            <a:ext cx="8323385" cy="13718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6BAF546-EC5B-CC45-57C5-5450558A6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205558"/>
            <a:ext cx="3976487" cy="817388"/>
          </a:xfrm>
          <a:prstGeom prst="rect">
            <a:avLst/>
          </a:prstGeom>
        </p:spPr>
      </p:pic>
      <p:pic>
        <p:nvPicPr>
          <p:cNvPr id="34" name="Picture 3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ACEE865-995E-D492-0158-C8D0C435B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91" y="16929851"/>
            <a:ext cx="6715456" cy="1246582"/>
          </a:xfrm>
          <a:prstGeom prst="rect">
            <a:avLst/>
          </a:prstGeom>
        </p:spPr>
      </p:pic>
      <p:pic>
        <p:nvPicPr>
          <p:cNvPr id="37" name="Picture 36" descr="A math symbols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AD581E8-21AE-5254-7388-16DAB1278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296" y="15668580"/>
            <a:ext cx="6964451" cy="145818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D12DB6D-37ED-75B0-B7DA-1379FB71037F}"/>
              </a:ext>
            </a:extLst>
          </p:cNvPr>
          <p:cNvSpPr txBox="1"/>
          <p:nvPr/>
        </p:nvSpPr>
        <p:spPr>
          <a:xfrm>
            <a:off x="173590" y="19201641"/>
            <a:ext cx="7978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/>
              <a:t>The </a:t>
            </a:r>
            <a:r>
              <a:rPr lang="sv-SE" sz="3600" dirty="0" err="1"/>
              <a:t>extentions</a:t>
            </a:r>
            <a:r>
              <a:rPr lang="sv-SE" sz="3600" dirty="0"/>
              <a:t> to QP and SOCP </a:t>
            </a:r>
            <a:r>
              <a:rPr lang="sv-SE" sz="3600" dirty="0" err="1"/>
              <a:t>were</a:t>
            </a:r>
            <a:r>
              <a:rPr lang="sv-SE" sz="3600" dirty="0"/>
              <a:t> straight forward as </a:t>
            </a:r>
            <a:r>
              <a:rPr lang="sv-SE" sz="3600" dirty="0" err="1"/>
              <a:t>only</a:t>
            </a:r>
            <a:r>
              <a:rPr lang="sv-SE" sz="3600" dirty="0"/>
              <a:t> the gradient, </a:t>
            </a:r>
            <a:r>
              <a:rPr lang="sv-SE" sz="3600" dirty="0" err="1"/>
              <a:t>hessian</a:t>
            </a:r>
            <a:r>
              <a:rPr lang="sv-SE" sz="3600" dirty="0"/>
              <a:t> and </a:t>
            </a:r>
            <a:r>
              <a:rPr lang="sv-SE" sz="3600" dirty="0" err="1"/>
              <a:t>objective</a:t>
            </a:r>
            <a:r>
              <a:rPr lang="sv-SE" sz="3600" dirty="0"/>
              <a:t> </a:t>
            </a:r>
            <a:r>
              <a:rPr lang="sv-SE" sz="3600" dirty="0" err="1"/>
              <a:t>needed</a:t>
            </a:r>
            <a:r>
              <a:rPr lang="sv-SE" sz="3600" dirty="0"/>
              <a:t> to be </a:t>
            </a:r>
            <a:r>
              <a:rPr lang="sv-SE" sz="3600" dirty="0" err="1"/>
              <a:t>altered</a:t>
            </a:r>
            <a:r>
              <a:rPr lang="sv-SE" sz="3600" dirty="0"/>
              <a:t> </a:t>
            </a:r>
            <a:r>
              <a:rPr lang="sv-SE" sz="3600" dirty="0" err="1"/>
              <a:t>slightly</a:t>
            </a:r>
            <a:r>
              <a:rPr lang="sv-SE" sz="3600" dirty="0"/>
              <a:t>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2F7A2A-322B-D735-5EF6-389E8BC023E1}"/>
              </a:ext>
            </a:extLst>
          </p:cNvPr>
          <p:cNvSpPr txBox="1"/>
          <p:nvPr/>
        </p:nvSpPr>
        <p:spPr>
          <a:xfrm>
            <a:off x="8685981" y="5161226"/>
            <a:ext cx="10554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/>
              <a:t>Two</a:t>
            </a:r>
            <a:r>
              <a:rPr lang="sv-SE" sz="3600" dirty="0"/>
              <a:t> </a:t>
            </a:r>
            <a:r>
              <a:rPr lang="sv-SE" sz="3600" dirty="0" err="1"/>
              <a:t>types</a:t>
            </a:r>
            <a:r>
              <a:rPr lang="sv-SE" sz="3600" dirty="0"/>
              <a:t> </a:t>
            </a:r>
            <a:r>
              <a:rPr lang="sv-SE" sz="3600" dirty="0" err="1"/>
              <a:t>of</a:t>
            </a:r>
            <a:r>
              <a:rPr lang="sv-SE" sz="3600" dirty="0"/>
              <a:t> </a:t>
            </a:r>
            <a:r>
              <a:rPr lang="sv-SE" sz="3600" dirty="0" err="1"/>
              <a:t>testing</a:t>
            </a:r>
            <a:r>
              <a:rPr lang="sv-SE" sz="3600" dirty="0"/>
              <a:t> </a:t>
            </a:r>
            <a:r>
              <a:rPr lang="sv-SE" sz="3600" dirty="0" err="1"/>
              <a:t>were</a:t>
            </a:r>
            <a:r>
              <a:rPr lang="sv-SE" sz="3600" dirty="0"/>
              <a:t> </a:t>
            </a:r>
            <a:r>
              <a:rPr lang="sv-SE" sz="3600" dirty="0" err="1"/>
              <a:t>conducted</a:t>
            </a:r>
            <a:r>
              <a:rPr lang="sv-SE" sz="3600" dirty="0"/>
              <a:t>, </a:t>
            </a:r>
            <a:r>
              <a:rPr lang="sv-SE" sz="3600" dirty="0" err="1"/>
              <a:t>one</a:t>
            </a:r>
            <a:r>
              <a:rPr lang="sv-SE" sz="3600" dirty="0"/>
              <a:t> </a:t>
            </a:r>
            <a:r>
              <a:rPr lang="sv-SE" sz="3600" dirty="0" err="1"/>
              <a:t>type</a:t>
            </a:r>
            <a:r>
              <a:rPr lang="sv-SE" sz="3600" dirty="0"/>
              <a:t> </a:t>
            </a:r>
            <a:r>
              <a:rPr lang="sv-SE" sz="3600" dirty="0" err="1"/>
              <a:t>was</a:t>
            </a:r>
            <a:r>
              <a:rPr lang="sv-SE" sz="3600" dirty="0"/>
              <a:t> </a:t>
            </a:r>
            <a:r>
              <a:rPr lang="sv-SE" sz="3600" dirty="0" err="1"/>
              <a:t>relaxed</a:t>
            </a:r>
            <a:r>
              <a:rPr lang="sv-SE" sz="3600" dirty="0"/>
              <a:t> </a:t>
            </a:r>
            <a:r>
              <a:rPr lang="sv-SE" sz="3600" dirty="0" err="1"/>
              <a:t>integer</a:t>
            </a:r>
            <a:r>
              <a:rPr lang="sv-SE" sz="3600" dirty="0"/>
              <a:t> problems from MIPLIB and the </a:t>
            </a:r>
            <a:r>
              <a:rPr lang="sv-SE" sz="3600" dirty="0" err="1"/>
              <a:t>other</a:t>
            </a:r>
            <a:r>
              <a:rPr lang="sv-SE" sz="3600" dirty="0"/>
              <a:t> </a:t>
            </a:r>
            <a:r>
              <a:rPr lang="sv-SE" sz="3600" dirty="0" err="1"/>
              <a:t>was</a:t>
            </a:r>
            <a:r>
              <a:rPr lang="sv-SE" sz="3600" dirty="0"/>
              <a:t> </a:t>
            </a:r>
            <a:r>
              <a:rPr lang="sv-SE" sz="3600" dirty="0" err="1"/>
              <a:t>randomly</a:t>
            </a:r>
            <a:r>
              <a:rPr lang="sv-SE" sz="3600" dirty="0"/>
              <a:t> </a:t>
            </a:r>
            <a:r>
              <a:rPr lang="sv-SE" sz="3600" dirty="0" err="1"/>
              <a:t>generated</a:t>
            </a:r>
            <a:r>
              <a:rPr lang="sv-SE" sz="3600" dirty="0"/>
              <a:t> data from </a:t>
            </a:r>
            <a:r>
              <a:rPr lang="sv-SE" sz="3600" dirty="0" err="1"/>
              <a:t>Numpy</a:t>
            </a:r>
            <a:r>
              <a:rPr lang="sv-SE" sz="3600" dirty="0"/>
              <a:t>. MIPLIB </a:t>
            </a:r>
            <a:r>
              <a:rPr lang="sv-SE" sz="3600" dirty="0" err="1"/>
              <a:t>was</a:t>
            </a:r>
            <a:r>
              <a:rPr lang="sv-SE" sz="3600" dirty="0"/>
              <a:t> in general </a:t>
            </a:r>
            <a:r>
              <a:rPr lang="sv-SE" sz="3600" dirty="0" err="1"/>
              <a:t>very</a:t>
            </a:r>
            <a:r>
              <a:rPr lang="sv-SE" sz="3600" dirty="0"/>
              <a:t> </a:t>
            </a:r>
            <a:r>
              <a:rPr lang="sv-SE" sz="3600" dirty="0" err="1"/>
              <a:t>sparse</a:t>
            </a:r>
            <a:r>
              <a:rPr lang="sv-SE" sz="3600" dirty="0"/>
              <a:t> and </a:t>
            </a:r>
            <a:r>
              <a:rPr lang="sv-SE" sz="3600" dirty="0" err="1"/>
              <a:t>generated</a:t>
            </a:r>
            <a:r>
              <a:rPr lang="sv-SE" sz="3600" dirty="0"/>
              <a:t> data </a:t>
            </a:r>
            <a:r>
              <a:rPr lang="sv-SE" sz="3600" dirty="0" err="1"/>
              <a:t>was</a:t>
            </a:r>
            <a:r>
              <a:rPr lang="sv-SE" sz="3600" dirty="0"/>
              <a:t> </a:t>
            </a:r>
            <a:r>
              <a:rPr lang="sv-SE" sz="3600" dirty="0" err="1"/>
              <a:t>dense</a:t>
            </a:r>
            <a:r>
              <a:rPr lang="sv-SE" sz="3600" dirty="0"/>
              <a:t>. </a:t>
            </a:r>
          </a:p>
        </p:txBody>
      </p:sp>
      <p:pic>
        <p:nvPicPr>
          <p:cNvPr id="14" name="Picture 13" descr="A graph of average solving times for lp&#10;&#10;Description automatically generated">
            <a:extLst>
              <a:ext uri="{FF2B5EF4-FFF2-40B4-BE49-F238E27FC236}">
                <a16:creationId xmlns:a16="http://schemas.microsoft.com/office/drawing/2014/main" id="{E5A82373-E402-7A91-90D0-A47C128EEE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1346" y="10393220"/>
            <a:ext cx="11562058" cy="57810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AE7B4E-776F-8A89-B097-B9B58340B1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1346" y="16052642"/>
            <a:ext cx="11562058" cy="5781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22FDBB-7DE6-D33A-44CB-E094C2B0DF71}"/>
              </a:ext>
            </a:extLst>
          </p:cNvPr>
          <p:cNvSpPr txBox="1"/>
          <p:nvPr/>
        </p:nvSpPr>
        <p:spPr>
          <a:xfrm>
            <a:off x="8745045" y="8276089"/>
            <a:ext cx="10171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/>
              <a:t>In the </a:t>
            </a:r>
            <a:r>
              <a:rPr lang="sv-SE" sz="3600" dirty="0" err="1"/>
              <a:t>case</a:t>
            </a:r>
            <a:r>
              <a:rPr lang="sv-SE" sz="3600" dirty="0"/>
              <a:t> </a:t>
            </a:r>
            <a:r>
              <a:rPr lang="sv-SE" sz="3600" dirty="0" err="1"/>
              <a:t>of</a:t>
            </a:r>
            <a:r>
              <a:rPr lang="sv-SE" sz="3600" dirty="0"/>
              <a:t> LP-problems, a </a:t>
            </a:r>
            <a:r>
              <a:rPr lang="sv-SE" sz="3600" dirty="0" err="1"/>
              <a:t>big</a:t>
            </a:r>
            <a:r>
              <a:rPr lang="sv-SE" sz="3600" dirty="0"/>
              <a:t> </a:t>
            </a:r>
            <a:r>
              <a:rPr lang="sv-SE" sz="3600" dirty="0" err="1"/>
              <a:t>difference</a:t>
            </a:r>
            <a:r>
              <a:rPr lang="sv-SE" sz="3600" dirty="0"/>
              <a:t> </a:t>
            </a:r>
            <a:r>
              <a:rPr lang="sv-SE" sz="3600" dirty="0" err="1"/>
              <a:t>can</a:t>
            </a:r>
            <a:r>
              <a:rPr lang="sv-SE" sz="3600" dirty="0"/>
              <a:t> be </a:t>
            </a:r>
            <a:r>
              <a:rPr lang="sv-SE" sz="3600" dirty="0" err="1"/>
              <a:t>seen</a:t>
            </a:r>
            <a:r>
              <a:rPr lang="sv-SE" sz="3600" dirty="0"/>
              <a:t> in </a:t>
            </a:r>
            <a:r>
              <a:rPr lang="sv-SE" sz="3600" dirty="0" err="1"/>
              <a:t>time</a:t>
            </a:r>
            <a:r>
              <a:rPr lang="sv-SE" sz="3600" dirty="0"/>
              <a:t> </a:t>
            </a:r>
            <a:r>
              <a:rPr lang="sv-SE" sz="3600" dirty="0" err="1"/>
              <a:t>compared</a:t>
            </a:r>
            <a:r>
              <a:rPr lang="sv-SE" sz="3600" dirty="0"/>
              <a:t> to CVXPY </a:t>
            </a:r>
            <a:r>
              <a:rPr lang="sv-SE" sz="3600" dirty="0" err="1"/>
              <a:t>while</a:t>
            </a:r>
            <a:r>
              <a:rPr lang="sv-SE" sz="3600" dirty="0"/>
              <a:t> the </a:t>
            </a:r>
            <a:r>
              <a:rPr lang="sv-SE" sz="3600" dirty="0" err="1"/>
              <a:t>time</a:t>
            </a:r>
            <a:r>
              <a:rPr lang="sv-SE" sz="3600" dirty="0"/>
              <a:t> </a:t>
            </a:r>
            <a:r>
              <a:rPr lang="sv-SE" sz="3600" dirty="0" err="1"/>
              <a:t>consumtion</a:t>
            </a:r>
            <a:r>
              <a:rPr lang="sv-SE" sz="3600" dirty="0"/>
              <a:t> is on the same order as JAX. </a:t>
            </a:r>
            <a:r>
              <a:rPr lang="sv-SE" sz="3600" dirty="0" err="1"/>
              <a:t>Similar</a:t>
            </a:r>
            <a:r>
              <a:rPr lang="sv-SE" sz="3600" dirty="0"/>
              <a:t> </a:t>
            </a:r>
            <a:r>
              <a:rPr lang="sv-SE" sz="3600" dirty="0" err="1"/>
              <a:t>results</a:t>
            </a:r>
            <a:r>
              <a:rPr lang="sv-SE" sz="3600" dirty="0"/>
              <a:t> </a:t>
            </a:r>
            <a:r>
              <a:rPr lang="sv-SE" sz="3600" dirty="0" err="1"/>
              <a:t>were</a:t>
            </a:r>
            <a:r>
              <a:rPr lang="sv-SE" sz="3600" dirty="0"/>
              <a:t> </a:t>
            </a:r>
            <a:r>
              <a:rPr lang="sv-SE" sz="3600" dirty="0" err="1"/>
              <a:t>seen</a:t>
            </a:r>
            <a:r>
              <a:rPr lang="sv-SE" sz="3600" dirty="0"/>
              <a:t> for QP, SOCP and Lasso.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8C74995-2FB0-59FD-D8C9-01C82822B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63617"/>
              </p:ext>
            </p:extLst>
          </p:nvPr>
        </p:nvGraphicFramePr>
        <p:xfrm>
          <a:off x="19837558" y="7267247"/>
          <a:ext cx="12748851" cy="1920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37541">
                  <a:extLst>
                    <a:ext uri="{9D8B030D-6E8A-4147-A177-3AD203B41FA5}">
                      <a16:colId xmlns:a16="http://schemas.microsoft.com/office/drawing/2014/main" val="1385499232"/>
                    </a:ext>
                  </a:extLst>
                </a:gridCol>
                <a:gridCol w="1829035">
                  <a:extLst>
                    <a:ext uri="{9D8B030D-6E8A-4147-A177-3AD203B41FA5}">
                      <a16:colId xmlns:a16="http://schemas.microsoft.com/office/drawing/2014/main" val="3635129827"/>
                    </a:ext>
                  </a:extLst>
                </a:gridCol>
                <a:gridCol w="4009097">
                  <a:extLst>
                    <a:ext uri="{9D8B030D-6E8A-4147-A177-3AD203B41FA5}">
                      <a16:colId xmlns:a16="http://schemas.microsoft.com/office/drawing/2014/main" val="58010072"/>
                    </a:ext>
                  </a:extLst>
                </a:gridCol>
                <a:gridCol w="3973178">
                  <a:extLst>
                    <a:ext uri="{9D8B030D-6E8A-4147-A177-3AD203B41FA5}">
                      <a16:colId xmlns:a16="http://schemas.microsoft.com/office/drawing/2014/main" val="3279958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3600" b="0" dirty="0" err="1"/>
                        <a:t>Solver</a:t>
                      </a:r>
                      <a:endParaRPr lang="sv-SE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CVXPY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LP-</a:t>
                      </a:r>
                      <a:r>
                        <a:rPr lang="sv-SE" sz="3600" b="0" dirty="0" err="1"/>
                        <a:t>solver</a:t>
                      </a:r>
                      <a:r>
                        <a:rPr lang="sv-SE" sz="3600" b="0" dirty="0"/>
                        <a:t> </a:t>
                      </a:r>
                      <a:r>
                        <a:rPr lang="sv-SE" sz="3600" b="0" dirty="0" err="1"/>
                        <a:t>using</a:t>
                      </a:r>
                      <a:r>
                        <a:rPr lang="sv-SE" sz="3600" b="0" dirty="0"/>
                        <a:t> 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LP-</a:t>
                      </a:r>
                      <a:r>
                        <a:rPr lang="sv-SE" sz="3600" b="0" dirty="0" err="1"/>
                        <a:t>solver</a:t>
                      </a:r>
                      <a:r>
                        <a:rPr lang="sv-SE" sz="3600" b="0" dirty="0"/>
                        <a:t> </a:t>
                      </a:r>
                      <a:r>
                        <a:rPr lang="sv-SE" sz="3600" b="0" dirty="0" err="1"/>
                        <a:t>using</a:t>
                      </a:r>
                      <a:r>
                        <a:rPr lang="sv-SE" sz="3600" b="0" dirty="0"/>
                        <a:t> 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8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3600" b="0" dirty="0"/>
                        <a:t>505 </a:t>
                      </a:r>
                      <a:r>
                        <a:rPr lang="sv-SE" sz="3600" b="0" dirty="0" err="1"/>
                        <a:t>variables</a:t>
                      </a:r>
                      <a:endParaRPr lang="sv-SE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0.0283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2.52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3.63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1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3600" b="0" dirty="0"/>
                        <a:t>2728 </a:t>
                      </a:r>
                      <a:r>
                        <a:rPr lang="sv-SE" sz="3600" b="0" dirty="0" err="1"/>
                        <a:t>variables</a:t>
                      </a:r>
                      <a:endParaRPr lang="sv-SE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0.128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5.41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153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32F7D48-C9B5-2084-9F33-10DE8237AD20}"/>
              </a:ext>
            </a:extLst>
          </p:cNvPr>
          <p:cNvSpPr txBox="1"/>
          <p:nvPr/>
        </p:nvSpPr>
        <p:spPr>
          <a:xfrm>
            <a:off x="19896622" y="5223660"/>
            <a:ext cx="1003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/>
              <a:t>In the </a:t>
            </a:r>
            <a:r>
              <a:rPr lang="sv-SE" sz="3600" dirty="0" err="1"/>
              <a:t>case</a:t>
            </a:r>
            <a:r>
              <a:rPr lang="sv-SE" sz="3600" dirty="0"/>
              <a:t> </a:t>
            </a:r>
            <a:r>
              <a:rPr lang="sv-SE" sz="3600" dirty="0" err="1"/>
              <a:t>of</a:t>
            </a:r>
            <a:r>
              <a:rPr lang="sv-SE" sz="3600" dirty="0"/>
              <a:t> a </a:t>
            </a:r>
            <a:r>
              <a:rPr lang="sv-SE" sz="3600" dirty="0" err="1"/>
              <a:t>sparse</a:t>
            </a:r>
            <a:r>
              <a:rPr lang="sv-SE" sz="3600" dirty="0"/>
              <a:t> problem, the LP-</a:t>
            </a:r>
            <a:r>
              <a:rPr lang="sv-SE" sz="3600" dirty="0" err="1"/>
              <a:t>solver</a:t>
            </a:r>
            <a:r>
              <a:rPr lang="sv-SE" sz="3600" dirty="0"/>
              <a:t> </a:t>
            </a:r>
            <a:r>
              <a:rPr lang="sv-SE" sz="3600" dirty="0" err="1"/>
              <a:t>stands</a:t>
            </a:r>
            <a:r>
              <a:rPr lang="sv-SE" sz="3600" dirty="0"/>
              <a:t> no </a:t>
            </a:r>
            <a:r>
              <a:rPr lang="sv-SE" sz="3600" dirty="0" err="1"/>
              <a:t>chance</a:t>
            </a:r>
            <a:r>
              <a:rPr lang="sv-SE" sz="3600" dirty="0"/>
              <a:t> </a:t>
            </a:r>
            <a:r>
              <a:rPr lang="sv-SE" sz="3600" dirty="0" err="1"/>
              <a:t>against</a:t>
            </a:r>
            <a:r>
              <a:rPr lang="sv-SE" sz="3600" dirty="0"/>
              <a:t> CVXPY </a:t>
            </a:r>
            <a:r>
              <a:rPr lang="sv-SE" sz="3600" dirty="0" err="1"/>
              <a:t>which</a:t>
            </a:r>
            <a:r>
              <a:rPr lang="sv-SE" sz="3600" dirty="0"/>
              <a:t> </a:t>
            </a:r>
            <a:r>
              <a:rPr lang="sv-SE" sz="3600" dirty="0" err="1"/>
              <a:t>utilized</a:t>
            </a:r>
            <a:r>
              <a:rPr lang="sv-SE" sz="3600" dirty="0"/>
              <a:t> the </a:t>
            </a:r>
            <a:r>
              <a:rPr lang="sv-SE" sz="3600" dirty="0" err="1"/>
              <a:t>scipy.linalg.sparse</a:t>
            </a:r>
            <a:r>
              <a:rPr lang="sv-SE" sz="3600" dirty="0"/>
              <a:t> </a:t>
            </a:r>
            <a:r>
              <a:rPr lang="sv-SE" sz="3600" dirty="0" err="1"/>
              <a:t>library</a:t>
            </a:r>
            <a:r>
              <a:rPr lang="sv-SE" sz="3600" dirty="0"/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89A4E5-519E-5270-6077-A7B2A2D39AFA}"/>
              </a:ext>
            </a:extLst>
          </p:cNvPr>
          <p:cNvGrpSpPr/>
          <p:nvPr/>
        </p:nvGrpSpPr>
        <p:grpSpPr>
          <a:xfrm>
            <a:off x="19807078" y="9478976"/>
            <a:ext cx="7374264" cy="784322"/>
            <a:chOff x="7655317" y="6043852"/>
            <a:chExt cx="11061396" cy="117648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36855E-74C6-28BC-DD65-C5320783ED8A}"/>
                </a:ext>
              </a:extLst>
            </p:cNvPr>
            <p:cNvSpPr txBox="1"/>
            <p:nvPr/>
          </p:nvSpPr>
          <p:spPr>
            <a:xfrm>
              <a:off x="7655317" y="6043852"/>
              <a:ext cx="5189402" cy="1061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2E2D29"/>
                  </a:solidFill>
                  <a:latin typeface="Source Sans Pro Regular"/>
                </a:rPr>
                <a:t>Solver Profiling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73EC35-C5E4-DB8F-12E6-C7866D14B7FD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pic>
        <p:nvPicPr>
          <p:cNvPr id="26" name="Picture 2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7766C532-7841-C8C3-1129-0856C014BB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07078" y="10340523"/>
            <a:ext cx="12710185" cy="568164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39E340E-EC26-44C6-510C-0E41236BDC77}"/>
              </a:ext>
            </a:extLst>
          </p:cNvPr>
          <p:cNvGrpSpPr/>
          <p:nvPr/>
        </p:nvGrpSpPr>
        <p:grpSpPr>
          <a:xfrm>
            <a:off x="19866142" y="16050001"/>
            <a:ext cx="7374264" cy="784322"/>
            <a:chOff x="7655317" y="6043852"/>
            <a:chExt cx="11061396" cy="11764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AA7F62-CDA1-2209-2905-25DB3934A094}"/>
                </a:ext>
              </a:extLst>
            </p:cNvPr>
            <p:cNvSpPr txBox="1"/>
            <p:nvPr/>
          </p:nvSpPr>
          <p:spPr>
            <a:xfrm>
              <a:off x="7655317" y="6043852"/>
              <a:ext cx="8750472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Conclusions and Future Work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5D844E-D507-AB2A-024E-68E057DB8D6A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7D1301C-F79F-6D75-E93E-0945FBBD7991}"/>
              </a:ext>
            </a:extLst>
          </p:cNvPr>
          <p:cNvSpPr txBox="1"/>
          <p:nvPr/>
        </p:nvSpPr>
        <p:spPr>
          <a:xfrm>
            <a:off x="20003404" y="17024390"/>
            <a:ext cx="11352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600" dirty="0" err="1"/>
              <a:t>Implementing</a:t>
            </a:r>
            <a:r>
              <a:rPr lang="sv-SE" sz="3600" dirty="0"/>
              <a:t> </a:t>
            </a:r>
            <a:r>
              <a:rPr lang="sv-SE" sz="3600" dirty="0" err="1"/>
              <a:t>sparse</a:t>
            </a:r>
            <a:r>
              <a:rPr lang="sv-SE" sz="3600" dirty="0"/>
              <a:t> handling </a:t>
            </a:r>
            <a:r>
              <a:rPr lang="sv-SE" sz="3600" dirty="0" err="1"/>
              <a:t>would</a:t>
            </a:r>
            <a:r>
              <a:rPr lang="sv-SE" sz="3600" dirty="0"/>
              <a:t> </a:t>
            </a:r>
            <a:r>
              <a:rPr lang="sv-SE" sz="3600" dirty="0" err="1"/>
              <a:t>greatly</a:t>
            </a:r>
            <a:r>
              <a:rPr lang="sv-SE" sz="3600" dirty="0"/>
              <a:t> </a:t>
            </a:r>
            <a:r>
              <a:rPr lang="sv-SE" sz="3600" dirty="0" err="1"/>
              <a:t>improve</a:t>
            </a:r>
            <a:r>
              <a:rPr lang="sv-SE" sz="3600" dirty="0"/>
              <a:t> </a:t>
            </a:r>
            <a:r>
              <a:rPr lang="sv-SE" sz="3600" dirty="0" err="1"/>
              <a:t>performance</a:t>
            </a:r>
            <a:r>
              <a:rPr lang="sv-SE" sz="3600" dirty="0"/>
              <a:t> in real </a:t>
            </a:r>
            <a:r>
              <a:rPr lang="sv-SE" sz="3600" dirty="0" err="1"/>
              <a:t>life</a:t>
            </a:r>
            <a:endParaRPr lang="sv-S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600" dirty="0"/>
              <a:t>Writing a </a:t>
            </a:r>
            <a:r>
              <a:rPr lang="sv-SE" sz="3600" dirty="0" err="1"/>
              <a:t>more</a:t>
            </a:r>
            <a:r>
              <a:rPr lang="sv-SE" sz="3600" dirty="0"/>
              <a:t> </a:t>
            </a:r>
            <a:r>
              <a:rPr lang="sv-SE" sz="3600" dirty="0" err="1"/>
              <a:t>optimized</a:t>
            </a:r>
            <a:r>
              <a:rPr lang="sv-SE" sz="3600" dirty="0"/>
              <a:t> </a:t>
            </a:r>
            <a:r>
              <a:rPr lang="sv-SE" sz="3600" dirty="0" err="1"/>
              <a:t>backtracking</a:t>
            </a:r>
            <a:r>
              <a:rPr lang="sv-SE" sz="3600" dirty="0"/>
              <a:t> </a:t>
            </a:r>
            <a:r>
              <a:rPr lang="sv-SE" sz="3600" dirty="0" err="1"/>
              <a:t>search</a:t>
            </a:r>
            <a:r>
              <a:rPr lang="sv-SE" sz="3600" dirty="0"/>
              <a:t> </a:t>
            </a:r>
            <a:r>
              <a:rPr lang="sv-SE" sz="3600" dirty="0" err="1"/>
              <a:t>would</a:t>
            </a:r>
            <a:r>
              <a:rPr lang="sv-SE" sz="3600" dirty="0"/>
              <a:t> benefit the GPU-version a </a:t>
            </a:r>
            <a:r>
              <a:rPr lang="sv-SE" sz="3600" dirty="0" err="1"/>
              <a:t>lot</a:t>
            </a:r>
            <a:r>
              <a:rPr lang="sv-SE" sz="3600"/>
              <a:t>.</a:t>
            </a:r>
            <a:endParaRPr lang="sv-S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600" dirty="0" err="1"/>
              <a:t>There</a:t>
            </a:r>
            <a:r>
              <a:rPr lang="sv-SE" sz="3600" dirty="0"/>
              <a:t> </a:t>
            </a:r>
            <a:r>
              <a:rPr lang="sv-SE" sz="3600" dirty="0" err="1"/>
              <a:t>were</a:t>
            </a:r>
            <a:r>
              <a:rPr lang="sv-SE" sz="3600" dirty="0"/>
              <a:t> </a:t>
            </a:r>
            <a:r>
              <a:rPr lang="sv-SE" sz="3600" dirty="0" err="1"/>
              <a:t>some</a:t>
            </a:r>
            <a:r>
              <a:rPr lang="sv-SE" sz="3600" dirty="0"/>
              <a:t> </a:t>
            </a:r>
            <a:r>
              <a:rPr lang="sv-SE" sz="3600" dirty="0" err="1"/>
              <a:t>numerical</a:t>
            </a:r>
            <a:r>
              <a:rPr lang="sv-SE" sz="3600" dirty="0"/>
              <a:t> </a:t>
            </a:r>
            <a:r>
              <a:rPr lang="sv-SE" sz="3600" dirty="0" err="1"/>
              <a:t>instabilities</a:t>
            </a:r>
            <a:r>
              <a:rPr lang="sv-SE" sz="3600" dirty="0"/>
              <a:t> </a:t>
            </a:r>
            <a:r>
              <a:rPr lang="sv-SE" sz="3600" dirty="0" err="1"/>
              <a:t>when</a:t>
            </a:r>
            <a:r>
              <a:rPr lang="sv-SE" sz="3600" dirty="0"/>
              <a:t> </a:t>
            </a:r>
            <a:r>
              <a:rPr lang="sv-SE" sz="3600" dirty="0" err="1"/>
              <a:t>having</a:t>
            </a:r>
            <a:r>
              <a:rPr lang="sv-SE" sz="3600" dirty="0"/>
              <a:t> </a:t>
            </a:r>
            <a:r>
              <a:rPr lang="sv-SE" sz="3600" dirty="0" err="1"/>
              <a:t>too</a:t>
            </a:r>
            <a:r>
              <a:rPr lang="sv-SE" sz="3600" dirty="0"/>
              <a:t> </a:t>
            </a:r>
            <a:r>
              <a:rPr lang="sv-SE" sz="3600" dirty="0" err="1"/>
              <a:t>many</a:t>
            </a:r>
            <a:r>
              <a:rPr lang="sv-SE" sz="3600" dirty="0"/>
              <a:t> </a:t>
            </a:r>
            <a:r>
              <a:rPr lang="sv-SE" sz="3600" dirty="0" err="1"/>
              <a:t>constraints</a:t>
            </a:r>
            <a:r>
              <a:rPr lang="sv-SE" sz="3600" dirty="0"/>
              <a:t>. </a:t>
            </a:r>
            <a:r>
              <a:rPr lang="sv-SE" sz="3600" dirty="0" err="1"/>
              <a:t>Future</a:t>
            </a:r>
            <a:r>
              <a:rPr lang="sv-SE" sz="3600" dirty="0"/>
              <a:t> </a:t>
            </a:r>
            <a:r>
              <a:rPr lang="sv-SE" sz="3600" dirty="0" err="1"/>
              <a:t>work</a:t>
            </a:r>
            <a:r>
              <a:rPr lang="sv-SE" sz="3600" dirty="0"/>
              <a:t> </a:t>
            </a:r>
            <a:r>
              <a:rPr lang="sv-SE" sz="3600" dirty="0" err="1"/>
              <a:t>should</a:t>
            </a:r>
            <a:r>
              <a:rPr lang="sv-SE" sz="3600" dirty="0"/>
              <a:t> </a:t>
            </a:r>
            <a:r>
              <a:rPr lang="sv-SE" sz="3600" dirty="0" err="1"/>
              <a:t>address</a:t>
            </a:r>
            <a:r>
              <a:rPr lang="sv-SE" sz="3600" dirty="0"/>
              <a:t> </a:t>
            </a:r>
            <a:r>
              <a:rPr lang="sv-SE" sz="3600" dirty="0" err="1"/>
              <a:t>this</a:t>
            </a:r>
            <a:r>
              <a:rPr lang="sv-SE" sz="3600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5FFB0-2964-0294-B6C3-E25209EAFE38}"/>
              </a:ext>
            </a:extLst>
          </p:cNvPr>
          <p:cNvSpPr txBox="1"/>
          <p:nvPr/>
        </p:nvSpPr>
        <p:spPr>
          <a:xfrm>
            <a:off x="24468262" y="20702885"/>
            <a:ext cx="8300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Link to </a:t>
            </a:r>
            <a:r>
              <a:rPr lang="sv-SE" sz="2400" dirty="0" err="1"/>
              <a:t>GitHub</a:t>
            </a:r>
            <a:r>
              <a:rPr lang="sv-SE" sz="2400" dirty="0"/>
              <a:t>: https://github.com/fdeguire03/InteriorPoint-GPU</a:t>
            </a:r>
          </a:p>
        </p:txBody>
      </p:sp>
    </p:spTree>
    <p:extLst>
      <p:ext uri="{BB962C8B-B14F-4D97-AF65-F5344CB8AC3E}">
        <p14:creationId xmlns:p14="http://schemas.microsoft.com/office/powerpoint/2010/main" val="317321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377</Words>
  <Application>Microsoft Office PowerPoint</Application>
  <PresentationFormat>Custom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Crimson Roman</vt:lpstr>
      <vt:lpstr>Source Sans Pro Italic</vt:lpstr>
      <vt:lpstr>Source Sans Pro Regular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Emanuel Herberthson</cp:lastModifiedBy>
  <cp:revision>18</cp:revision>
  <dcterms:created xsi:type="dcterms:W3CDTF">2018-08-04T18:19:11Z</dcterms:created>
  <dcterms:modified xsi:type="dcterms:W3CDTF">2024-06-04T20:03:56Z</dcterms:modified>
</cp:coreProperties>
</file>