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258" r:id="rId2"/>
    <p:sldId id="259" r:id="rId3"/>
  </p:sldIdLst>
  <p:sldSz cx="32918400" cy="21945600"/>
  <p:notesSz cx="6858000" cy="9144000"/>
  <p:defaultTextStyle>
    <a:defPPr>
      <a:defRPr lang="en-US"/>
    </a:defPPr>
    <a:lvl1pPr marL="0" algn="l" defTabSz="2633367" rtl="0" eaLnBrk="1" latinLnBrk="0" hangingPunct="1">
      <a:defRPr sz="5184" kern="1200">
        <a:solidFill>
          <a:schemeClr val="tx1"/>
        </a:solidFill>
        <a:latin typeface="+mn-lt"/>
        <a:ea typeface="+mn-ea"/>
        <a:cs typeface="+mn-cs"/>
      </a:defRPr>
    </a:lvl1pPr>
    <a:lvl2pPr marL="1316683" algn="l" defTabSz="2633367" rtl="0" eaLnBrk="1" latinLnBrk="0" hangingPunct="1">
      <a:defRPr sz="5184" kern="1200">
        <a:solidFill>
          <a:schemeClr val="tx1"/>
        </a:solidFill>
        <a:latin typeface="+mn-lt"/>
        <a:ea typeface="+mn-ea"/>
        <a:cs typeface="+mn-cs"/>
      </a:defRPr>
    </a:lvl2pPr>
    <a:lvl3pPr marL="2633367" algn="l" defTabSz="2633367" rtl="0" eaLnBrk="1" latinLnBrk="0" hangingPunct="1">
      <a:defRPr sz="5184" kern="1200">
        <a:solidFill>
          <a:schemeClr val="tx1"/>
        </a:solidFill>
        <a:latin typeface="+mn-lt"/>
        <a:ea typeface="+mn-ea"/>
        <a:cs typeface="+mn-cs"/>
      </a:defRPr>
    </a:lvl3pPr>
    <a:lvl4pPr marL="3950050" algn="l" defTabSz="2633367" rtl="0" eaLnBrk="1" latinLnBrk="0" hangingPunct="1">
      <a:defRPr sz="5184" kern="1200">
        <a:solidFill>
          <a:schemeClr val="tx1"/>
        </a:solidFill>
        <a:latin typeface="+mn-lt"/>
        <a:ea typeface="+mn-ea"/>
        <a:cs typeface="+mn-cs"/>
      </a:defRPr>
    </a:lvl4pPr>
    <a:lvl5pPr marL="5266733" algn="l" defTabSz="2633367" rtl="0" eaLnBrk="1" latinLnBrk="0" hangingPunct="1">
      <a:defRPr sz="5184" kern="1200">
        <a:solidFill>
          <a:schemeClr val="tx1"/>
        </a:solidFill>
        <a:latin typeface="+mn-lt"/>
        <a:ea typeface="+mn-ea"/>
        <a:cs typeface="+mn-cs"/>
      </a:defRPr>
    </a:lvl5pPr>
    <a:lvl6pPr marL="6583417" algn="l" defTabSz="2633367" rtl="0" eaLnBrk="1" latinLnBrk="0" hangingPunct="1">
      <a:defRPr sz="5184" kern="1200">
        <a:solidFill>
          <a:schemeClr val="tx1"/>
        </a:solidFill>
        <a:latin typeface="+mn-lt"/>
        <a:ea typeface="+mn-ea"/>
        <a:cs typeface="+mn-cs"/>
      </a:defRPr>
    </a:lvl6pPr>
    <a:lvl7pPr marL="7900100" algn="l" defTabSz="2633367" rtl="0" eaLnBrk="1" latinLnBrk="0" hangingPunct="1">
      <a:defRPr sz="5184" kern="1200">
        <a:solidFill>
          <a:schemeClr val="tx1"/>
        </a:solidFill>
        <a:latin typeface="+mn-lt"/>
        <a:ea typeface="+mn-ea"/>
        <a:cs typeface="+mn-cs"/>
      </a:defRPr>
    </a:lvl7pPr>
    <a:lvl8pPr marL="9216784" algn="l" defTabSz="2633367" rtl="0" eaLnBrk="1" latinLnBrk="0" hangingPunct="1">
      <a:defRPr sz="5184" kern="1200">
        <a:solidFill>
          <a:schemeClr val="tx1"/>
        </a:solidFill>
        <a:latin typeface="+mn-lt"/>
        <a:ea typeface="+mn-ea"/>
        <a:cs typeface="+mn-cs"/>
      </a:defRPr>
    </a:lvl8pPr>
    <a:lvl9pPr marL="10533466" algn="l" defTabSz="2633367"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95"/>
    <a:srgbClr val="2E2D29"/>
    <a:srgbClr val="8C1515"/>
    <a:srgbClr val="4D4F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159CE9-0C05-485B-AFE6-EFA870FA0FA4}" v="365" dt="2024-06-04T19:58:07.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1"/>
    <p:restoredTop sz="94694"/>
  </p:normalViewPr>
  <p:slideViewPr>
    <p:cSldViewPr snapToGrid="0" snapToObjects="1">
      <p:cViewPr>
        <p:scale>
          <a:sx n="40" d="100"/>
          <a:sy n="40" d="100"/>
        </p:scale>
        <p:origin x="17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anuel Herberthson" userId="79fb5b5fc78ea11e" providerId="LiveId" clId="{1F159CE9-0C05-485B-AFE6-EFA870FA0FA4}"/>
    <pc:docChg chg="undo redo custSel modSld">
      <pc:chgData name="Emanuel Herberthson" userId="79fb5b5fc78ea11e" providerId="LiveId" clId="{1F159CE9-0C05-485B-AFE6-EFA870FA0FA4}" dt="2024-06-04T20:03:55.818" v="3551" actId="20577"/>
      <pc:docMkLst>
        <pc:docMk/>
      </pc:docMkLst>
      <pc:sldChg chg="delSp modSp mod">
        <pc:chgData name="Emanuel Herberthson" userId="79fb5b5fc78ea11e" providerId="LiveId" clId="{1F159CE9-0C05-485B-AFE6-EFA870FA0FA4}" dt="2024-06-04T16:56:03.171" v="267" actId="1076"/>
        <pc:sldMkLst>
          <pc:docMk/>
          <pc:sldMk cId="1386278785" sldId="258"/>
        </pc:sldMkLst>
        <pc:spChg chg="mod">
          <ac:chgData name="Emanuel Herberthson" userId="79fb5b5fc78ea11e" providerId="LiveId" clId="{1F159CE9-0C05-485B-AFE6-EFA870FA0FA4}" dt="2024-06-04T16:56:03.171" v="267" actId="1076"/>
          <ac:spMkLst>
            <pc:docMk/>
            <pc:sldMk cId="1386278785" sldId="258"/>
            <ac:spMk id="11" creationId="{2F80E265-3791-4345-A501-7B4BF1893D75}"/>
          </ac:spMkLst>
        </pc:spChg>
        <pc:spChg chg="mod">
          <ac:chgData name="Emanuel Herberthson" userId="79fb5b5fc78ea11e" providerId="LiveId" clId="{1F159CE9-0C05-485B-AFE6-EFA870FA0FA4}" dt="2024-06-04T16:36:37.433" v="192" actId="1076"/>
          <ac:spMkLst>
            <pc:docMk/>
            <pc:sldMk cId="1386278785" sldId="258"/>
            <ac:spMk id="30" creationId="{BD540356-4E6F-C942-B0D3-E8EF1A743056}"/>
          </ac:spMkLst>
        </pc:spChg>
        <pc:spChg chg="mod">
          <ac:chgData name="Emanuel Herberthson" userId="79fb5b5fc78ea11e" providerId="LiveId" clId="{1F159CE9-0C05-485B-AFE6-EFA870FA0FA4}" dt="2024-06-04T16:55:03.851" v="228"/>
          <ac:spMkLst>
            <pc:docMk/>
            <pc:sldMk cId="1386278785" sldId="258"/>
            <ac:spMk id="35" creationId="{79751C98-07D4-9E4F-B8EA-2EC69A53E599}"/>
          </ac:spMkLst>
        </pc:spChg>
        <pc:spChg chg="mod">
          <ac:chgData name="Emanuel Herberthson" userId="79fb5b5fc78ea11e" providerId="LiveId" clId="{1F159CE9-0C05-485B-AFE6-EFA870FA0FA4}" dt="2024-06-04T16:55:11.946" v="229"/>
          <ac:spMkLst>
            <pc:docMk/>
            <pc:sldMk cId="1386278785" sldId="258"/>
            <ac:spMk id="38" creationId="{A62F6516-278F-9C49-A513-1A5BCF3A0D49}"/>
          </ac:spMkLst>
        </pc:spChg>
        <pc:spChg chg="del">
          <ac:chgData name="Emanuel Herberthson" userId="79fb5b5fc78ea11e" providerId="LiveId" clId="{1F159CE9-0C05-485B-AFE6-EFA870FA0FA4}" dt="2024-06-04T16:35:43.832" v="77" actId="478"/>
          <ac:spMkLst>
            <pc:docMk/>
            <pc:sldMk cId="1386278785" sldId="258"/>
            <ac:spMk id="39" creationId="{49741301-AFA9-8F45-BB67-4B379BDD3140}"/>
          </ac:spMkLst>
        </pc:spChg>
        <pc:spChg chg="del mod">
          <ac:chgData name="Emanuel Herberthson" userId="79fb5b5fc78ea11e" providerId="LiveId" clId="{1F159CE9-0C05-485B-AFE6-EFA870FA0FA4}" dt="2024-06-04T16:48:33.097" v="203"/>
          <ac:spMkLst>
            <pc:docMk/>
            <pc:sldMk cId="1386278785" sldId="258"/>
            <ac:spMk id="75" creationId="{54EEA09E-11F0-A54C-9909-790F4A6B807C}"/>
          </ac:spMkLst>
        </pc:spChg>
      </pc:sldChg>
      <pc:sldChg chg="addSp delSp modSp mod">
        <pc:chgData name="Emanuel Herberthson" userId="79fb5b5fc78ea11e" providerId="LiveId" clId="{1F159CE9-0C05-485B-AFE6-EFA870FA0FA4}" dt="2024-06-04T20:03:55.818" v="3551" actId="20577"/>
        <pc:sldMkLst>
          <pc:docMk/>
          <pc:sldMk cId="3173212375" sldId="259"/>
        </pc:sldMkLst>
        <pc:spChg chg="add del mod">
          <ac:chgData name="Emanuel Herberthson" userId="79fb5b5fc78ea11e" providerId="LiveId" clId="{1F159CE9-0C05-485B-AFE6-EFA870FA0FA4}" dt="2024-06-04T17:07:29.261" v="481"/>
          <ac:spMkLst>
            <pc:docMk/>
            <pc:sldMk cId="3173212375" sldId="259"/>
            <ac:spMk id="3" creationId="{B6DC4471-8FBE-AA1B-7ABE-3F40DD603ED8}"/>
          </ac:spMkLst>
        </pc:spChg>
        <pc:spChg chg="add mod">
          <ac:chgData name="Emanuel Herberthson" userId="79fb5b5fc78ea11e" providerId="LiveId" clId="{1F159CE9-0C05-485B-AFE6-EFA870FA0FA4}" dt="2024-06-04T19:56:04.975" v="3496" actId="20577"/>
          <ac:spMkLst>
            <pc:docMk/>
            <pc:sldMk cId="3173212375" sldId="259"/>
            <ac:spMk id="5" creationId="{803AF0D2-874C-6586-A371-A829CE4579B2}"/>
          </ac:spMkLst>
        </pc:spChg>
        <pc:spChg chg="mod">
          <ac:chgData name="Emanuel Herberthson" userId="79fb5b5fc78ea11e" providerId="LiveId" clId="{1F159CE9-0C05-485B-AFE6-EFA870FA0FA4}" dt="2024-06-04T20:03:00.693" v="3546" actId="255"/>
          <ac:spMkLst>
            <pc:docMk/>
            <pc:sldMk cId="3173212375" sldId="259"/>
            <ac:spMk id="9" creationId="{13742041-92E4-C2BB-7B8D-3E53B4C31D1D}"/>
          </ac:spMkLst>
        </pc:spChg>
        <pc:spChg chg="mod">
          <ac:chgData name="Emanuel Herberthson" userId="79fb5b5fc78ea11e" providerId="LiveId" clId="{1F159CE9-0C05-485B-AFE6-EFA870FA0FA4}" dt="2024-06-04T20:03:10.578" v="3547" actId="403"/>
          <ac:spMkLst>
            <pc:docMk/>
            <pc:sldMk cId="3173212375" sldId="259"/>
            <ac:spMk id="10" creationId="{C2C6E47B-ACAE-754C-9334-40DA8E355574}"/>
          </ac:spMkLst>
        </pc:spChg>
        <pc:spChg chg="mod">
          <ac:chgData name="Emanuel Herberthson" userId="79fb5b5fc78ea11e" providerId="LiveId" clId="{1F159CE9-0C05-485B-AFE6-EFA870FA0FA4}" dt="2024-06-04T16:56:32.927" v="279" actId="14100"/>
          <ac:spMkLst>
            <pc:docMk/>
            <pc:sldMk cId="3173212375" sldId="259"/>
            <ac:spMk id="11" creationId="{2F80E265-3791-4345-A501-7B4BF1893D75}"/>
          </ac:spMkLst>
        </pc:spChg>
        <pc:spChg chg="mod">
          <ac:chgData name="Emanuel Herberthson" userId="79fb5b5fc78ea11e" providerId="LiveId" clId="{1F159CE9-0C05-485B-AFE6-EFA870FA0FA4}" dt="2024-06-04T17:20:33.803" v="994"/>
          <ac:spMkLst>
            <pc:docMk/>
            <pc:sldMk cId="3173212375" sldId="259"/>
            <ac:spMk id="12" creationId="{5159CEDA-1F49-DCFB-385F-600872F6284A}"/>
          </ac:spMkLst>
        </pc:spChg>
        <pc:spChg chg="add mod">
          <ac:chgData name="Emanuel Herberthson" userId="79fb5b5fc78ea11e" providerId="LiveId" clId="{1F159CE9-0C05-485B-AFE6-EFA870FA0FA4}" dt="2024-06-04T17:52:32.723" v="1714" actId="20577"/>
          <ac:spMkLst>
            <pc:docMk/>
            <pc:sldMk cId="3173212375" sldId="259"/>
            <ac:spMk id="13" creationId="{34E70C0A-4F4B-8102-6359-AACDBB7F56C2}"/>
          </ac:spMkLst>
        </pc:spChg>
        <pc:spChg chg="add del mod">
          <ac:chgData name="Emanuel Herberthson" userId="79fb5b5fc78ea11e" providerId="LiveId" clId="{1F159CE9-0C05-485B-AFE6-EFA870FA0FA4}" dt="2024-06-04T17:24:08.596" v="1139"/>
          <ac:spMkLst>
            <pc:docMk/>
            <pc:sldMk cId="3173212375" sldId="259"/>
            <ac:spMk id="14" creationId="{C7D88A36-1EC9-D5A6-10AE-7E7A8F6949D0}"/>
          </ac:spMkLst>
        </pc:spChg>
        <pc:spChg chg="add del mod">
          <ac:chgData name="Emanuel Herberthson" userId="79fb5b5fc78ea11e" providerId="LiveId" clId="{1F159CE9-0C05-485B-AFE6-EFA870FA0FA4}" dt="2024-06-04T17:24:50.696" v="1156"/>
          <ac:spMkLst>
            <pc:docMk/>
            <pc:sldMk cId="3173212375" sldId="259"/>
            <ac:spMk id="15" creationId="{569CB351-6AC2-A3FF-185C-151B95B2639D}"/>
          </ac:spMkLst>
        </pc:spChg>
        <pc:spChg chg="mod">
          <ac:chgData name="Emanuel Herberthson" userId="79fb5b5fc78ea11e" providerId="LiveId" clId="{1F159CE9-0C05-485B-AFE6-EFA870FA0FA4}" dt="2024-06-04T20:03:43.100" v="3550" actId="403"/>
          <ac:spMkLst>
            <pc:docMk/>
            <pc:sldMk cId="3173212375" sldId="259"/>
            <ac:spMk id="15" creationId="{DC36855E-74C6-28BC-DD65-C5320783ED8A}"/>
          </ac:spMkLst>
        </pc:spChg>
        <pc:spChg chg="add del mod">
          <ac:chgData name="Emanuel Herberthson" userId="79fb5b5fc78ea11e" providerId="LiveId" clId="{1F159CE9-0C05-485B-AFE6-EFA870FA0FA4}" dt="2024-06-04T17:43:00.735" v="1567"/>
          <ac:spMkLst>
            <pc:docMk/>
            <pc:sldMk cId="3173212375" sldId="259"/>
            <ac:spMk id="16" creationId="{5814811B-E7A3-E49D-88C3-DB45DDD03D22}"/>
          </ac:spMkLst>
        </pc:spChg>
        <pc:spChg chg="add del mod">
          <ac:chgData name="Emanuel Herberthson" userId="79fb5b5fc78ea11e" providerId="LiveId" clId="{1F159CE9-0C05-485B-AFE6-EFA870FA0FA4}" dt="2024-06-04T17:42:46.076" v="1543"/>
          <ac:spMkLst>
            <pc:docMk/>
            <pc:sldMk cId="3173212375" sldId="259"/>
            <ac:spMk id="17" creationId="{01A489C7-E142-31C1-B18F-B35D428CBA96}"/>
          </ac:spMkLst>
        </pc:spChg>
        <pc:spChg chg="add mod">
          <ac:chgData name="Emanuel Herberthson" userId="79fb5b5fc78ea11e" providerId="LiveId" clId="{1F159CE9-0C05-485B-AFE6-EFA870FA0FA4}" dt="2024-06-04T19:53:23.322" v="3438" actId="20577"/>
          <ac:spMkLst>
            <pc:docMk/>
            <pc:sldMk cId="3173212375" sldId="259"/>
            <ac:spMk id="17" creationId="{2022FDBB-7DE6-D33A-44CB-E094C2B0DF71}"/>
          </ac:spMkLst>
        </pc:spChg>
        <pc:spChg chg="add mod">
          <ac:chgData name="Emanuel Herberthson" userId="79fb5b5fc78ea11e" providerId="LiveId" clId="{1F159CE9-0C05-485B-AFE6-EFA870FA0FA4}" dt="2024-06-04T20:02:31.196" v="3544" actId="20577"/>
          <ac:spMkLst>
            <pc:docMk/>
            <pc:sldMk cId="3173212375" sldId="259"/>
            <ac:spMk id="18" creationId="{F536598D-4EB2-C650-D889-074A13970BEE}"/>
          </ac:spMkLst>
        </pc:spChg>
        <pc:spChg chg="add del mod">
          <ac:chgData name="Emanuel Herberthson" userId="79fb5b5fc78ea11e" providerId="LiveId" clId="{1F159CE9-0C05-485B-AFE6-EFA870FA0FA4}" dt="2024-06-04T17:35:30.523" v="1411" actId="478"/>
          <ac:spMkLst>
            <pc:docMk/>
            <pc:sldMk cId="3173212375" sldId="259"/>
            <ac:spMk id="19" creationId="{D68045BD-B58D-6B47-4D84-7443C4401FAE}"/>
          </ac:spMkLst>
        </pc:spChg>
        <pc:spChg chg="mod">
          <ac:chgData name="Emanuel Herberthson" userId="79fb5b5fc78ea11e" providerId="LiveId" clId="{1F159CE9-0C05-485B-AFE6-EFA870FA0FA4}" dt="2024-06-04T19:41:51.007" v="2993"/>
          <ac:spMkLst>
            <pc:docMk/>
            <pc:sldMk cId="3173212375" sldId="259"/>
            <ac:spMk id="19" creationId="{EA73EC35-C5E4-DB8F-12E6-C7866D14B7FD}"/>
          </ac:spMkLst>
        </pc:spChg>
        <pc:spChg chg="add del mod">
          <ac:chgData name="Emanuel Herberthson" userId="79fb5b5fc78ea11e" providerId="LiveId" clId="{1F159CE9-0C05-485B-AFE6-EFA870FA0FA4}" dt="2024-06-04T17:35:49.968" v="1426"/>
          <ac:spMkLst>
            <pc:docMk/>
            <pc:sldMk cId="3173212375" sldId="259"/>
            <ac:spMk id="22" creationId="{5029C0EA-09BE-C126-FB20-693C9F487CC6}"/>
          </ac:spMkLst>
        </pc:spChg>
        <pc:spChg chg="add del mod">
          <ac:chgData name="Emanuel Herberthson" userId="79fb5b5fc78ea11e" providerId="LiveId" clId="{1F159CE9-0C05-485B-AFE6-EFA870FA0FA4}" dt="2024-06-04T17:42:41.107" v="1540" actId="478"/>
          <ac:spMkLst>
            <pc:docMk/>
            <pc:sldMk cId="3173212375" sldId="259"/>
            <ac:spMk id="24" creationId="{2165D55E-A22F-28FE-28BC-5F772C31505B}"/>
          </ac:spMkLst>
        </pc:spChg>
        <pc:spChg chg="add mod">
          <ac:chgData name="Emanuel Herberthson" userId="79fb5b5fc78ea11e" providerId="LiveId" clId="{1F159CE9-0C05-485B-AFE6-EFA870FA0FA4}" dt="2024-06-04T18:31:20.141" v="2992" actId="20577"/>
          <ac:spMkLst>
            <pc:docMk/>
            <pc:sldMk cId="3173212375" sldId="259"/>
            <ac:spMk id="24" creationId="{F32F7D48-C9B5-2084-9F33-10DE8237AD20}"/>
          </ac:spMkLst>
        </pc:spChg>
        <pc:spChg chg="mod">
          <ac:chgData name="Emanuel Herberthson" userId="79fb5b5fc78ea11e" providerId="LiveId" clId="{1F159CE9-0C05-485B-AFE6-EFA870FA0FA4}" dt="2024-06-04T16:57:45.075" v="432" actId="1076"/>
          <ac:spMkLst>
            <pc:docMk/>
            <pc:sldMk cId="3173212375" sldId="259"/>
            <ac:spMk id="30" creationId="{BD540356-4E6F-C942-B0D3-E8EF1A743056}"/>
          </ac:spMkLst>
        </pc:spChg>
        <pc:spChg chg="mod">
          <ac:chgData name="Emanuel Herberthson" userId="79fb5b5fc78ea11e" providerId="LiveId" clId="{1F159CE9-0C05-485B-AFE6-EFA870FA0FA4}" dt="2024-06-04T19:55:43.713" v="3495" actId="20577"/>
          <ac:spMkLst>
            <pc:docMk/>
            <pc:sldMk cId="3173212375" sldId="259"/>
            <ac:spMk id="31" creationId="{21AA7F62-CDA1-2209-2905-25DB3934A094}"/>
          </ac:spMkLst>
        </pc:spChg>
        <pc:spChg chg="mod">
          <ac:chgData name="Emanuel Herberthson" userId="79fb5b5fc78ea11e" providerId="LiveId" clId="{1F159CE9-0C05-485B-AFE6-EFA870FA0FA4}" dt="2024-06-04T19:46:57.733" v="3043"/>
          <ac:spMkLst>
            <pc:docMk/>
            <pc:sldMk cId="3173212375" sldId="259"/>
            <ac:spMk id="33" creationId="{D15D844E-D507-AB2A-024E-68E057DB8D6A}"/>
          </ac:spMkLst>
        </pc:spChg>
        <pc:spChg chg="mod">
          <ac:chgData name="Emanuel Herberthson" userId="79fb5b5fc78ea11e" providerId="LiveId" clId="{1F159CE9-0C05-485B-AFE6-EFA870FA0FA4}" dt="2024-06-04T17:21:48.159" v="1036" actId="20577"/>
          <ac:spMkLst>
            <pc:docMk/>
            <pc:sldMk cId="3173212375" sldId="259"/>
            <ac:spMk id="35" creationId="{79751C98-07D4-9E4F-B8EA-2EC69A53E599}"/>
          </ac:spMkLst>
        </pc:spChg>
        <pc:spChg chg="add mod">
          <ac:chgData name="Emanuel Herberthson" userId="79fb5b5fc78ea11e" providerId="LiveId" clId="{1F159CE9-0C05-485B-AFE6-EFA870FA0FA4}" dt="2024-06-04T20:03:55.818" v="3551" actId="20577"/>
          <ac:spMkLst>
            <pc:docMk/>
            <pc:sldMk cId="3173212375" sldId="259"/>
            <ac:spMk id="36" creationId="{17D1301C-F79F-6D75-E93E-0945FBBD7991}"/>
          </ac:spMkLst>
        </pc:spChg>
        <pc:spChg chg="mod">
          <ac:chgData name="Emanuel Herberthson" userId="79fb5b5fc78ea11e" providerId="LiveId" clId="{1F159CE9-0C05-485B-AFE6-EFA870FA0FA4}" dt="2024-06-04T16:57:31.196" v="394" actId="20577"/>
          <ac:spMkLst>
            <pc:docMk/>
            <pc:sldMk cId="3173212375" sldId="259"/>
            <ac:spMk id="38" creationId="{A62F6516-278F-9C49-A513-1A5BCF3A0D49}"/>
          </ac:spMkLst>
        </pc:spChg>
        <pc:spChg chg="add mod">
          <ac:chgData name="Emanuel Herberthson" userId="79fb5b5fc78ea11e" providerId="LiveId" clId="{1F159CE9-0C05-485B-AFE6-EFA870FA0FA4}" dt="2024-06-04T19:54:55.868" v="3466" actId="1076"/>
          <ac:spMkLst>
            <pc:docMk/>
            <pc:sldMk cId="3173212375" sldId="259"/>
            <ac:spMk id="39" creationId="{2915FFB0-2964-0294-B6C3-E25209EAFE38}"/>
          </ac:spMkLst>
        </pc:spChg>
        <pc:spChg chg="del mod">
          <ac:chgData name="Emanuel Herberthson" userId="79fb5b5fc78ea11e" providerId="LiveId" clId="{1F159CE9-0C05-485B-AFE6-EFA870FA0FA4}" dt="2024-06-04T16:57:45.443" v="434"/>
          <ac:spMkLst>
            <pc:docMk/>
            <pc:sldMk cId="3173212375" sldId="259"/>
            <ac:spMk id="39" creationId="{49741301-AFA9-8F45-BB67-4B379BDD3140}"/>
          </ac:spMkLst>
        </pc:spChg>
        <pc:spChg chg="add mod">
          <ac:chgData name="Emanuel Herberthson" userId="79fb5b5fc78ea11e" providerId="LiveId" clId="{1F159CE9-0C05-485B-AFE6-EFA870FA0FA4}" dt="2024-06-04T19:55:17.490" v="3468" actId="1076"/>
          <ac:spMkLst>
            <pc:docMk/>
            <pc:sldMk cId="3173212375" sldId="259"/>
            <ac:spMk id="40" creationId="{5D12DB6D-37ED-75B0-B7DA-1379FB71037F}"/>
          </ac:spMkLst>
        </pc:spChg>
        <pc:spChg chg="add mod">
          <ac:chgData name="Emanuel Herberthson" userId="79fb5b5fc78ea11e" providerId="LiveId" clId="{1F159CE9-0C05-485B-AFE6-EFA870FA0FA4}" dt="2024-06-04T19:52:45.188" v="3382" actId="20577"/>
          <ac:spMkLst>
            <pc:docMk/>
            <pc:sldMk cId="3173212375" sldId="259"/>
            <ac:spMk id="42" creationId="{4F2F7A2A-322B-D735-5EF6-389E8BC023E1}"/>
          </ac:spMkLst>
        </pc:spChg>
        <pc:spChg chg="mod">
          <ac:chgData name="Emanuel Herberthson" userId="79fb5b5fc78ea11e" providerId="LiveId" clId="{1F159CE9-0C05-485B-AFE6-EFA870FA0FA4}" dt="2024-06-04T20:03:31.714" v="3548" actId="403"/>
          <ac:spMkLst>
            <pc:docMk/>
            <pc:sldMk cId="3173212375" sldId="259"/>
            <ac:spMk id="46" creationId="{A0F06E5F-AB38-5745-AC95-E7B4DBF17261}"/>
          </ac:spMkLst>
        </pc:spChg>
        <pc:spChg chg="add del mod topLvl">
          <ac:chgData name="Emanuel Herberthson" userId="79fb5b5fc78ea11e" providerId="LiveId" clId="{1F159CE9-0C05-485B-AFE6-EFA870FA0FA4}" dt="2024-06-04T20:02:54.578" v="3545" actId="255"/>
          <ac:spMkLst>
            <pc:docMk/>
            <pc:sldMk cId="3173212375" sldId="259"/>
            <ac:spMk id="49" creationId="{1660BD0F-9FEE-5E4D-B5A5-37BA29ED64F6}"/>
          </ac:spMkLst>
        </pc:spChg>
        <pc:spChg chg="mod topLvl">
          <ac:chgData name="Emanuel Herberthson" userId="79fb5b5fc78ea11e" providerId="LiveId" clId="{1F159CE9-0C05-485B-AFE6-EFA870FA0FA4}" dt="2024-06-04T18:04:29.586" v="2359" actId="478"/>
          <ac:spMkLst>
            <pc:docMk/>
            <pc:sldMk cId="3173212375" sldId="259"/>
            <ac:spMk id="50" creationId="{EFF684F2-5F40-134D-A78D-AF6B2D54AC0E}"/>
          </ac:spMkLst>
        </pc:spChg>
        <pc:spChg chg="mod">
          <ac:chgData name="Emanuel Herberthson" userId="79fb5b5fc78ea11e" providerId="LiveId" clId="{1F159CE9-0C05-485B-AFE6-EFA870FA0FA4}" dt="2024-06-04T20:03:38.986" v="3549" actId="403"/>
          <ac:spMkLst>
            <pc:docMk/>
            <pc:sldMk cId="3173212375" sldId="259"/>
            <ac:spMk id="52" creationId="{36485A7E-1BBD-204E-80F2-0E6DCE7AC023}"/>
          </ac:spMkLst>
        </pc:spChg>
        <pc:grpChg chg="add mod">
          <ac:chgData name="Emanuel Herberthson" userId="79fb5b5fc78ea11e" providerId="LiveId" clId="{1F159CE9-0C05-485B-AFE6-EFA870FA0FA4}" dt="2024-06-04T19:42:04.570" v="2994" actId="1076"/>
          <ac:grpSpMkLst>
            <pc:docMk/>
            <pc:sldMk cId="3173212375" sldId="259"/>
            <ac:grpSpMk id="3" creationId="{A289A4E5-519E-5270-6077-A7B2A2D39AFA}"/>
          </ac:grpSpMkLst>
        </pc:grpChg>
        <pc:grpChg chg="add mod">
          <ac:chgData name="Emanuel Herberthson" userId="79fb5b5fc78ea11e" providerId="LiveId" clId="{1F159CE9-0C05-485B-AFE6-EFA870FA0FA4}" dt="2024-06-04T17:53:52.504" v="1844" actId="1076"/>
          <ac:grpSpMkLst>
            <pc:docMk/>
            <pc:sldMk cId="3173212375" sldId="259"/>
            <ac:grpSpMk id="8" creationId="{C4749C31-9C90-AAF8-4B2B-D967D35CEE4B}"/>
          </ac:grpSpMkLst>
        </pc:grpChg>
        <pc:grpChg chg="add mod">
          <ac:chgData name="Emanuel Herberthson" userId="79fb5b5fc78ea11e" providerId="LiveId" clId="{1F159CE9-0C05-485B-AFE6-EFA870FA0FA4}" dt="2024-06-04T19:47:02.831" v="3044" actId="1076"/>
          <ac:grpSpMkLst>
            <pc:docMk/>
            <pc:sldMk cId="3173212375" sldId="259"/>
            <ac:grpSpMk id="27" creationId="{C39E340E-EC26-44C6-510C-0E41236BDC77}"/>
          </ac:grpSpMkLst>
        </pc:grpChg>
        <pc:grpChg chg="mod">
          <ac:chgData name="Emanuel Herberthson" userId="79fb5b5fc78ea11e" providerId="LiveId" clId="{1F159CE9-0C05-485B-AFE6-EFA870FA0FA4}" dt="2024-06-04T17:20:37.197" v="995" actId="1076"/>
          <ac:grpSpMkLst>
            <pc:docMk/>
            <pc:sldMk cId="3173212375" sldId="259"/>
            <ac:grpSpMk id="45" creationId="{6CF3C226-2563-DE44-8B21-583716B31E52}"/>
          </ac:grpSpMkLst>
        </pc:grpChg>
        <pc:grpChg chg="add del mod">
          <ac:chgData name="Emanuel Herberthson" userId="79fb5b5fc78ea11e" providerId="LiveId" clId="{1F159CE9-0C05-485B-AFE6-EFA870FA0FA4}" dt="2024-06-04T19:53:03.819" v="3383" actId="1076"/>
          <ac:grpSpMkLst>
            <pc:docMk/>
            <pc:sldMk cId="3173212375" sldId="259"/>
            <ac:grpSpMk id="48" creationId="{DEE10B5D-BFB4-8446-94E8-C2FA40BE02B9}"/>
          </ac:grpSpMkLst>
        </pc:grpChg>
        <pc:grpChg chg="mod">
          <ac:chgData name="Emanuel Herberthson" userId="79fb5b5fc78ea11e" providerId="LiveId" clId="{1F159CE9-0C05-485B-AFE6-EFA870FA0FA4}" dt="2024-06-04T18:31:10.723" v="2990" actId="1076"/>
          <ac:grpSpMkLst>
            <pc:docMk/>
            <pc:sldMk cId="3173212375" sldId="259"/>
            <ac:grpSpMk id="51" creationId="{F8A61C06-B507-E04B-9DE5-7CE3AE2D3B6D}"/>
          </ac:grpSpMkLst>
        </pc:grpChg>
        <pc:graphicFrameChg chg="add del mod modGraphic">
          <ac:chgData name="Emanuel Herberthson" userId="79fb5b5fc78ea11e" providerId="LiveId" clId="{1F159CE9-0C05-485B-AFE6-EFA870FA0FA4}" dt="2024-06-04T18:25:09.697" v="2692" actId="478"/>
          <ac:graphicFrameMkLst>
            <pc:docMk/>
            <pc:sldMk cId="3173212375" sldId="259"/>
            <ac:graphicFrameMk id="19" creationId="{07D8D588-31E5-777A-5273-41539309F15F}"/>
          </ac:graphicFrameMkLst>
        </pc:graphicFrameChg>
        <pc:graphicFrameChg chg="add mod modGraphic">
          <ac:chgData name="Emanuel Herberthson" userId="79fb5b5fc78ea11e" providerId="LiveId" clId="{1F159CE9-0C05-485B-AFE6-EFA870FA0FA4}" dt="2024-06-04T18:29:42.638" v="2848" actId="1076"/>
          <ac:graphicFrameMkLst>
            <pc:docMk/>
            <pc:sldMk cId="3173212375" sldId="259"/>
            <ac:graphicFrameMk id="22" creationId="{F8C74995-2FB0-59FD-D8C9-01C82822BE91}"/>
          </ac:graphicFrameMkLst>
        </pc:graphicFrameChg>
        <pc:picChg chg="add mod">
          <ac:chgData name="Emanuel Herberthson" userId="79fb5b5fc78ea11e" providerId="LiveId" clId="{1F159CE9-0C05-485B-AFE6-EFA870FA0FA4}" dt="2024-06-04T18:12:30.899" v="2406" actId="1076"/>
          <ac:picMkLst>
            <pc:docMk/>
            <pc:sldMk cId="3173212375" sldId="259"/>
            <ac:picMk id="14" creationId="{E5A82373-E402-7A91-90D0-A47C128EEEA8}"/>
          </ac:picMkLst>
        </pc:picChg>
        <pc:picChg chg="add mod">
          <ac:chgData name="Emanuel Herberthson" userId="79fb5b5fc78ea11e" providerId="LiveId" clId="{1F159CE9-0C05-485B-AFE6-EFA870FA0FA4}" dt="2024-06-04T18:12:34.639" v="2407" actId="1076"/>
          <ac:picMkLst>
            <pc:docMk/>
            <pc:sldMk cId="3173212375" sldId="259"/>
            <ac:picMk id="16" creationId="{BAAE7B4E-776F-8A89-B097-B9B58340B146}"/>
          </ac:picMkLst>
        </pc:picChg>
        <pc:picChg chg="add del mod">
          <ac:chgData name="Emanuel Herberthson" userId="79fb5b5fc78ea11e" providerId="LiveId" clId="{1F159CE9-0C05-485B-AFE6-EFA870FA0FA4}" dt="2024-06-04T17:46:05.221" v="1583" actId="478"/>
          <ac:picMkLst>
            <pc:docMk/>
            <pc:sldMk cId="3173212375" sldId="259"/>
            <ac:picMk id="26" creationId="{4B828403-850C-843A-3772-DCF15E2338D3}"/>
          </ac:picMkLst>
        </pc:picChg>
        <pc:picChg chg="add mod">
          <ac:chgData name="Emanuel Herberthson" userId="79fb5b5fc78ea11e" providerId="LiveId" clId="{1F159CE9-0C05-485B-AFE6-EFA870FA0FA4}" dt="2024-06-04T19:46:41.882" v="3042" actId="14100"/>
          <ac:picMkLst>
            <pc:docMk/>
            <pc:sldMk cId="3173212375" sldId="259"/>
            <ac:picMk id="26" creationId="{7766C532-7841-C8C3-1129-0856C014BB91}"/>
          </ac:picMkLst>
        </pc:picChg>
        <pc:picChg chg="add mod">
          <ac:chgData name="Emanuel Herberthson" userId="79fb5b5fc78ea11e" providerId="LiveId" clId="{1F159CE9-0C05-485B-AFE6-EFA870FA0FA4}" dt="2024-06-04T17:50:29.037" v="1618" actId="1076"/>
          <ac:picMkLst>
            <pc:docMk/>
            <pc:sldMk cId="3173212375" sldId="259"/>
            <ac:picMk id="28" creationId="{1EF0737E-382C-A656-FC0E-1565A7DA4952}"/>
          </ac:picMkLst>
        </pc:picChg>
        <pc:picChg chg="add mod">
          <ac:chgData name="Emanuel Herberthson" userId="79fb5b5fc78ea11e" providerId="LiveId" clId="{1F159CE9-0C05-485B-AFE6-EFA870FA0FA4}" dt="2024-06-04T19:55:11.398" v="3467" actId="14100"/>
          <ac:picMkLst>
            <pc:docMk/>
            <pc:sldMk cId="3173212375" sldId="259"/>
            <ac:picMk id="32" creationId="{F6BAF546-EC5B-CC45-57C5-5450558A67ED}"/>
          </ac:picMkLst>
        </pc:picChg>
        <pc:picChg chg="add mod">
          <ac:chgData name="Emanuel Herberthson" userId="79fb5b5fc78ea11e" providerId="LiveId" clId="{1F159CE9-0C05-485B-AFE6-EFA870FA0FA4}" dt="2024-06-04T17:49:19.555" v="1608" actId="1076"/>
          <ac:picMkLst>
            <pc:docMk/>
            <pc:sldMk cId="3173212375" sldId="259"/>
            <ac:picMk id="34" creationId="{FACEE865-995E-D492-0158-C8D0C435BD14}"/>
          </ac:picMkLst>
        </pc:picChg>
        <pc:picChg chg="add mod">
          <ac:chgData name="Emanuel Herberthson" userId="79fb5b5fc78ea11e" providerId="LiveId" clId="{1F159CE9-0C05-485B-AFE6-EFA870FA0FA4}" dt="2024-06-04T17:49:11.423" v="1607" actId="1076"/>
          <ac:picMkLst>
            <pc:docMk/>
            <pc:sldMk cId="3173212375" sldId="259"/>
            <ac:picMk id="37" creationId="{EAD581E8-21AE-5254-7388-16DAB12788F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6E6F4-51B3-084C-8A3B-E1CDC7684B3A}" type="datetimeFigureOut">
              <a:rPr lang="en-US" smtClean="0"/>
              <a:t>6/4/24</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D90A-F956-9549-B27B-CBF1B8976C21}" type="slidenum">
              <a:rPr lang="en-US" smtClean="0"/>
              <a:t>‹#›</a:t>
            </a:fld>
            <a:endParaRPr lang="en-US"/>
          </a:p>
        </p:txBody>
      </p:sp>
    </p:spTree>
    <p:extLst>
      <p:ext uri="{BB962C8B-B14F-4D97-AF65-F5344CB8AC3E}">
        <p14:creationId xmlns:p14="http://schemas.microsoft.com/office/powerpoint/2010/main" val="1939901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FD90A-F956-9549-B27B-CBF1B8976C21}" type="slidenum">
              <a:rPr lang="en-US" smtClean="0"/>
              <a:t>2</a:t>
            </a:fld>
            <a:endParaRPr lang="en-US"/>
          </a:p>
        </p:txBody>
      </p:sp>
    </p:spTree>
    <p:extLst>
      <p:ext uri="{BB962C8B-B14F-4D97-AF65-F5344CB8AC3E}">
        <p14:creationId xmlns:p14="http://schemas.microsoft.com/office/powerpoint/2010/main" val="1815319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23599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4023051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68879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25712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20ECE3-515B-1A46-8D83-30082E4C106D}" type="datetimeFigureOut">
              <a:rPr lang="en-US" smtClean="0"/>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024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20ECE3-515B-1A46-8D83-30082E4C106D}" type="datetimeFigureOut">
              <a:rPr lang="en-US" smtClean="0"/>
              <a:t>6/4/24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59580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20ECE3-515B-1A46-8D83-30082E4C106D}" type="datetimeFigureOut">
              <a:rPr lang="en-US" smtClean="0"/>
              <a:t>6/4/24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254913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20ECE3-515B-1A46-8D83-30082E4C106D}" type="datetimeFigureOut">
              <a:rPr lang="en-US" smtClean="0"/>
              <a:t>6/4/24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59117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0ECE3-515B-1A46-8D83-30082E4C106D}" type="datetimeFigureOut">
              <a:rPr lang="en-US" smtClean="0"/>
              <a:t>6/4/24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163208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7220ECE3-515B-1A46-8D83-30082E4C106D}" type="datetimeFigureOut">
              <a:rPr lang="en-US" smtClean="0"/>
              <a:t>6/4/24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04969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7220ECE3-515B-1A46-8D83-30082E4C106D}" type="datetimeFigureOut">
              <a:rPr lang="en-US" smtClean="0"/>
              <a:t>6/4/24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195260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220ECE3-515B-1A46-8D83-30082E4C106D}" type="datetimeFigureOut">
              <a:rPr lang="en-US" smtClean="0"/>
              <a:pPr/>
              <a:t>6/4/24</a:t>
            </a:fld>
            <a:endParaRPr lang="en-US" dirty="0"/>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CA21D214-2078-4547-A46C-59F811EED510}" type="slidenum">
              <a:rPr lang="en-US" smtClean="0"/>
              <a:pPr/>
              <a:t>‹#›</a:t>
            </a:fld>
            <a:endParaRPr lang="en-US" dirty="0"/>
          </a:p>
        </p:txBody>
      </p:sp>
    </p:spTree>
    <p:extLst>
      <p:ext uri="{BB962C8B-B14F-4D97-AF65-F5344CB8AC3E}">
        <p14:creationId xmlns:p14="http://schemas.microsoft.com/office/powerpoint/2010/main" val="4605448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5" Type="http://schemas.openxmlformats.org/officeDocument/2006/relationships/image" Target="../media/image4.tiff"/><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1FCBBA5-5FFD-8E40-8E57-7FEB28E04E9C}"/>
              </a:ext>
            </a:extLst>
          </p:cNvPr>
          <p:cNvGrpSpPr/>
          <p:nvPr/>
        </p:nvGrpSpPr>
        <p:grpSpPr>
          <a:xfrm>
            <a:off x="0" y="0"/>
            <a:ext cx="32932736" cy="21947339"/>
            <a:chOff x="0" y="0"/>
            <a:chExt cx="32932736" cy="21947339"/>
          </a:xfrm>
        </p:grpSpPr>
        <p:grpSp>
          <p:nvGrpSpPr>
            <p:cNvPr id="3" name="Group 2">
              <a:extLst>
                <a:ext uri="{FF2B5EF4-FFF2-40B4-BE49-F238E27FC236}">
                  <a16:creationId xmlns:a16="http://schemas.microsoft.com/office/drawing/2014/main" id="{7104F926-B903-7548-99B5-3B19D90E570B}"/>
                </a:ext>
              </a:extLst>
            </p:cNvPr>
            <p:cNvGrpSpPr/>
            <p:nvPr/>
          </p:nvGrpSpPr>
          <p:grpSpPr>
            <a:xfrm>
              <a:off x="184169" y="3805305"/>
              <a:ext cx="4685371" cy="18142034"/>
              <a:chOff x="184169" y="3805305"/>
              <a:chExt cx="4685371" cy="18142034"/>
            </a:xfrm>
          </p:grpSpPr>
          <p:sp>
            <p:nvSpPr>
              <p:cNvPr id="8" name="Rectangle 7">
                <a:extLst>
                  <a:ext uri="{FF2B5EF4-FFF2-40B4-BE49-F238E27FC236}">
                    <a16:creationId xmlns:a16="http://schemas.microsoft.com/office/drawing/2014/main" id="{0797F685-70E8-2A46-8CB6-8504357FE563}"/>
                  </a:ext>
                </a:extLst>
              </p:cNvPr>
              <p:cNvSpPr/>
              <p:nvPr/>
            </p:nvSpPr>
            <p:spPr>
              <a:xfrm>
                <a:off x="184169" y="3805305"/>
                <a:ext cx="4518211" cy="17863971"/>
              </a:xfrm>
              <a:prstGeom prst="rect">
                <a:avLst/>
              </a:prstGeom>
              <a:solidFill>
                <a:srgbClr val="2E2D29"/>
              </a:solidFill>
              <a:ln>
                <a:solidFill>
                  <a:srgbClr val="4D4F5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solidFill>
                    <a:srgbClr val="2E2D29"/>
                  </a:solidFill>
                  <a:latin typeface="Source Sans Pro Regular"/>
                </a:endParaRPr>
              </a:p>
            </p:txBody>
          </p:sp>
          <p:sp>
            <p:nvSpPr>
              <p:cNvPr id="9" name="Rectangle 8">
                <a:extLst>
                  <a:ext uri="{FF2B5EF4-FFF2-40B4-BE49-F238E27FC236}">
                    <a16:creationId xmlns:a16="http://schemas.microsoft.com/office/drawing/2014/main" id="{D502E10E-E6EB-444E-A542-2CB61CF3C1DE}"/>
                  </a:ext>
                </a:extLst>
              </p:cNvPr>
              <p:cNvSpPr/>
              <p:nvPr/>
            </p:nvSpPr>
            <p:spPr>
              <a:xfrm>
                <a:off x="351329" y="3976633"/>
                <a:ext cx="4518211" cy="17837909"/>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Source Sans Pro Regular"/>
                </a:endParaRPr>
              </a:p>
            </p:txBody>
          </p:sp>
          <p:pic>
            <p:nvPicPr>
              <p:cNvPr id="16" name="Picture 15">
                <a:extLst>
                  <a:ext uri="{FF2B5EF4-FFF2-40B4-BE49-F238E27FC236}">
                    <a16:creationId xmlns:a16="http://schemas.microsoft.com/office/drawing/2014/main" id="{A13AF7A4-3FB3-6848-9949-21F17362FB18}"/>
                  </a:ext>
                </a:extLst>
              </p:cNvPr>
              <p:cNvPicPr>
                <a:picLocks noChangeAspect="1"/>
              </p:cNvPicPr>
              <p:nvPr/>
            </p:nvPicPr>
            <p:blipFill>
              <a:blip r:embed="rId2"/>
              <a:stretch>
                <a:fillRect/>
              </a:stretch>
            </p:blipFill>
            <p:spPr>
              <a:xfrm>
                <a:off x="1808206" y="20064893"/>
                <a:ext cx="2823669" cy="1882446"/>
              </a:xfrm>
              <a:prstGeom prst="rect">
                <a:avLst/>
              </a:prstGeom>
            </p:spPr>
          </p:pic>
          <p:pic>
            <p:nvPicPr>
              <p:cNvPr id="17" name="Picture 16">
                <a:extLst>
                  <a:ext uri="{FF2B5EF4-FFF2-40B4-BE49-F238E27FC236}">
                    <a16:creationId xmlns:a16="http://schemas.microsoft.com/office/drawing/2014/main" id="{695DB488-0812-0940-926E-7442904866A0}"/>
                  </a:ext>
                </a:extLst>
              </p:cNvPr>
              <p:cNvPicPr>
                <a:picLocks noChangeAspect="1"/>
              </p:cNvPicPr>
              <p:nvPr/>
            </p:nvPicPr>
            <p:blipFill>
              <a:blip r:embed="rId3"/>
              <a:stretch>
                <a:fillRect/>
              </a:stretch>
            </p:blipFill>
            <p:spPr>
              <a:xfrm>
                <a:off x="859588" y="20342958"/>
                <a:ext cx="878114" cy="1326318"/>
              </a:xfrm>
              <a:prstGeom prst="rect">
                <a:avLst/>
              </a:prstGeom>
            </p:spPr>
          </p:pic>
        </p:grpSp>
        <p:grpSp>
          <p:nvGrpSpPr>
            <p:cNvPr id="2" name="Group 1">
              <a:extLst>
                <a:ext uri="{FF2B5EF4-FFF2-40B4-BE49-F238E27FC236}">
                  <a16:creationId xmlns:a16="http://schemas.microsoft.com/office/drawing/2014/main" id="{E65289D0-6A96-F346-AA11-CE21CA77B6E5}"/>
                </a:ext>
              </a:extLst>
            </p:cNvPr>
            <p:cNvGrpSpPr/>
            <p:nvPr/>
          </p:nvGrpSpPr>
          <p:grpSpPr>
            <a:xfrm>
              <a:off x="0" y="0"/>
              <a:ext cx="32932736" cy="4029235"/>
              <a:chOff x="0" y="0"/>
              <a:chExt cx="32932736" cy="4029235"/>
            </a:xfrm>
          </p:grpSpPr>
          <p:sp>
            <p:nvSpPr>
              <p:cNvPr id="20" name="Rectangle 19">
                <a:extLst>
                  <a:ext uri="{FF2B5EF4-FFF2-40B4-BE49-F238E27FC236}">
                    <a16:creationId xmlns:a16="http://schemas.microsoft.com/office/drawing/2014/main" id="{95F77903-2A48-8D4E-8934-DF62F455D999}"/>
                  </a:ext>
                </a:extLst>
              </p:cNvPr>
              <p:cNvSpPr/>
              <p:nvPr/>
            </p:nvSpPr>
            <p:spPr>
              <a:xfrm>
                <a:off x="29605212" y="3504869"/>
                <a:ext cx="3327523" cy="524366"/>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Crimson Roman"/>
                </a:endParaRPr>
              </a:p>
            </p:txBody>
          </p:sp>
          <p:sp>
            <p:nvSpPr>
              <p:cNvPr id="4" name="Rectangle 3">
                <a:extLst>
                  <a:ext uri="{FF2B5EF4-FFF2-40B4-BE49-F238E27FC236}">
                    <a16:creationId xmlns:a16="http://schemas.microsoft.com/office/drawing/2014/main" id="{E13EDE96-696B-6940-8005-05A86EBF74DF}"/>
                  </a:ext>
                </a:extLst>
              </p:cNvPr>
              <p:cNvSpPr/>
              <p:nvPr/>
            </p:nvSpPr>
            <p:spPr>
              <a:xfrm>
                <a:off x="0" y="0"/>
                <a:ext cx="32918400" cy="3546764"/>
              </a:xfrm>
              <a:prstGeom prst="rect">
                <a:avLst/>
              </a:prstGeom>
              <a:solidFill>
                <a:srgbClr val="8C1515"/>
              </a:solidFill>
              <a:ln>
                <a:solidFill>
                  <a:srgbClr val="8C15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Source Sans Pro Regular"/>
                </a:endParaRPr>
              </a:p>
            </p:txBody>
          </p:sp>
          <p:pic>
            <p:nvPicPr>
              <p:cNvPr id="6" name="Picture 5">
                <a:extLst>
                  <a:ext uri="{FF2B5EF4-FFF2-40B4-BE49-F238E27FC236}">
                    <a16:creationId xmlns:a16="http://schemas.microsoft.com/office/drawing/2014/main" id="{27BCE93A-187E-B343-BE0A-8DD846761F9A}"/>
                  </a:ext>
                </a:extLst>
              </p:cNvPr>
              <p:cNvPicPr>
                <a:picLocks noChangeAspect="1"/>
              </p:cNvPicPr>
              <p:nvPr/>
            </p:nvPicPr>
            <p:blipFill>
              <a:blip r:embed="rId4"/>
              <a:stretch>
                <a:fillRect/>
              </a:stretch>
            </p:blipFill>
            <p:spPr>
              <a:xfrm>
                <a:off x="457412" y="283854"/>
                <a:ext cx="2979057" cy="2979057"/>
              </a:xfrm>
              <a:prstGeom prst="rect">
                <a:avLst/>
              </a:prstGeom>
            </p:spPr>
          </p:pic>
          <p:sp>
            <p:nvSpPr>
              <p:cNvPr id="7" name="Rectangle 6">
                <a:extLst>
                  <a:ext uri="{FF2B5EF4-FFF2-40B4-BE49-F238E27FC236}">
                    <a16:creationId xmlns:a16="http://schemas.microsoft.com/office/drawing/2014/main" id="{6C9FFE2E-2CCF-D245-A379-D37BD4B4B164}"/>
                  </a:ext>
                </a:extLst>
              </p:cNvPr>
              <p:cNvSpPr/>
              <p:nvPr/>
            </p:nvSpPr>
            <p:spPr>
              <a:xfrm>
                <a:off x="3436469" y="3439189"/>
                <a:ext cx="29496267" cy="220850"/>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Source Sans Pro Regular"/>
                </a:endParaRPr>
              </a:p>
            </p:txBody>
          </p:sp>
          <p:sp>
            <p:nvSpPr>
              <p:cNvPr id="21" name="Right Triangle 20">
                <a:extLst>
                  <a:ext uri="{FF2B5EF4-FFF2-40B4-BE49-F238E27FC236}">
                    <a16:creationId xmlns:a16="http://schemas.microsoft.com/office/drawing/2014/main" id="{5D381EAB-DAA8-7143-8C05-0E75D5DAEDF0}"/>
                  </a:ext>
                </a:extLst>
              </p:cNvPr>
              <p:cNvSpPr/>
              <p:nvPr/>
            </p:nvSpPr>
            <p:spPr>
              <a:xfrm rot="10800000">
                <a:off x="28935002" y="3554978"/>
                <a:ext cx="670209" cy="474257"/>
              </a:xfrm>
              <a:prstGeom prst="rtTriangle">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Crimson Roman"/>
                </a:endParaRPr>
              </a:p>
            </p:txBody>
          </p:sp>
          <p:sp>
            <p:nvSpPr>
              <p:cNvPr id="23" name="Rectangle 22">
                <a:extLst>
                  <a:ext uri="{FF2B5EF4-FFF2-40B4-BE49-F238E27FC236}">
                    <a16:creationId xmlns:a16="http://schemas.microsoft.com/office/drawing/2014/main" id="{6CAEEF71-545E-9340-B1EC-95922F8011E4}"/>
                  </a:ext>
                </a:extLst>
              </p:cNvPr>
              <p:cNvSpPr/>
              <p:nvPr/>
            </p:nvSpPr>
            <p:spPr>
              <a:xfrm>
                <a:off x="29745888" y="2979414"/>
                <a:ext cx="3022723" cy="904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solidFill>
                    <a:srgbClr val="8C1515"/>
                  </a:solidFill>
                  <a:latin typeface="Crimson Roman"/>
                </a:endParaRPr>
              </a:p>
            </p:txBody>
          </p:sp>
        </p:grpSp>
      </p:grpSp>
      <p:sp>
        <p:nvSpPr>
          <p:cNvPr id="11" name="TextBox 10">
            <a:extLst>
              <a:ext uri="{FF2B5EF4-FFF2-40B4-BE49-F238E27FC236}">
                <a16:creationId xmlns:a16="http://schemas.microsoft.com/office/drawing/2014/main" id="{2F80E265-3791-4345-A501-7B4BF1893D75}"/>
              </a:ext>
            </a:extLst>
          </p:cNvPr>
          <p:cNvSpPr txBox="1"/>
          <p:nvPr/>
        </p:nvSpPr>
        <p:spPr>
          <a:xfrm>
            <a:off x="7207503" y="401879"/>
            <a:ext cx="22906891" cy="1015663"/>
          </a:xfrm>
          <a:prstGeom prst="rect">
            <a:avLst/>
          </a:prstGeom>
          <a:noFill/>
        </p:spPr>
        <p:txBody>
          <a:bodyPr wrap="square" rtlCol="0">
            <a:spAutoFit/>
          </a:bodyPr>
          <a:lstStyle/>
          <a:p>
            <a:pPr algn="ctr"/>
            <a:r>
              <a:rPr lang="en-US" sz="6000" dirty="0">
                <a:solidFill>
                  <a:schemeClr val="bg1"/>
                </a:solidFill>
                <a:latin typeface="Source Sans Pro Regular"/>
              </a:rPr>
              <a:t>So you think ADMM is fast, huh? Try the GPU-</a:t>
            </a:r>
            <a:r>
              <a:rPr lang="en-US" sz="6000" dirty="0" err="1">
                <a:solidFill>
                  <a:schemeClr val="bg1"/>
                </a:solidFill>
                <a:latin typeface="Source Sans Pro Regular"/>
              </a:rPr>
              <a:t>ified</a:t>
            </a:r>
            <a:r>
              <a:rPr lang="en-US" sz="6000" dirty="0">
                <a:solidFill>
                  <a:schemeClr val="bg1"/>
                </a:solidFill>
                <a:latin typeface="Source Sans Pro Regular"/>
              </a:rPr>
              <a:t> interior-point method</a:t>
            </a:r>
          </a:p>
        </p:txBody>
      </p:sp>
      <p:pic>
        <p:nvPicPr>
          <p:cNvPr id="29" name="Picture 28">
            <a:extLst>
              <a:ext uri="{FF2B5EF4-FFF2-40B4-BE49-F238E27FC236}">
                <a16:creationId xmlns:a16="http://schemas.microsoft.com/office/drawing/2014/main" id="{B19BC31B-934D-3C4C-92EA-65DAC8D4002F}"/>
              </a:ext>
            </a:extLst>
          </p:cNvPr>
          <p:cNvPicPr>
            <a:picLocks noChangeAspect="1"/>
          </p:cNvPicPr>
          <p:nvPr/>
        </p:nvPicPr>
        <p:blipFill>
          <a:blip r:embed="rId5"/>
          <a:stretch>
            <a:fillRect/>
          </a:stretch>
        </p:blipFill>
        <p:spPr>
          <a:xfrm>
            <a:off x="29605212" y="2562532"/>
            <a:ext cx="1982155" cy="1321437"/>
          </a:xfrm>
          <a:prstGeom prst="rect">
            <a:avLst/>
          </a:prstGeom>
        </p:spPr>
      </p:pic>
      <p:sp>
        <p:nvSpPr>
          <p:cNvPr id="30" name="TextBox 29">
            <a:extLst>
              <a:ext uri="{FF2B5EF4-FFF2-40B4-BE49-F238E27FC236}">
                <a16:creationId xmlns:a16="http://schemas.microsoft.com/office/drawing/2014/main" id="{BD540356-4E6F-C942-B0D3-E8EF1A743056}"/>
              </a:ext>
            </a:extLst>
          </p:cNvPr>
          <p:cNvSpPr txBox="1"/>
          <p:nvPr/>
        </p:nvSpPr>
        <p:spPr>
          <a:xfrm>
            <a:off x="29745888" y="3413404"/>
            <a:ext cx="3752491" cy="471989"/>
          </a:xfrm>
          <a:prstGeom prst="rect">
            <a:avLst/>
          </a:prstGeom>
          <a:noFill/>
        </p:spPr>
        <p:txBody>
          <a:bodyPr wrap="square" rtlCol="0">
            <a:spAutoFit/>
          </a:bodyPr>
          <a:lstStyle/>
          <a:p>
            <a:r>
              <a:rPr lang="en-US" sz="2467" dirty="0">
                <a:solidFill>
                  <a:srgbClr val="2E2D29"/>
                </a:solidFill>
                <a:latin typeface="Source Sans Pro Regular"/>
              </a:rPr>
              <a:t>Electrical Engineering</a:t>
            </a:r>
          </a:p>
        </p:txBody>
      </p:sp>
      <p:sp>
        <p:nvSpPr>
          <p:cNvPr id="35" name="TextBox 34">
            <a:extLst>
              <a:ext uri="{FF2B5EF4-FFF2-40B4-BE49-F238E27FC236}">
                <a16:creationId xmlns:a16="http://schemas.microsoft.com/office/drawing/2014/main" id="{79751C98-07D4-9E4F-B8EA-2EC69A53E599}"/>
              </a:ext>
            </a:extLst>
          </p:cNvPr>
          <p:cNvSpPr txBox="1"/>
          <p:nvPr/>
        </p:nvSpPr>
        <p:spPr>
          <a:xfrm>
            <a:off x="7575442" y="1551479"/>
            <a:ext cx="21270830" cy="707886"/>
          </a:xfrm>
          <a:prstGeom prst="rect">
            <a:avLst/>
          </a:prstGeom>
          <a:noFill/>
        </p:spPr>
        <p:txBody>
          <a:bodyPr wrap="square" rtlCol="0">
            <a:spAutoFit/>
          </a:bodyPr>
          <a:lstStyle/>
          <a:p>
            <a:pPr algn="ctr"/>
            <a:r>
              <a:rPr lang="en-US" sz="4000" i="1" dirty="0">
                <a:solidFill>
                  <a:schemeClr val="bg1"/>
                </a:solidFill>
                <a:latin typeface="Source Sans Pro Italic"/>
              </a:rPr>
              <a:t>Frank DeGuire III</a:t>
            </a:r>
            <a:r>
              <a:rPr lang="en-US" sz="4000" i="1" baseline="30000" dirty="0">
                <a:solidFill>
                  <a:schemeClr val="bg1"/>
                </a:solidFill>
                <a:latin typeface="Source Sans Pro Italic"/>
              </a:rPr>
              <a:t>1</a:t>
            </a:r>
            <a:r>
              <a:rPr lang="en-US" sz="4000" i="1" dirty="0">
                <a:solidFill>
                  <a:schemeClr val="bg1"/>
                </a:solidFill>
                <a:latin typeface="Source Sans Pro Italic"/>
              </a:rPr>
              <a:t>, Emanuel Herberthson</a:t>
            </a:r>
            <a:r>
              <a:rPr lang="en-US" sz="4000" i="1" baseline="30000" dirty="0">
                <a:solidFill>
                  <a:schemeClr val="bg1"/>
                </a:solidFill>
                <a:latin typeface="Source Sans Pro Italic"/>
              </a:rPr>
              <a:t>1</a:t>
            </a:r>
            <a:endParaRPr lang="en-US" sz="4000" i="1" dirty="0">
              <a:solidFill>
                <a:schemeClr val="bg1"/>
              </a:solidFill>
              <a:latin typeface="Source Sans Pro Italic"/>
            </a:endParaRPr>
          </a:p>
        </p:txBody>
      </p:sp>
      <p:sp>
        <p:nvSpPr>
          <p:cNvPr id="38" name="TextBox 37">
            <a:extLst>
              <a:ext uri="{FF2B5EF4-FFF2-40B4-BE49-F238E27FC236}">
                <a16:creationId xmlns:a16="http://schemas.microsoft.com/office/drawing/2014/main" id="{A62F6516-278F-9C49-A513-1A5BCF3A0D49}"/>
              </a:ext>
            </a:extLst>
          </p:cNvPr>
          <p:cNvSpPr txBox="1"/>
          <p:nvPr/>
        </p:nvSpPr>
        <p:spPr>
          <a:xfrm>
            <a:off x="7685169" y="2357702"/>
            <a:ext cx="21270830" cy="523220"/>
          </a:xfrm>
          <a:prstGeom prst="rect">
            <a:avLst/>
          </a:prstGeom>
          <a:noFill/>
        </p:spPr>
        <p:txBody>
          <a:bodyPr wrap="square" rtlCol="0">
            <a:spAutoFit/>
          </a:bodyPr>
          <a:lstStyle/>
          <a:p>
            <a:pPr algn="ctr"/>
            <a:r>
              <a:rPr lang="en-US" sz="2800" i="1" baseline="30000" dirty="0">
                <a:solidFill>
                  <a:schemeClr val="bg1"/>
                </a:solidFill>
                <a:latin typeface="Source Sans Pro Italic"/>
              </a:rPr>
              <a:t>1</a:t>
            </a:r>
            <a:r>
              <a:rPr lang="en-US" sz="2800" i="1" dirty="0">
                <a:solidFill>
                  <a:schemeClr val="bg1"/>
                </a:solidFill>
                <a:latin typeface="Source Sans Pro Italic"/>
              </a:rPr>
              <a:t>Electrical Engineering Department, Stanford University</a:t>
            </a:r>
          </a:p>
        </p:txBody>
      </p:sp>
      <p:grpSp>
        <p:nvGrpSpPr>
          <p:cNvPr id="42" name="Group 41">
            <a:extLst>
              <a:ext uri="{FF2B5EF4-FFF2-40B4-BE49-F238E27FC236}">
                <a16:creationId xmlns:a16="http://schemas.microsoft.com/office/drawing/2014/main" id="{5D9385D0-847E-CE47-8068-2F8A9105E2D8}"/>
              </a:ext>
            </a:extLst>
          </p:cNvPr>
          <p:cNvGrpSpPr/>
          <p:nvPr/>
        </p:nvGrpSpPr>
        <p:grpSpPr>
          <a:xfrm>
            <a:off x="457412" y="4072888"/>
            <a:ext cx="4282017" cy="786660"/>
            <a:chOff x="786384" y="6038994"/>
            <a:chExt cx="6423026" cy="1179990"/>
          </a:xfrm>
        </p:grpSpPr>
        <p:sp>
          <p:nvSpPr>
            <p:cNvPr id="36" name="TextBox 35">
              <a:extLst>
                <a:ext uri="{FF2B5EF4-FFF2-40B4-BE49-F238E27FC236}">
                  <a16:creationId xmlns:a16="http://schemas.microsoft.com/office/drawing/2014/main" id="{3E725EB2-7D3F-ED4F-81F1-E175A9EFEE04}"/>
                </a:ext>
              </a:extLst>
            </p:cNvPr>
            <p:cNvSpPr txBox="1"/>
            <p:nvPr/>
          </p:nvSpPr>
          <p:spPr>
            <a:xfrm>
              <a:off x="786384" y="6038994"/>
              <a:ext cx="6423026" cy="969497"/>
            </a:xfrm>
            <a:prstGeom prst="rect">
              <a:avLst/>
            </a:prstGeom>
            <a:noFill/>
          </p:spPr>
          <p:txBody>
            <a:bodyPr wrap="square" rtlCol="0">
              <a:spAutoFit/>
            </a:bodyPr>
            <a:lstStyle/>
            <a:p>
              <a:r>
                <a:rPr lang="en-US" sz="3600" dirty="0">
                  <a:solidFill>
                    <a:srgbClr val="2E2D29"/>
                  </a:solidFill>
                  <a:latin typeface="Source Sans Pro Regular"/>
                </a:rPr>
                <a:t>Abstract</a:t>
              </a:r>
            </a:p>
          </p:txBody>
        </p:sp>
        <p:sp>
          <p:nvSpPr>
            <p:cNvPr id="40" name="Rectangle 39">
              <a:extLst>
                <a:ext uri="{FF2B5EF4-FFF2-40B4-BE49-F238E27FC236}">
                  <a16:creationId xmlns:a16="http://schemas.microsoft.com/office/drawing/2014/main" id="{6255ED3F-C51A-D249-86CE-02DB75D21191}"/>
                </a:ext>
              </a:extLst>
            </p:cNvPr>
            <p:cNvSpPr/>
            <p:nvPr/>
          </p:nvSpPr>
          <p:spPr>
            <a:xfrm>
              <a:off x="797497" y="7173264"/>
              <a:ext cx="6400800" cy="45720"/>
            </a:xfrm>
            <a:prstGeom prst="rect">
              <a:avLst/>
            </a:prstGeom>
            <a:solidFill>
              <a:srgbClr val="8C1515"/>
            </a:solidFill>
            <a:ln>
              <a:solidFill>
                <a:srgbClr val="8C15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grpSp>
        <p:nvGrpSpPr>
          <p:cNvPr id="43" name="Group 42">
            <a:extLst>
              <a:ext uri="{FF2B5EF4-FFF2-40B4-BE49-F238E27FC236}">
                <a16:creationId xmlns:a16="http://schemas.microsoft.com/office/drawing/2014/main" id="{59E66EC5-27A1-F246-97E4-7334E77992EB}"/>
              </a:ext>
            </a:extLst>
          </p:cNvPr>
          <p:cNvGrpSpPr/>
          <p:nvPr/>
        </p:nvGrpSpPr>
        <p:grpSpPr>
          <a:xfrm>
            <a:off x="5228233" y="4076127"/>
            <a:ext cx="6459864" cy="784322"/>
            <a:chOff x="7655317" y="6043852"/>
            <a:chExt cx="9689796" cy="1176483"/>
          </a:xfrm>
        </p:grpSpPr>
        <p:sp>
          <p:nvSpPr>
            <p:cNvPr id="10" name="TextBox 9">
              <a:extLst>
                <a:ext uri="{FF2B5EF4-FFF2-40B4-BE49-F238E27FC236}">
                  <a16:creationId xmlns:a16="http://schemas.microsoft.com/office/drawing/2014/main" id="{C2C6E47B-ACAE-754C-9334-40DA8E355574}"/>
                </a:ext>
              </a:extLst>
            </p:cNvPr>
            <p:cNvSpPr txBox="1"/>
            <p:nvPr/>
          </p:nvSpPr>
          <p:spPr>
            <a:xfrm>
              <a:off x="7655317" y="6043852"/>
              <a:ext cx="6047810" cy="969497"/>
            </a:xfrm>
            <a:prstGeom prst="rect">
              <a:avLst/>
            </a:prstGeom>
            <a:noFill/>
          </p:spPr>
          <p:txBody>
            <a:bodyPr wrap="none" rtlCol="0">
              <a:spAutoFit/>
            </a:bodyPr>
            <a:lstStyle/>
            <a:p>
              <a:r>
                <a:rPr lang="en-US" sz="3600" dirty="0">
                  <a:solidFill>
                    <a:srgbClr val="2E2D29"/>
                  </a:solidFill>
                  <a:latin typeface="Source Sans Pro Regular"/>
                </a:rPr>
                <a:t>Example Section 1</a:t>
              </a:r>
            </a:p>
          </p:txBody>
        </p:sp>
        <p:sp>
          <p:nvSpPr>
            <p:cNvPr id="41" name="Rectangle 40">
              <a:extLst>
                <a:ext uri="{FF2B5EF4-FFF2-40B4-BE49-F238E27FC236}">
                  <a16:creationId xmlns:a16="http://schemas.microsoft.com/office/drawing/2014/main" id="{836C4253-AF2A-0649-880D-4CF0DD13ED66}"/>
                </a:ext>
              </a:extLst>
            </p:cNvPr>
            <p:cNvSpPr/>
            <p:nvPr/>
          </p:nvSpPr>
          <p:spPr>
            <a:xfrm>
              <a:off x="7743913" y="7174616"/>
              <a:ext cx="9601200" cy="45719"/>
            </a:xfrm>
            <a:prstGeom prst="rect">
              <a:avLst/>
            </a:prstGeom>
            <a:solidFill>
              <a:srgbClr val="8C1515"/>
            </a:solidFill>
            <a:ln>
              <a:solidFill>
                <a:srgbClr val="8C15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grpSp>
        <p:nvGrpSpPr>
          <p:cNvPr id="59" name="Group 58">
            <a:extLst>
              <a:ext uri="{FF2B5EF4-FFF2-40B4-BE49-F238E27FC236}">
                <a16:creationId xmlns:a16="http://schemas.microsoft.com/office/drawing/2014/main" id="{B87CBB44-7DE5-5548-B81A-51C0EB0F73A1}"/>
              </a:ext>
            </a:extLst>
          </p:cNvPr>
          <p:cNvGrpSpPr/>
          <p:nvPr/>
        </p:nvGrpSpPr>
        <p:grpSpPr>
          <a:xfrm>
            <a:off x="19173937" y="4068981"/>
            <a:ext cx="6459864" cy="784322"/>
            <a:chOff x="7655317" y="6043852"/>
            <a:chExt cx="9689796" cy="1176483"/>
          </a:xfrm>
        </p:grpSpPr>
        <p:sp>
          <p:nvSpPr>
            <p:cNvPr id="60" name="TextBox 59">
              <a:extLst>
                <a:ext uri="{FF2B5EF4-FFF2-40B4-BE49-F238E27FC236}">
                  <a16:creationId xmlns:a16="http://schemas.microsoft.com/office/drawing/2014/main" id="{FFFFBD0E-6F24-974E-BB47-80BDDE067A36}"/>
                </a:ext>
              </a:extLst>
            </p:cNvPr>
            <p:cNvSpPr txBox="1"/>
            <p:nvPr/>
          </p:nvSpPr>
          <p:spPr>
            <a:xfrm>
              <a:off x="7655317" y="6043852"/>
              <a:ext cx="6047810" cy="969497"/>
            </a:xfrm>
            <a:prstGeom prst="rect">
              <a:avLst/>
            </a:prstGeom>
            <a:noFill/>
          </p:spPr>
          <p:txBody>
            <a:bodyPr wrap="none" rtlCol="0">
              <a:spAutoFit/>
            </a:bodyPr>
            <a:lstStyle/>
            <a:p>
              <a:r>
                <a:rPr lang="en-US" sz="3600" dirty="0">
                  <a:solidFill>
                    <a:srgbClr val="2E2D29"/>
                  </a:solidFill>
                  <a:latin typeface="Source Sans Pro Regular"/>
                </a:rPr>
                <a:t>Example Section 3</a:t>
              </a:r>
            </a:p>
          </p:txBody>
        </p:sp>
        <p:sp>
          <p:nvSpPr>
            <p:cNvPr id="61" name="Rectangle 60">
              <a:extLst>
                <a:ext uri="{FF2B5EF4-FFF2-40B4-BE49-F238E27FC236}">
                  <a16:creationId xmlns:a16="http://schemas.microsoft.com/office/drawing/2014/main" id="{0BB4974C-B405-474C-BF4E-36ABCEBCC520}"/>
                </a:ext>
              </a:extLst>
            </p:cNvPr>
            <p:cNvSpPr/>
            <p:nvPr/>
          </p:nvSpPr>
          <p:spPr>
            <a:xfrm>
              <a:off x="7743913" y="7174616"/>
              <a:ext cx="9601200" cy="45719"/>
            </a:xfrm>
            <a:prstGeom prst="rect">
              <a:avLst/>
            </a:prstGeom>
            <a:solidFill>
              <a:srgbClr val="8C1515"/>
            </a:solidFill>
            <a:ln>
              <a:solidFill>
                <a:srgbClr val="8C15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grpSp>
        <p:nvGrpSpPr>
          <p:cNvPr id="62" name="Group 61">
            <a:extLst>
              <a:ext uri="{FF2B5EF4-FFF2-40B4-BE49-F238E27FC236}">
                <a16:creationId xmlns:a16="http://schemas.microsoft.com/office/drawing/2014/main" id="{ACEA14DE-8F9D-3540-BDEA-CF05B502484E}"/>
              </a:ext>
            </a:extLst>
          </p:cNvPr>
          <p:cNvGrpSpPr/>
          <p:nvPr/>
        </p:nvGrpSpPr>
        <p:grpSpPr>
          <a:xfrm>
            <a:off x="12201085" y="4067624"/>
            <a:ext cx="6459864" cy="784322"/>
            <a:chOff x="7655317" y="6043852"/>
            <a:chExt cx="9689796" cy="1176483"/>
          </a:xfrm>
        </p:grpSpPr>
        <p:sp>
          <p:nvSpPr>
            <p:cNvPr id="63" name="TextBox 62">
              <a:extLst>
                <a:ext uri="{FF2B5EF4-FFF2-40B4-BE49-F238E27FC236}">
                  <a16:creationId xmlns:a16="http://schemas.microsoft.com/office/drawing/2014/main" id="{8B2B66A7-16CD-6549-BB01-B0174853116D}"/>
                </a:ext>
              </a:extLst>
            </p:cNvPr>
            <p:cNvSpPr txBox="1"/>
            <p:nvPr/>
          </p:nvSpPr>
          <p:spPr>
            <a:xfrm>
              <a:off x="7655317" y="6043852"/>
              <a:ext cx="6047810" cy="969497"/>
            </a:xfrm>
            <a:prstGeom prst="rect">
              <a:avLst/>
            </a:prstGeom>
            <a:noFill/>
          </p:spPr>
          <p:txBody>
            <a:bodyPr wrap="none" rtlCol="0">
              <a:spAutoFit/>
            </a:bodyPr>
            <a:lstStyle/>
            <a:p>
              <a:r>
                <a:rPr lang="en-US" sz="3600" dirty="0">
                  <a:solidFill>
                    <a:srgbClr val="2E2D29"/>
                  </a:solidFill>
                  <a:latin typeface="Source Sans Pro Regular"/>
                </a:rPr>
                <a:t>Example Section 2</a:t>
              </a:r>
            </a:p>
          </p:txBody>
        </p:sp>
        <p:sp>
          <p:nvSpPr>
            <p:cNvPr id="64" name="Rectangle 63">
              <a:extLst>
                <a:ext uri="{FF2B5EF4-FFF2-40B4-BE49-F238E27FC236}">
                  <a16:creationId xmlns:a16="http://schemas.microsoft.com/office/drawing/2014/main" id="{953C88DA-D030-304B-8222-63AF4DAA0C0C}"/>
                </a:ext>
              </a:extLst>
            </p:cNvPr>
            <p:cNvSpPr/>
            <p:nvPr/>
          </p:nvSpPr>
          <p:spPr>
            <a:xfrm>
              <a:off x="7743913" y="7174616"/>
              <a:ext cx="9601200" cy="45719"/>
            </a:xfrm>
            <a:prstGeom prst="rect">
              <a:avLst/>
            </a:prstGeom>
            <a:solidFill>
              <a:srgbClr val="8C1515"/>
            </a:solidFill>
            <a:ln>
              <a:solidFill>
                <a:srgbClr val="8C15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grpSp>
        <p:nvGrpSpPr>
          <p:cNvPr id="31" name="Group 30">
            <a:extLst>
              <a:ext uri="{FF2B5EF4-FFF2-40B4-BE49-F238E27FC236}">
                <a16:creationId xmlns:a16="http://schemas.microsoft.com/office/drawing/2014/main" id="{E7DCD689-79D4-A443-A29D-0550C182692F}"/>
              </a:ext>
            </a:extLst>
          </p:cNvPr>
          <p:cNvGrpSpPr/>
          <p:nvPr/>
        </p:nvGrpSpPr>
        <p:grpSpPr>
          <a:xfrm>
            <a:off x="26146789" y="4078081"/>
            <a:ext cx="6459864" cy="784322"/>
            <a:chOff x="7655317" y="6043852"/>
            <a:chExt cx="9689796" cy="1176483"/>
          </a:xfrm>
        </p:grpSpPr>
        <p:sp>
          <p:nvSpPr>
            <p:cNvPr id="32" name="TextBox 31">
              <a:extLst>
                <a:ext uri="{FF2B5EF4-FFF2-40B4-BE49-F238E27FC236}">
                  <a16:creationId xmlns:a16="http://schemas.microsoft.com/office/drawing/2014/main" id="{CBFA0416-6A49-EE41-AE72-9C7DF37F06DF}"/>
                </a:ext>
              </a:extLst>
            </p:cNvPr>
            <p:cNvSpPr txBox="1"/>
            <p:nvPr/>
          </p:nvSpPr>
          <p:spPr>
            <a:xfrm>
              <a:off x="7655317" y="6043852"/>
              <a:ext cx="6047810" cy="969497"/>
            </a:xfrm>
            <a:prstGeom prst="rect">
              <a:avLst/>
            </a:prstGeom>
            <a:noFill/>
          </p:spPr>
          <p:txBody>
            <a:bodyPr wrap="none" rtlCol="0">
              <a:spAutoFit/>
            </a:bodyPr>
            <a:lstStyle/>
            <a:p>
              <a:r>
                <a:rPr lang="en-US" sz="3600" dirty="0">
                  <a:solidFill>
                    <a:srgbClr val="2E2D29"/>
                  </a:solidFill>
                  <a:latin typeface="Source Sans Pro Regular"/>
                </a:rPr>
                <a:t>Example Section 4</a:t>
              </a:r>
            </a:p>
          </p:txBody>
        </p:sp>
        <p:sp>
          <p:nvSpPr>
            <p:cNvPr id="33" name="Rectangle 32">
              <a:extLst>
                <a:ext uri="{FF2B5EF4-FFF2-40B4-BE49-F238E27FC236}">
                  <a16:creationId xmlns:a16="http://schemas.microsoft.com/office/drawing/2014/main" id="{5469B8E9-C40F-1948-BE8A-E5B431E4BC2C}"/>
                </a:ext>
              </a:extLst>
            </p:cNvPr>
            <p:cNvSpPr/>
            <p:nvPr/>
          </p:nvSpPr>
          <p:spPr>
            <a:xfrm>
              <a:off x="7743913" y="7174616"/>
              <a:ext cx="9601200" cy="45719"/>
            </a:xfrm>
            <a:prstGeom prst="rect">
              <a:avLst/>
            </a:prstGeom>
            <a:solidFill>
              <a:srgbClr val="8C1515"/>
            </a:solidFill>
            <a:ln>
              <a:solidFill>
                <a:srgbClr val="8C15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spTree>
    <p:extLst>
      <p:ext uri="{BB962C8B-B14F-4D97-AF65-F5344CB8AC3E}">
        <p14:creationId xmlns:p14="http://schemas.microsoft.com/office/powerpoint/2010/main" val="138627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ounded Rectangle 81">
            <a:extLst>
              <a:ext uri="{FF2B5EF4-FFF2-40B4-BE49-F238E27FC236}">
                <a16:creationId xmlns:a16="http://schemas.microsoft.com/office/drawing/2014/main" id="{FCBF95DB-DD93-6DB7-F0FE-8A1FB686CCE0}"/>
              </a:ext>
            </a:extLst>
          </p:cNvPr>
          <p:cNvSpPr/>
          <p:nvPr/>
        </p:nvSpPr>
        <p:spPr>
          <a:xfrm>
            <a:off x="19824510" y="19748692"/>
            <a:ext cx="13025807" cy="2119875"/>
          </a:xfrm>
          <a:prstGeom prst="roundRect">
            <a:avLst>
              <a:gd name="adj" fmla="val 270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01FC0ED8-D598-FDC5-6526-5B558E2FA0F0}"/>
              </a:ext>
            </a:extLst>
          </p:cNvPr>
          <p:cNvSpPr/>
          <p:nvPr/>
        </p:nvSpPr>
        <p:spPr>
          <a:xfrm>
            <a:off x="19751143" y="16958568"/>
            <a:ext cx="12989666" cy="1902601"/>
          </a:xfrm>
          <a:prstGeom prst="roundRect">
            <a:avLst>
              <a:gd name="adj" fmla="val 270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a:extLst>
              <a:ext uri="{FF2B5EF4-FFF2-40B4-BE49-F238E27FC236}">
                <a16:creationId xmlns:a16="http://schemas.microsoft.com/office/drawing/2014/main" id="{5BCE11DF-52C6-0B7B-8147-A20D7B2241D0}"/>
              </a:ext>
            </a:extLst>
          </p:cNvPr>
          <p:cNvSpPr/>
          <p:nvPr/>
        </p:nvSpPr>
        <p:spPr>
          <a:xfrm>
            <a:off x="19751143" y="9445730"/>
            <a:ext cx="13017468" cy="6755008"/>
          </a:xfrm>
          <a:prstGeom prst="roundRect">
            <a:avLst>
              <a:gd name="adj" fmla="val 270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3D3E068F-39EE-606D-ED00-404D45FE80E9}"/>
              </a:ext>
            </a:extLst>
          </p:cNvPr>
          <p:cNvSpPr/>
          <p:nvPr/>
        </p:nvSpPr>
        <p:spPr>
          <a:xfrm>
            <a:off x="19795821" y="5173701"/>
            <a:ext cx="12878201" cy="3356645"/>
          </a:xfrm>
          <a:prstGeom prst="roundRect">
            <a:avLst>
              <a:gd name="adj" fmla="val 270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424AEC91-ACC3-7E93-D6DC-270860EF9595}"/>
              </a:ext>
            </a:extLst>
          </p:cNvPr>
          <p:cNvSpPr/>
          <p:nvPr/>
        </p:nvSpPr>
        <p:spPr>
          <a:xfrm>
            <a:off x="7993310" y="9396982"/>
            <a:ext cx="11547298" cy="12548617"/>
          </a:xfrm>
          <a:prstGeom prst="roundRect">
            <a:avLst>
              <a:gd name="adj" fmla="val 270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C642334F-9F29-5554-A9B0-1A345DCE7A99}"/>
              </a:ext>
            </a:extLst>
          </p:cNvPr>
          <p:cNvSpPr/>
          <p:nvPr/>
        </p:nvSpPr>
        <p:spPr>
          <a:xfrm>
            <a:off x="8282477" y="4971395"/>
            <a:ext cx="11112329" cy="3487126"/>
          </a:xfrm>
          <a:prstGeom prst="roundRect">
            <a:avLst>
              <a:gd name="adj" fmla="val 270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B2D2DB3F-BBD5-8950-798F-A7F18DC89487}"/>
              </a:ext>
            </a:extLst>
          </p:cNvPr>
          <p:cNvSpPr/>
          <p:nvPr/>
        </p:nvSpPr>
        <p:spPr>
          <a:xfrm>
            <a:off x="101917" y="14704790"/>
            <a:ext cx="7607491" cy="7181405"/>
          </a:xfrm>
          <a:prstGeom prst="roundRect">
            <a:avLst>
              <a:gd name="adj" fmla="val 270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9A5F2242-1D55-B745-57E8-AA76D57F90C8}"/>
              </a:ext>
            </a:extLst>
          </p:cNvPr>
          <p:cNvSpPr/>
          <p:nvPr/>
        </p:nvSpPr>
        <p:spPr>
          <a:xfrm>
            <a:off x="169858" y="10623602"/>
            <a:ext cx="7497917" cy="3190092"/>
          </a:xfrm>
          <a:prstGeom prst="roundRect">
            <a:avLst>
              <a:gd name="adj" fmla="val 270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553A3A98-B1D2-0EAA-95B7-0CFD621CEC55}"/>
              </a:ext>
            </a:extLst>
          </p:cNvPr>
          <p:cNvSpPr/>
          <p:nvPr/>
        </p:nvSpPr>
        <p:spPr>
          <a:xfrm>
            <a:off x="244378" y="5015749"/>
            <a:ext cx="7440791" cy="4678502"/>
          </a:xfrm>
          <a:prstGeom prst="roundRect">
            <a:avLst>
              <a:gd name="adj" fmla="val 270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A83768E-62AC-8042-883A-DCEBBA604940}"/>
              </a:ext>
            </a:extLst>
          </p:cNvPr>
          <p:cNvGrpSpPr/>
          <p:nvPr/>
        </p:nvGrpSpPr>
        <p:grpSpPr>
          <a:xfrm>
            <a:off x="0" y="0"/>
            <a:ext cx="32932736" cy="4029235"/>
            <a:chOff x="0" y="0"/>
            <a:chExt cx="32932736" cy="4029235"/>
          </a:xfrm>
        </p:grpSpPr>
        <p:sp>
          <p:nvSpPr>
            <p:cNvPr id="20" name="Rectangle 19">
              <a:extLst>
                <a:ext uri="{FF2B5EF4-FFF2-40B4-BE49-F238E27FC236}">
                  <a16:creationId xmlns:a16="http://schemas.microsoft.com/office/drawing/2014/main" id="{95F77903-2A48-8D4E-8934-DF62F455D999}"/>
                </a:ext>
              </a:extLst>
            </p:cNvPr>
            <p:cNvSpPr/>
            <p:nvPr/>
          </p:nvSpPr>
          <p:spPr>
            <a:xfrm>
              <a:off x="29605212" y="3504869"/>
              <a:ext cx="3327523" cy="524366"/>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Crimson Roman"/>
              </a:endParaRPr>
            </a:p>
          </p:txBody>
        </p:sp>
        <p:sp>
          <p:nvSpPr>
            <p:cNvPr id="4" name="Rectangle 3">
              <a:extLst>
                <a:ext uri="{FF2B5EF4-FFF2-40B4-BE49-F238E27FC236}">
                  <a16:creationId xmlns:a16="http://schemas.microsoft.com/office/drawing/2014/main" id="{E13EDE96-696B-6940-8005-05A86EBF74DF}"/>
                </a:ext>
              </a:extLst>
            </p:cNvPr>
            <p:cNvSpPr/>
            <p:nvPr/>
          </p:nvSpPr>
          <p:spPr>
            <a:xfrm>
              <a:off x="0" y="0"/>
              <a:ext cx="32918400" cy="3546764"/>
            </a:xfrm>
            <a:prstGeom prst="rect">
              <a:avLst/>
            </a:prstGeom>
            <a:solidFill>
              <a:srgbClr val="8C1515"/>
            </a:solidFill>
            <a:ln>
              <a:solidFill>
                <a:srgbClr val="8C15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Source Sans Pro Regular"/>
              </a:endParaRPr>
            </a:p>
          </p:txBody>
        </p:sp>
        <p:pic>
          <p:nvPicPr>
            <p:cNvPr id="6" name="Picture 5">
              <a:extLst>
                <a:ext uri="{FF2B5EF4-FFF2-40B4-BE49-F238E27FC236}">
                  <a16:creationId xmlns:a16="http://schemas.microsoft.com/office/drawing/2014/main" id="{27BCE93A-187E-B343-BE0A-8DD846761F9A}"/>
                </a:ext>
              </a:extLst>
            </p:cNvPr>
            <p:cNvPicPr>
              <a:picLocks noChangeAspect="1"/>
            </p:cNvPicPr>
            <p:nvPr/>
          </p:nvPicPr>
          <p:blipFill>
            <a:blip r:embed="rId3"/>
            <a:stretch>
              <a:fillRect/>
            </a:stretch>
          </p:blipFill>
          <p:spPr>
            <a:xfrm>
              <a:off x="457412" y="283854"/>
              <a:ext cx="2979057" cy="2979057"/>
            </a:xfrm>
            <a:prstGeom prst="rect">
              <a:avLst/>
            </a:prstGeom>
          </p:spPr>
        </p:pic>
        <p:sp>
          <p:nvSpPr>
            <p:cNvPr id="7" name="Rectangle 6">
              <a:extLst>
                <a:ext uri="{FF2B5EF4-FFF2-40B4-BE49-F238E27FC236}">
                  <a16:creationId xmlns:a16="http://schemas.microsoft.com/office/drawing/2014/main" id="{6C9FFE2E-2CCF-D245-A379-D37BD4B4B164}"/>
                </a:ext>
              </a:extLst>
            </p:cNvPr>
            <p:cNvSpPr/>
            <p:nvPr/>
          </p:nvSpPr>
          <p:spPr>
            <a:xfrm>
              <a:off x="3436469" y="3439189"/>
              <a:ext cx="29496267" cy="220850"/>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Source Sans Pro Regular"/>
              </a:endParaRPr>
            </a:p>
          </p:txBody>
        </p:sp>
        <p:sp>
          <p:nvSpPr>
            <p:cNvPr id="21" name="Right Triangle 20">
              <a:extLst>
                <a:ext uri="{FF2B5EF4-FFF2-40B4-BE49-F238E27FC236}">
                  <a16:creationId xmlns:a16="http://schemas.microsoft.com/office/drawing/2014/main" id="{5D381EAB-DAA8-7143-8C05-0E75D5DAEDF0}"/>
                </a:ext>
              </a:extLst>
            </p:cNvPr>
            <p:cNvSpPr/>
            <p:nvPr/>
          </p:nvSpPr>
          <p:spPr>
            <a:xfrm rot="10800000">
              <a:off x="28935002" y="3554978"/>
              <a:ext cx="670209" cy="474257"/>
            </a:xfrm>
            <a:prstGeom prst="rtTriangle">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Crimson Roman"/>
              </a:endParaRPr>
            </a:p>
          </p:txBody>
        </p:sp>
        <p:sp>
          <p:nvSpPr>
            <p:cNvPr id="23" name="Rectangle 22">
              <a:extLst>
                <a:ext uri="{FF2B5EF4-FFF2-40B4-BE49-F238E27FC236}">
                  <a16:creationId xmlns:a16="http://schemas.microsoft.com/office/drawing/2014/main" id="{6CAEEF71-545E-9340-B1EC-95922F8011E4}"/>
                </a:ext>
              </a:extLst>
            </p:cNvPr>
            <p:cNvSpPr/>
            <p:nvPr/>
          </p:nvSpPr>
          <p:spPr>
            <a:xfrm>
              <a:off x="29745888" y="2979414"/>
              <a:ext cx="3022723" cy="904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solidFill>
                  <a:srgbClr val="8C1515"/>
                </a:solidFill>
                <a:latin typeface="Crimson Roman"/>
              </a:endParaRPr>
            </a:p>
          </p:txBody>
        </p:sp>
      </p:grpSp>
      <p:sp>
        <p:nvSpPr>
          <p:cNvPr id="11" name="TextBox 10">
            <a:extLst>
              <a:ext uri="{FF2B5EF4-FFF2-40B4-BE49-F238E27FC236}">
                <a16:creationId xmlns:a16="http://schemas.microsoft.com/office/drawing/2014/main" id="{2F80E265-3791-4345-A501-7B4BF1893D75}"/>
              </a:ext>
            </a:extLst>
          </p:cNvPr>
          <p:cNvSpPr txBox="1"/>
          <p:nvPr/>
        </p:nvSpPr>
        <p:spPr>
          <a:xfrm>
            <a:off x="6518031" y="597483"/>
            <a:ext cx="23309868" cy="1938992"/>
          </a:xfrm>
          <a:prstGeom prst="rect">
            <a:avLst/>
          </a:prstGeom>
          <a:noFill/>
        </p:spPr>
        <p:txBody>
          <a:bodyPr wrap="square" rtlCol="0">
            <a:spAutoFit/>
          </a:bodyPr>
          <a:lstStyle/>
          <a:p>
            <a:pPr algn="ctr"/>
            <a:r>
              <a:rPr lang="en-US" sz="6000" dirty="0">
                <a:solidFill>
                  <a:schemeClr val="bg1"/>
                </a:solidFill>
                <a:latin typeface="Source Sans Pro Regular"/>
              </a:rPr>
              <a:t>So you think ADMM is fast, huh? Try the GPU-</a:t>
            </a:r>
            <a:r>
              <a:rPr lang="en-US" sz="6000" dirty="0" err="1">
                <a:solidFill>
                  <a:schemeClr val="bg1"/>
                </a:solidFill>
                <a:latin typeface="Source Sans Pro Regular"/>
              </a:rPr>
              <a:t>ified</a:t>
            </a:r>
            <a:r>
              <a:rPr lang="en-US" sz="6000" dirty="0">
                <a:solidFill>
                  <a:schemeClr val="bg1"/>
                </a:solidFill>
                <a:latin typeface="Source Sans Pro Regular"/>
              </a:rPr>
              <a:t> interior-point method</a:t>
            </a:r>
          </a:p>
          <a:p>
            <a:pPr algn="ctr"/>
            <a:endParaRPr lang="en-US" sz="6000" dirty="0">
              <a:solidFill>
                <a:schemeClr val="bg1"/>
              </a:solidFill>
              <a:latin typeface="Source Sans Pro Regular"/>
            </a:endParaRPr>
          </a:p>
        </p:txBody>
      </p:sp>
      <p:pic>
        <p:nvPicPr>
          <p:cNvPr id="29" name="Picture 28">
            <a:extLst>
              <a:ext uri="{FF2B5EF4-FFF2-40B4-BE49-F238E27FC236}">
                <a16:creationId xmlns:a16="http://schemas.microsoft.com/office/drawing/2014/main" id="{B19BC31B-934D-3C4C-92EA-65DAC8D4002F}"/>
              </a:ext>
            </a:extLst>
          </p:cNvPr>
          <p:cNvPicPr>
            <a:picLocks noChangeAspect="1"/>
          </p:cNvPicPr>
          <p:nvPr/>
        </p:nvPicPr>
        <p:blipFill>
          <a:blip r:embed="rId4"/>
          <a:stretch>
            <a:fillRect/>
          </a:stretch>
        </p:blipFill>
        <p:spPr>
          <a:xfrm>
            <a:off x="29605212" y="2562532"/>
            <a:ext cx="1982155" cy="1321437"/>
          </a:xfrm>
          <a:prstGeom prst="rect">
            <a:avLst/>
          </a:prstGeom>
        </p:spPr>
      </p:pic>
      <p:sp>
        <p:nvSpPr>
          <p:cNvPr id="30" name="TextBox 29">
            <a:extLst>
              <a:ext uri="{FF2B5EF4-FFF2-40B4-BE49-F238E27FC236}">
                <a16:creationId xmlns:a16="http://schemas.microsoft.com/office/drawing/2014/main" id="{BD540356-4E6F-C942-B0D3-E8EF1A743056}"/>
              </a:ext>
            </a:extLst>
          </p:cNvPr>
          <p:cNvSpPr txBox="1"/>
          <p:nvPr/>
        </p:nvSpPr>
        <p:spPr>
          <a:xfrm>
            <a:off x="29745888" y="3413404"/>
            <a:ext cx="3752491" cy="471989"/>
          </a:xfrm>
          <a:prstGeom prst="rect">
            <a:avLst/>
          </a:prstGeom>
          <a:noFill/>
        </p:spPr>
        <p:txBody>
          <a:bodyPr wrap="square" rtlCol="0">
            <a:spAutoFit/>
          </a:bodyPr>
          <a:lstStyle/>
          <a:p>
            <a:r>
              <a:rPr lang="en-US" sz="2467" dirty="0">
                <a:solidFill>
                  <a:srgbClr val="2E2D29"/>
                </a:solidFill>
                <a:latin typeface="Source Sans Pro Regular"/>
              </a:rPr>
              <a:t>Electrical Engineering</a:t>
            </a:r>
          </a:p>
        </p:txBody>
      </p:sp>
      <p:sp>
        <p:nvSpPr>
          <p:cNvPr id="35" name="TextBox 34">
            <a:extLst>
              <a:ext uri="{FF2B5EF4-FFF2-40B4-BE49-F238E27FC236}">
                <a16:creationId xmlns:a16="http://schemas.microsoft.com/office/drawing/2014/main" id="{79751C98-07D4-9E4F-B8EA-2EC69A53E599}"/>
              </a:ext>
            </a:extLst>
          </p:cNvPr>
          <p:cNvSpPr txBox="1"/>
          <p:nvPr/>
        </p:nvSpPr>
        <p:spPr>
          <a:xfrm>
            <a:off x="7575442" y="1551479"/>
            <a:ext cx="21270830" cy="707886"/>
          </a:xfrm>
          <a:prstGeom prst="rect">
            <a:avLst/>
          </a:prstGeom>
          <a:noFill/>
        </p:spPr>
        <p:txBody>
          <a:bodyPr wrap="square" rtlCol="0">
            <a:spAutoFit/>
          </a:bodyPr>
          <a:lstStyle/>
          <a:p>
            <a:pPr algn="ctr"/>
            <a:r>
              <a:rPr lang="en-US" sz="4000" i="1" dirty="0">
                <a:solidFill>
                  <a:schemeClr val="bg1"/>
                </a:solidFill>
                <a:latin typeface="Source Sans Pro Italic"/>
              </a:rPr>
              <a:t>Frank DeGuire III,</a:t>
            </a:r>
            <a:r>
              <a:rPr lang="en-US" sz="4000" i="1" baseline="30000" dirty="0">
                <a:solidFill>
                  <a:schemeClr val="bg1"/>
                </a:solidFill>
                <a:latin typeface="Source Sans Pro Italic"/>
              </a:rPr>
              <a:t>1</a:t>
            </a:r>
            <a:r>
              <a:rPr lang="en-US" sz="4000" i="1" dirty="0">
                <a:solidFill>
                  <a:schemeClr val="bg1"/>
                </a:solidFill>
                <a:latin typeface="Source Sans Pro Italic"/>
              </a:rPr>
              <a:t> Emanuel Herberthson,</a:t>
            </a:r>
            <a:r>
              <a:rPr lang="en-US" sz="4000" i="1" baseline="30000" dirty="0">
                <a:solidFill>
                  <a:schemeClr val="bg1"/>
                </a:solidFill>
                <a:latin typeface="Source Sans Pro Italic"/>
              </a:rPr>
              <a:t>1</a:t>
            </a:r>
            <a:endParaRPr lang="en-US" sz="4000" i="1" dirty="0">
              <a:solidFill>
                <a:schemeClr val="bg1"/>
              </a:solidFill>
              <a:latin typeface="Source Sans Pro Italic"/>
            </a:endParaRPr>
          </a:p>
        </p:txBody>
      </p:sp>
      <p:sp>
        <p:nvSpPr>
          <p:cNvPr id="38" name="TextBox 37">
            <a:extLst>
              <a:ext uri="{FF2B5EF4-FFF2-40B4-BE49-F238E27FC236}">
                <a16:creationId xmlns:a16="http://schemas.microsoft.com/office/drawing/2014/main" id="{A62F6516-278F-9C49-A513-1A5BCF3A0D49}"/>
              </a:ext>
            </a:extLst>
          </p:cNvPr>
          <p:cNvSpPr txBox="1"/>
          <p:nvPr/>
        </p:nvSpPr>
        <p:spPr>
          <a:xfrm>
            <a:off x="7685169" y="2357702"/>
            <a:ext cx="21270830" cy="523220"/>
          </a:xfrm>
          <a:prstGeom prst="rect">
            <a:avLst/>
          </a:prstGeom>
          <a:noFill/>
        </p:spPr>
        <p:txBody>
          <a:bodyPr wrap="square" rtlCol="0">
            <a:spAutoFit/>
          </a:bodyPr>
          <a:lstStyle/>
          <a:p>
            <a:pPr algn="ctr"/>
            <a:r>
              <a:rPr lang="en-US" sz="2800" i="1" baseline="30000" dirty="0">
                <a:solidFill>
                  <a:schemeClr val="bg1"/>
                </a:solidFill>
                <a:latin typeface="Source Sans Pro Italic"/>
              </a:rPr>
              <a:t>1</a:t>
            </a:r>
            <a:r>
              <a:rPr lang="en-US" sz="2800" i="1" dirty="0">
                <a:solidFill>
                  <a:schemeClr val="bg1"/>
                </a:solidFill>
                <a:latin typeface="Source Sans Pro Italic"/>
              </a:rPr>
              <a:t>Electrical Engineering, Stanford University</a:t>
            </a:r>
          </a:p>
        </p:txBody>
      </p:sp>
      <p:grpSp>
        <p:nvGrpSpPr>
          <p:cNvPr id="43" name="Group 42">
            <a:extLst>
              <a:ext uri="{FF2B5EF4-FFF2-40B4-BE49-F238E27FC236}">
                <a16:creationId xmlns:a16="http://schemas.microsoft.com/office/drawing/2014/main" id="{59E66EC5-27A1-F246-97E4-7334E77992EB}"/>
              </a:ext>
            </a:extLst>
          </p:cNvPr>
          <p:cNvGrpSpPr/>
          <p:nvPr/>
        </p:nvGrpSpPr>
        <p:grpSpPr>
          <a:xfrm>
            <a:off x="220802" y="4119674"/>
            <a:ext cx="7374264" cy="784322"/>
            <a:chOff x="7655317" y="6043852"/>
            <a:chExt cx="11061396" cy="1176482"/>
          </a:xfrm>
        </p:grpSpPr>
        <p:sp>
          <p:nvSpPr>
            <p:cNvPr id="10" name="TextBox 9">
              <a:extLst>
                <a:ext uri="{FF2B5EF4-FFF2-40B4-BE49-F238E27FC236}">
                  <a16:creationId xmlns:a16="http://schemas.microsoft.com/office/drawing/2014/main" id="{C2C6E47B-ACAE-754C-9334-40DA8E355574}"/>
                </a:ext>
              </a:extLst>
            </p:cNvPr>
            <p:cNvSpPr txBox="1"/>
            <p:nvPr/>
          </p:nvSpPr>
          <p:spPr>
            <a:xfrm>
              <a:off x="7655317" y="6043852"/>
              <a:ext cx="2967641" cy="1061828"/>
            </a:xfrm>
            <a:prstGeom prst="rect">
              <a:avLst/>
            </a:prstGeom>
            <a:noFill/>
          </p:spPr>
          <p:txBody>
            <a:bodyPr wrap="none" rtlCol="0">
              <a:spAutoFit/>
            </a:bodyPr>
            <a:lstStyle/>
            <a:p>
              <a:r>
                <a:rPr lang="en-US" sz="4000" dirty="0">
                  <a:solidFill>
                    <a:srgbClr val="2E2D29"/>
                  </a:solidFill>
                  <a:latin typeface="Source Sans Pro Regular"/>
                </a:rPr>
                <a:t>Abstract</a:t>
              </a:r>
              <a:endParaRPr lang="en-US" sz="3600" dirty="0">
                <a:solidFill>
                  <a:srgbClr val="2E2D29"/>
                </a:solidFill>
                <a:latin typeface="Source Sans Pro Regular"/>
              </a:endParaRPr>
            </a:p>
          </p:txBody>
        </p:sp>
        <p:sp>
          <p:nvSpPr>
            <p:cNvPr id="41" name="Rectangle 40">
              <a:extLst>
                <a:ext uri="{FF2B5EF4-FFF2-40B4-BE49-F238E27FC236}">
                  <a16:creationId xmlns:a16="http://schemas.microsoft.com/office/drawing/2014/main" id="{836C4253-AF2A-0649-880D-4CF0DD13ED66}"/>
                </a:ext>
              </a:extLst>
            </p:cNvPr>
            <p:cNvSpPr/>
            <p:nvPr/>
          </p:nvSpPr>
          <p:spPr>
            <a:xfrm>
              <a:off x="7743913" y="7174616"/>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grpSp>
        <p:nvGrpSpPr>
          <p:cNvPr id="48" name="Group 47">
            <a:extLst>
              <a:ext uri="{FF2B5EF4-FFF2-40B4-BE49-F238E27FC236}">
                <a16:creationId xmlns:a16="http://schemas.microsoft.com/office/drawing/2014/main" id="{DEE10B5D-BFB4-8446-94E8-C2FA40BE02B9}"/>
              </a:ext>
            </a:extLst>
          </p:cNvPr>
          <p:cNvGrpSpPr/>
          <p:nvPr/>
        </p:nvGrpSpPr>
        <p:grpSpPr>
          <a:xfrm>
            <a:off x="8261431" y="8512847"/>
            <a:ext cx="11002238" cy="784321"/>
            <a:chOff x="7018501" y="6043852"/>
            <a:chExt cx="11061406" cy="1176482"/>
          </a:xfrm>
        </p:grpSpPr>
        <p:sp>
          <p:nvSpPr>
            <p:cNvPr id="49" name="TextBox 48">
              <a:extLst>
                <a:ext uri="{FF2B5EF4-FFF2-40B4-BE49-F238E27FC236}">
                  <a16:creationId xmlns:a16="http://schemas.microsoft.com/office/drawing/2014/main" id="{1660BD0F-9FEE-5E4D-B5A5-37BA29ED64F6}"/>
                </a:ext>
              </a:extLst>
            </p:cNvPr>
            <p:cNvSpPr txBox="1"/>
            <p:nvPr/>
          </p:nvSpPr>
          <p:spPr>
            <a:xfrm>
              <a:off x="7018501" y="6043852"/>
              <a:ext cx="6942287" cy="1061829"/>
            </a:xfrm>
            <a:prstGeom prst="rect">
              <a:avLst/>
            </a:prstGeom>
            <a:noFill/>
          </p:spPr>
          <p:txBody>
            <a:bodyPr wrap="none" rtlCol="0">
              <a:spAutoFit/>
            </a:bodyPr>
            <a:lstStyle/>
            <a:p>
              <a:r>
                <a:rPr lang="en-US" sz="4000" dirty="0">
                  <a:solidFill>
                    <a:srgbClr val="2E2D29"/>
                  </a:solidFill>
                  <a:latin typeface="Source Sans Pro Regular"/>
                </a:rPr>
                <a:t>Random data results</a:t>
              </a:r>
            </a:p>
          </p:txBody>
        </p:sp>
        <p:sp>
          <p:nvSpPr>
            <p:cNvPr id="50" name="Rectangle 49">
              <a:extLst>
                <a:ext uri="{FF2B5EF4-FFF2-40B4-BE49-F238E27FC236}">
                  <a16:creationId xmlns:a16="http://schemas.microsoft.com/office/drawing/2014/main" id="{EFF684F2-5F40-134D-A78D-AF6B2D54AC0E}"/>
                </a:ext>
              </a:extLst>
            </p:cNvPr>
            <p:cNvSpPr/>
            <p:nvPr/>
          </p:nvSpPr>
          <p:spPr>
            <a:xfrm>
              <a:off x="7107111" y="7174615"/>
              <a:ext cx="10972796" cy="45719"/>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grpSp>
        <p:nvGrpSpPr>
          <p:cNvPr id="51" name="Group 50">
            <a:extLst>
              <a:ext uri="{FF2B5EF4-FFF2-40B4-BE49-F238E27FC236}">
                <a16:creationId xmlns:a16="http://schemas.microsoft.com/office/drawing/2014/main" id="{F8A61C06-B507-E04B-9DE5-7CE3AE2D3B6D}"/>
              </a:ext>
            </a:extLst>
          </p:cNvPr>
          <p:cNvGrpSpPr/>
          <p:nvPr/>
        </p:nvGrpSpPr>
        <p:grpSpPr>
          <a:xfrm>
            <a:off x="19837558" y="4231427"/>
            <a:ext cx="12658244" cy="784322"/>
            <a:chOff x="7655317" y="6043852"/>
            <a:chExt cx="11061396" cy="1176482"/>
          </a:xfrm>
        </p:grpSpPr>
        <p:sp>
          <p:nvSpPr>
            <p:cNvPr id="52" name="TextBox 51">
              <a:extLst>
                <a:ext uri="{FF2B5EF4-FFF2-40B4-BE49-F238E27FC236}">
                  <a16:creationId xmlns:a16="http://schemas.microsoft.com/office/drawing/2014/main" id="{36485A7E-1BBD-204E-80F2-0E6DCE7AC023}"/>
                </a:ext>
              </a:extLst>
            </p:cNvPr>
            <p:cNvSpPr txBox="1"/>
            <p:nvPr/>
          </p:nvSpPr>
          <p:spPr>
            <a:xfrm>
              <a:off x="7655317" y="6043852"/>
              <a:ext cx="6658554" cy="1061828"/>
            </a:xfrm>
            <a:prstGeom prst="rect">
              <a:avLst/>
            </a:prstGeom>
            <a:noFill/>
          </p:spPr>
          <p:txBody>
            <a:bodyPr wrap="none" rtlCol="0">
              <a:spAutoFit/>
            </a:bodyPr>
            <a:lstStyle/>
            <a:p>
              <a:r>
                <a:rPr lang="en-US" sz="4000" dirty="0">
                  <a:solidFill>
                    <a:srgbClr val="2E2D29"/>
                  </a:solidFill>
                  <a:latin typeface="Source Sans Pro Regular"/>
                </a:rPr>
                <a:t>Results MIPLIB Data</a:t>
              </a:r>
            </a:p>
          </p:txBody>
        </p:sp>
        <p:sp>
          <p:nvSpPr>
            <p:cNvPr id="53" name="Rectangle 52">
              <a:extLst>
                <a:ext uri="{FF2B5EF4-FFF2-40B4-BE49-F238E27FC236}">
                  <a16:creationId xmlns:a16="http://schemas.microsoft.com/office/drawing/2014/main" id="{BA0DF22E-B77D-6E4F-A67F-7C79522BF513}"/>
                </a:ext>
              </a:extLst>
            </p:cNvPr>
            <p:cNvSpPr/>
            <p:nvPr/>
          </p:nvSpPr>
          <p:spPr>
            <a:xfrm>
              <a:off x="7743913" y="7174616"/>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sp>
        <p:nvSpPr>
          <p:cNvPr id="5" name="TextBox 4">
            <a:extLst>
              <a:ext uri="{FF2B5EF4-FFF2-40B4-BE49-F238E27FC236}">
                <a16:creationId xmlns:a16="http://schemas.microsoft.com/office/drawing/2014/main" id="{803AF0D2-874C-6586-A371-A829CE4579B2}"/>
              </a:ext>
            </a:extLst>
          </p:cNvPr>
          <p:cNvSpPr txBox="1"/>
          <p:nvPr/>
        </p:nvSpPr>
        <p:spPr>
          <a:xfrm>
            <a:off x="208181" y="5049928"/>
            <a:ext cx="7405304" cy="4708981"/>
          </a:xfrm>
          <a:prstGeom prst="rect">
            <a:avLst/>
          </a:prstGeom>
          <a:noFill/>
          <a:ln>
            <a:noFill/>
          </a:ln>
        </p:spPr>
        <p:txBody>
          <a:bodyPr wrap="square" rtlCol="0">
            <a:spAutoFit/>
          </a:bodyPr>
          <a:lstStyle/>
          <a:p>
            <a:pPr algn="just"/>
            <a:r>
              <a:rPr lang="sv-SE" sz="3000" dirty="0"/>
              <a:t>The </a:t>
            </a:r>
            <a:r>
              <a:rPr lang="sv-SE" sz="3000" dirty="0" err="1"/>
              <a:t>rise</a:t>
            </a:r>
            <a:r>
              <a:rPr lang="sv-SE" sz="3000" dirty="0"/>
              <a:t> </a:t>
            </a:r>
            <a:r>
              <a:rPr lang="sv-SE" sz="3000" dirty="0" err="1"/>
              <a:t>of</a:t>
            </a:r>
            <a:r>
              <a:rPr lang="sv-SE" sz="3000" dirty="0"/>
              <a:t> </a:t>
            </a:r>
            <a:r>
              <a:rPr lang="sv-SE" sz="3000" dirty="0" err="1"/>
              <a:t>widespread</a:t>
            </a:r>
            <a:r>
              <a:rPr lang="sv-SE" sz="3000" dirty="0"/>
              <a:t> GPU </a:t>
            </a:r>
            <a:r>
              <a:rPr lang="sv-SE" sz="3000" dirty="0" err="1"/>
              <a:t>technology</a:t>
            </a:r>
            <a:r>
              <a:rPr lang="sv-SE" sz="3000" dirty="0"/>
              <a:t> </a:t>
            </a:r>
            <a:r>
              <a:rPr lang="en-US" sz="3000" dirty="0"/>
              <a:t>presents </a:t>
            </a:r>
            <a:r>
              <a:rPr lang="sv-SE" sz="3000" dirty="0"/>
              <a:t>an </a:t>
            </a:r>
            <a:r>
              <a:rPr lang="sv-SE" sz="3000" dirty="0" err="1"/>
              <a:t>enormous</a:t>
            </a:r>
            <a:r>
              <a:rPr lang="sv-SE" sz="3000" dirty="0"/>
              <a:t> </a:t>
            </a:r>
            <a:r>
              <a:rPr lang="sv-SE" sz="3000" dirty="0" err="1"/>
              <a:t>opportunity</a:t>
            </a:r>
            <a:r>
              <a:rPr lang="sv-SE" sz="3000" dirty="0"/>
              <a:t> to </a:t>
            </a:r>
            <a:r>
              <a:rPr lang="sv-SE" sz="3000" dirty="0" err="1"/>
              <a:t>accelerate</a:t>
            </a:r>
            <a:r>
              <a:rPr lang="sv-SE" sz="3000" dirty="0"/>
              <a:t> </a:t>
            </a:r>
            <a:r>
              <a:rPr lang="sv-SE" sz="3000" dirty="0" err="1"/>
              <a:t>convex</a:t>
            </a:r>
            <a:r>
              <a:rPr lang="sv-SE" sz="3000" dirty="0"/>
              <a:t> </a:t>
            </a:r>
            <a:r>
              <a:rPr lang="sv-SE" sz="3000" dirty="0" err="1"/>
              <a:t>algorithms</a:t>
            </a:r>
            <a:r>
              <a:rPr lang="sv-SE" sz="3000" dirty="0"/>
              <a:t> </a:t>
            </a:r>
            <a:r>
              <a:rPr lang="sv-SE" sz="3000" dirty="0" err="1"/>
              <a:t>that</a:t>
            </a:r>
            <a:r>
              <a:rPr lang="sv-SE" sz="3000" dirty="0"/>
              <a:t> </a:t>
            </a:r>
            <a:r>
              <a:rPr lang="sv-SE" sz="3000" dirty="0" err="1"/>
              <a:t>rely</a:t>
            </a:r>
            <a:r>
              <a:rPr lang="sv-SE" sz="3000" dirty="0"/>
              <a:t> on matrix operations. </a:t>
            </a:r>
            <a:r>
              <a:rPr lang="sv-SE" sz="3000" dirty="0" err="1"/>
              <a:t>This</a:t>
            </a:r>
            <a:r>
              <a:rPr lang="sv-SE" sz="3000" dirty="0"/>
              <a:t> </a:t>
            </a:r>
            <a:r>
              <a:rPr lang="sv-SE" sz="3000" dirty="0" err="1"/>
              <a:t>project</a:t>
            </a:r>
            <a:r>
              <a:rPr lang="sv-SE" sz="3000" dirty="0"/>
              <a:t> </a:t>
            </a:r>
            <a:r>
              <a:rPr lang="sv-SE" sz="3000" dirty="0" err="1"/>
              <a:t>implements</a:t>
            </a:r>
            <a:r>
              <a:rPr lang="sv-SE" sz="3000" dirty="0"/>
              <a:t> a GPU-</a:t>
            </a:r>
            <a:r>
              <a:rPr lang="sv-SE" sz="3000" dirty="0" err="1"/>
              <a:t>accelerated</a:t>
            </a:r>
            <a:r>
              <a:rPr lang="sv-SE" sz="3000" dirty="0"/>
              <a:t> LP-, QP- and SOCP-</a:t>
            </a:r>
            <a:r>
              <a:rPr lang="sv-SE" sz="3000" dirty="0" err="1"/>
              <a:t>solver</a:t>
            </a:r>
            <a:r>
              <a:rPr lang="sv-SE" sz="3000" dirty="0"/>
              <a:t> </a:t>
            </a:r>
            <a:r>
              <a:rPr lang="sv-SE" sz="3000" dirty="0" err="1"/>
              <a:t>using</a:t>
            </a:r>
            <a:r>
              <a:rPr lang="sv-SE" sz="3000" dirty="0"/>
              <a:t> the </a:t>
            </a:r>
            <a:r>
              <a:rPr lang="sv-SE" sz="3000" dirty="0" err="1"/>
              <a:t>interior</a:t>
            </a:r>
            <a:r>
              <a:rPr lang="sv-SE" sz="3000" dirty="0"/>
              <a:t> </a:t>
            </a:r>
            <a:r>
              <a:rPr lang="sv-SE" sz="3000" dirty="0" err="1"/>
              <a:t>point</a:t>
            </a:r>
            <a:r>
              <a:rPr lang="sv-SE" sz="3000" dirty="0"/>
              <a:t> </a:t>
            </a:r>
            <a:r>
              <a:rPr lang="sv-SE" sz="3000" dirty="0" err="1"/>
              <a:t>algorithm</a:t>
            </a:r>
            <a:r>
              <a:rPr lang="sv-SE" sz="3000" dirty="0"/>
              <a:t>. In addition to </a:t>
            </a:r>
            <a:r>
              <a:rPr lang="sv-SE" sz="3000" dirty="0" err="1"/>
              <a:t>these</a:t>
            </a:r>
            <a:r>
              <a:rPr lang="sv-SE" sz="3000" dirty="0"/>
              <a:t> robust </a:t>
            </a:r>
            <a:r>
              <a:rPr lang="sv-SE" sz="3000" dirty="0" err="1"/>
              <a:t>solvers</a:t>
            </a:r>
            <a:r>
              <a:rPr lang="sv-SE" sz="3000" dirty="0"/>
              <a:t>, a </a:t>
            </a:r>
            <a:r>
              <a:rPr lang="sv-SE" sz="3000" dirty="0" err="1"/>
              <a:t>specialized</a:t>
            </a:r>
            <a:r>
              <a:rPr lang="sv-SE" sz="3000" dirty="0"/>
              <a:t> LASSO-</a:t>
            </a:r>
            <a:r>
              <a:rPr lang="sv-SE" sz="3000" dirty="0" err="1"/>
              <a:t>solver</a:t>
            </a:r>
            <a:r>
              <a:rPr lang="sv-SE" sz="3000" dirty="0"/>
              <a:t> </a:t>
            </a:r>
            <a:r>
              <a:rPr lang="sv-SE" sz="3000" dirty="0" err="1"/>
              <a:t>using</a:t>
            </a:r>
            <a:r>
              <a:rPr lang="sv-SE" sz="3000" dirty="0"/>
              <a:t> ADMM </a:t>
            </a:r>
            <a:r>
              <a:rPr lang="sv-SE" sz="3000" dirty="0" err="1"/>
              <a:t>was</a:t>
            </a:r>
            <a:r>
              <a:rPr lang="sv-SE" sz="3000" dirty="0"/>
              <a:t> </a:t>
            </a:r>
            <a:r>
              <a:rPr lang="sv-SE" sz="3000" dirty="0" err="1"/>
              <a:t>also</a:t>
            </a:r>
            <a:r>
              <a:rPr lang="sv-SE" sz="3000" dirty="0"/>
              <a:t> </a:t>
            </a:r>
            <a:r>
              <a:rPr lang="sv-SE" sz="3000" dirty="0" err="1"/>
              <a:t>implemented</a:t>
            </a:r>
            <a:r>
              <a:rPr lang="sv-SE" sz="3000" dirty="0"/>
              <a:t> to </a:t>
            </a:r>
            <a:r>
              <a:rPr lang="sv-SE" sz="3000" dirty="0" err="1"/>
              <a:t>showcase</a:t>
            </a:r>
            <a:r>
              <a:rPr lang="sv-SE" sz="3000" dirty="0"/>
              <a:t> the benefit </a:t>
            </a:r>
            <a:r>
              <a:rPr lang="sv-SE" sz="3000" dirty="0" err="1"/>
              <a:t>of</a:t>
            </a:r>
            <a:r>
              <a:rPr lang="sv-SE" sz="3000" dirty="0"/>
              <a:t> </a:t>
            </a:r>
            <a:r>
              <a:rPr lang="sv-SE" sz="3000" dirty="0" err="1"/>
              <a:t>distributed</a:t>
            </a:r>
            <a:r>
              <a:rPr lang="sv-SE" sz="3000" dirty="0"/>
              <a:t> </a:t>
            </a:r>
            <a:r>
              <a:rPr lang="sv-SE" sz="3000" dirty="0" err="1"/>
              <a:t>optimization</a:t>
            </a:r>
            <a:r>
              <a:rPr lang="sv-SE" sz="3000" dirty="0"/>
              <a:t> on GPU hardware.</a:t>
            </a:r>
          </a:p>
        </p:txBody>
      </p:sp>
      <p:grpSp>
        <p:nvGrpSpPr>
          <p:cNvPr id="8" name="Group 7">
            <a:extLst>
              <a:ext uri="{FF2B5EF4-FFF2-40B4-BE49-F238E27FC236}">
                <a16:creationId xmlns:a16="http://schemas.microsoft.com/office/drawing/2014/main" id="{C4749C31-9C90-AAF8-4B2B-D967D35CEE4B}"/>
              </a:ext>
            </a:extLst>
          </p:cNvPr>
          <p:cNvGrpSpPr/>
          <p:nvPr/>
        </p:nvGrpSpPr>
        <p:grpSpPr>
          <a:xfrm>
            <a:off x="8326742" y="4087467"/>
            <a:ext cx="11002239" cy="784322"/>
            <a:chOff x="7116471" y="6043852"/>
            <a:chExt cx="11061397" cy="1176482"/>
          </a:xfrm>
        </p:grpSpPr>
        <p:sp>
          <p:nvSpPr>
            <p:cNvPr id="9" name="TextBox 8">
              <a:extLst>
                <a:ext uri="{FF2B5EF4-FFF2-40B4-BE49-F238E27FC236}">
                  <a16:creationId xmlns:a16="http://schemas.microsoft.com/office/drawing/2014/main" id="{13742041-92E4-C2BB-7B8D-3E53B4C31D1D}"/>
                </a:ext>
              </a:extLst>
            </p:cNvPr>
            <p:cNvSpPr txBox="1"/>
            <p:nvPr/>
          </p:nvSpPr>
          <p:spPr>
            <a:xfrm>
              <a:off x="7116471" y="6043852"/>
              <a:ext cx="2652650" cy="1061828"/>
            </a:xfrm>
            <a:prstGeom prst="rect">
              <a:avLst/>
            </a:prstGeom>
            <a:noFill/>
          </p:spPr>
          <p:txBody>
            <a:bodyPr wrap="none" rtlCol="0">
              <a:spAutoFit/>
            </a:bodyPr>
            <a:lstStyle/>
            <a:p>
              <a:r>
                <a:rPr lang="en-US" sz="4000" dirty="0">
                  <a:solidFill>
                    <a:srgbClr val="2E2D29"/>
                  </a:solidFill>
                  <a:latin typeface="Source Sans Pro Regular"/>
                </a:rPr>
                <a:t>Testing</a:t>
              </a:r>
            </a:p>
          </p:txBody>
        </p:sp>
        <p:sp>
          <p:nvSpPr>
            <p:cNvPr id="12" name="Rectangle 11">
              <a:extLst>
                <a:ext uri="{FF2B5EF4-FFF2-40B4-BE49-F238E27FC236}">
                  <a16:creationId xmlns:a16="http://schemas.microsoft.com/office/drawing/2014/main" id="{5159CEDA-1F49-DCFB-385F-600872F6284A}"/>
                </a:ext>
              </a:extLst>
            </p:cNvPr>
            <p:cNvSpPr/>
            <p:nvPr/>
          </p:nvSpPr>
          <p:spPr>
            <a:xfrm>
              <a:off x="7205069" y="7174616"/>
              <a:ext cx="10972799"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sp>
        <p:nvSpPr>
          <p:cNvPr id="40" name="TextBox 39">
            <a:extLst>
              <a:ext uri="{FF2B5EF4-FFF2-40B4-BE49-F238E27FC236}">
                <a16:creationId xmlns:a16="http://schemas.microsoft.com/office/drawing/2014/main" id="{5D12DB6D-37ED-75B0-B7DA-1379FB71037F}"/>
              </a:ext>
            </a:extLst>
          </p:cNvPr>
          <p:cNvSpPr txBox="1"/>
          <p:nvPr/>
        </p:nvSpPr>
        <p:spPr>
          <a:xfrm>
            <a:off x="68083" y="18981330"/>
            <a:ext cx="7547855" cy="1384995"/>
          </a:xfrm>
          <a:prstGeom prst="rect">
            <a:avLst/>
          </a:prstGeom>
          <a:noFill/>
        </p:spPr>
        <p:txBody>
          <a:bodyPr wrap="square" rtlCol="0">
            <a:spAutoFit/>
          </a:bodyPr>
          <a:lstStyle/>
          <a:p>
            <a:pPr marL="457200" indent="-457200" algn="just">
              <a:buFont typeface="Arial" panose="020B0604020202020204" pitchFamily="34" charset="0"/>
              <a:buChar char="•"/>
            </a:pPr>
            <a:r>
              <a:rPr lang="sv-SE" sz="2800" dirty="0"/>
              <a:t>The extensions to QPs and </a:t>
            </a:r>
            <a:r>
              <a:rPr lang="sv-SE" sz="2800" dirty="0" err="1"/>
              <a:t>SOCPs</a:t>
            </a:r>
            <a:r>
              <a:rPr lang="sv-SE" sz="2800" dirty="0"/>
              <a:t> </a:t>
            </a:r>
            <a:r>
              <a:rPr lang="sv-SE" sz="2800" dirty="0" err="1"/>
              <a:t>implemented</a:t>
            </a:r>
            <a:r>
              <a:rPr lang="sv-SE" sz="2800" dirty="0"/>
              <a:t> the same </a:t>
            </a:r>
            <a:r>
              <a:rPr lang="sv-SE" sz="2800" dirty="0" err="1"/>
              <a:t>methods</a:t>
            </a:r>
            <a:r>
              <a:rPr lang="sv-SE" sz="2800" dirty="0"/>
              <a:t> by </a:t>
            </a:r>
            <a:r>
              <a:rPr lang="sv-SE" sz="2800" dirty="0" err="1"/>
              <a:t>modifying</a:t>
            </a:r>
            <a:r>
              <a:rPr lang="sv-SE" sz="2800" dirty="0"/>
              <a:t> </a:t>
            </a:r>
            <a:r>
              <a:rPr lang="sv-SE" sz="2800" dirty="0" err="1"/>
              <a:t>only</a:t>
            </a:r>
            <a:r>
              <a:rPr lang="sv-SE" sz="2800" dirty="0"/>
              <a:t>  the </a:t>
            </a:r>
            <a:r>
              <a:rPr lang="sv-SE" sz="2800" dirty="0" err="1"/>
              <a:t>objective</a:t>
            </a:r>
            <a:r>
              <a:rPr lang="sv-SE" sz="2800" dirty="0"/>
              <a:t> </a:t>
            </a:r>
            <a:r>
              <a:rPr lang="sv-SE" sz="2800" dirty="0" err="1"/>
              <a:t>function</a:t>
            </a:r>
            <a:r>
              <a:rPr lang="sv-SE" sz="2800" dirty="0"/>
              <a:t> and </a:t>
            </a:r>
            <a:r>
              <a:rPr lang="sv-SE" sz="2800" dirty="0" err="1"/>
              <a:t>its</a:t>
            </a:r>
            <a:r>
              <a:rPr lang="sv-SE" sz="2800" dirty="0"/>
              <a:t> gradient / </a:t>
            </a:r>
            <a:r>
              <a:rPr lang="sv-SE" sz="2800" dirty="0" err="1"/>
              <a:t>Hessian</a:t>
            </a:r>
            <a:r>
              <a:rPr lang="sv-SE" sz="2800" dirty="0"/>
              <a:t>.</a:t>
            </a:r>
          </a:p>
        </p:txBody>
      </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4F2F7A2A-322B-D735-5EF6-389E8BC023E1}"/>
                  </a:ext>
                </a:extLst>
              </p:cNvPr>
              <p:cNvSpPr txBox="1"/>
              <p:nvPr/>
            </p:nvSpPr>
            <p:spPr>
              <a:xfrm>
                <a:off x="8372751" y="4930659"/>
                <a:ext cx="11002239" cy="3539430"/>
              </a:xfrm>
              <a:prstGeom prst="rect">
                <a:avLst/>
              </a:prstGeom>
              <a:noFill/>
            </p:spPr>
            <p:txBody>
              <a:bodyPr wrap="square" rtlCol="0">
                <a:spAutoFit/>
              </a:bodyPr>
              <a:lstStyle/>
              <a:p>
                <a:pPr algn="just"/>
                <a:r>
                  <a:rPr lang="sv-SE" sz="2800" dirty="0"/>
                  <a:t>Two different </a:t>
                </a:r>
                <a:r>
                  <a:rPr lang="sv-SE" sz="2800" dirty="0" err="1"/>
                  <a:t>datasets</a:t>
                </a:r>
                <a:r>
                  <a:rPr lang="sv-SE" sz="2800" dirty="0"/>
                  <a:t> </a:t>
                </a:r>
                <a:r>
                  <a:rPr lang="sv-SE" sz="2800" dirty="0" err="1"/>
                  <a:t>were</a:t>
                </a:r>
                <a:r>
                  <a:rPr lang="sv-SE" sz="2800" dirty="0"/>
                  <a:t> </a:t>
                </a:r>
                <a:r>
                  <a:rPr lang="sv-SE" sz="2800" dirty="0" err="1"/>
                  <a:t>used</a:t>
                </a:r>
                <a:r>
                  <a:rPr lang="sv-SE" sz="2800" dirty="0"/>
                  <a:t> for </a:t>
                </a:r>
                <a:r>
                  <a:rPr lang="sv-SE" sz="2800" dirty="0" err="1"/>
                  <a:t>testing</a:t>
                </a:r>
                <a:r>
                  <a:rPr lang="sv-SE" sz="2800" dirty="0"/>
                  <a:t>. </a:t>
                </a:r>
              </a:p>
              <a:p>
                <a:pPr marL="457200" indent="-457200" algn="just">
                  <a:buFont typeface="Arial" panose="020B0604020202020204" pitchFamily="34" charset="0"/>
                  <a:buChar char="•"/>
                </a:pPr>
                <a:r>
                  <a:rPr lang="sv-SE" sz="2800" dirty="0"/>
                  <a:t>The </a:t>
                </a:r>
                <a:r>
                  <a:rPr lang="sv-SE" sz="2800" dirty="0" err="1"/>
                  <a:t>first</a:t>
                </a:r>
                <a:r>
                  <a:rPr lang="sv-SE" sz="2800" dirty="0"/>
                  <a:t> </a:t>
                </a:r>
                <a:r>
                  <a:rPr lang="sv-SE" sz="2800" dirty="0" err="1"/>
                  <a:t>was</a:t>
                </a:r>
                <a:r>
                  <a:rPr lang="sv-SE" sz="2800" dirty="0"/>
                  <a:t> </a:t>
                </a:r>
                <a:r>
                  <a:rPr lang="sv-SE" sz="2800" dirty="0" err="1"/>
                  <a:t>randomly</a:t>
                </a:r>
                <a:r>
                  <a:rPr lang="sv-SE" sz="2800" dirty="0"/>
                  <a:t> </a:t>
                </a:r>
                <a:r>
                  <a:rPr lang="sv-SE" sz="2800" dirty="0" err="1"/>
                  <a:t>generated</a:t>
                </a:r>
                <a:r>
                  <a:rPr lang="sv-SE" sz="2800" dirty="0"/>
                  <a:t> data in </a:t>
                </a:r>
                <a:r>
                  <a:rPr lang="sv-SE" sz="2800" dirty="0" err="1"/>
                  <a:t>NumPy</a:t>
                </a:r>
                <a:r>
                  <a:rPr lang="sv-SE" sz="2800" dirty="0"/>
                  <a:t>, (</a:t>
                </a:r>
                <a:r>
                  <a:rPr lang="sv-SE" sz="2800" dirty="0" err="1"/>
                  <a:t>dense</a:t>
                </a:r>
                <a:r>
                  <a:rPr lang="sv-SE" sz="2800" dirty="0"/>
                  <a:t> </a:t>
                </a:r>
                <a:r>
                  <a:rPr lang="sv-SE" sz="2800" dirty="0" err="1"/>
                  <a:t>matrices</a:t>
                </a:r>
                <a:r>
                  <a:rPr lang="sv-SE" sz="2800" dirty="0"/>
                  <a:t>)</a:t>
                </a:r>
              </a:p>
              <a:p>
                <a:pPr marL="457200" indent="-457200" algn="just">
                  <a:buFont typeface="Arial" panose="020B0604020202020204" pitchFamily="34" charset="0"/>
                  <a:buChar char="•"/>
                </a:pPr>
                <a:r>
                  <a:rPr lang="sv-SE" sz="2800" dirty="0"/>
                  <a:t>The second </a:t>
                </a:r>
                <a:r>
                  <a:rPr lang="sv-SE" sz="2800" dirty="0" err="1"/>
                  <a:t>was</a:t>
                </a:r>
                <a:r>
                  <a:rPr lang="sv-SE" sz="2800" dirty="0"/>
                  <a:t> taken from the Mixed </a:t>
                </a:r>
                <a:r>
                  <a:rPr lang="sv-SE" sz="2800" dirty="0" err="1"/>
                  <a:t>Integer</a:t>
                </a:r>
                <a:r>
                  <a:rPr lang="sv-SE" sz="2800" dirty="0"/>
                  <a:t> </a:t>
                </a:r>
                <a:r>
                  <a:rPr lang="sv-SE" sz="2800" dirty="0" err="1"/>
                  <a:t>Programming</a:t>
                </a:r>
                <a:r>
                  <a:rPr lang="sv-SE" sz="2800" dirty="0"/>
                  <a:t> </a:t>
                </a:r>
                <a:r>
                  <a:rPr lang="sv-SE" sz="2800" dirty="0" err="1"/>
                  <a:t>Library</a:t>
                </a:r>
                <a:r>
                  <a:rPr lang="sv-SE" sz="2800" dirty="0"/>
                  <a:t> (MIPLIB) and </a:t>
                </a:r>
                <a:r>
                  <a:rPr lang="sv-SE" sz="2800" dirty="0" err="1"/>
                  <a:t>relaxed</a:t>
                </a:r>
                <a:r>
                  <a:rPr lang="sv-SE" sz="2800" dirty="0"/>
                  <a:t> to form </a:t>
                </a:r>
                <a:r>
                  <a:rPr lang="sv-SE" sz="2800" dirty="0" err="1"/>
                  <a:t>convex</a:t>
                </a:r>
                <a:r>
                  <a:rPr lang="sv-SE" sz="2800" dirty="0"/>
                  <a:t> problems (</a:t>
                </a:r>
                <a:r>
                  <a:rPr lang="sv-SE" sz="2800" dirty="0" err="1"/>
                  <a:t>sparse</a:t>
                </a:r>
                <a:r>
                  <a:rPr lang="sv-SE" sz="2800" dirty="0"/>
                  <a:t>, &gt;99% </a:t>
                </a:r>
                <a:r>
                  <a:rPr lang="sv-SE" sz="2800" dirty="0" err="1"/>
                  <a:t>zeros</a:t>
                </a:r>
                <a:r>
                  <a:rPr lang="sv-SE" sz="2800" dirty="0"/>
                  <a:t>)</a:t>
                </a:r>
              </a:p>
              <a:p>
                <a:pPr algn="just"/>
                <a:r>
                  <a:rPr lang="sv-SE" sz="2800" dirty="0"/>
                  <a:t>GPU </a:t>
                </a:r>
                <a:r>
                  <a:rPr lang="sv-SE" sz="2800" dirty="0" err="1"/>
                  <a:t>code</a:t>
                </a:r>
                <a:r>
                  <a:rPr lang="sv-SE" sz="2800" dirty="0"/>
                  <a:t> </a:t>
                </a:r>
                <a:r>
                  <a:rPr lang="sv-SE" sz="2800" dirty="0" err="1"/>
                  <a:t>was</a:t>
                </a:r>
                <a:r>
                  <a:rPr lang="sv-SE" sz="2800" dirty="0"/>
                  <a:t> </a:t>
                </a:r>
                <a:r>
                  <a:rPr lang="sv-SE" sz="2800" dirty="0" err="1"/>
                  <a:t>run</a:t>
                </a:r>
                <a:r>
                  <a:rPr lang="sv-SE" sz="2800" dirty="0"/>
                  <a:t> on a NVIDIA Tesla V100 </a:t>
                </a:r>
                <a:r>
                  <a:rPr lang="sv-SE" sz="2800" dirty="0" err="1"/>
                  <a:t>Tensor</a:t>
                </a:r>
                <a:r>
                  <a:rPr lang="sv-SE" sz="2800" dirty="0"/>
                  <a:t> </a:t>
                </a:r>
                <a:r>
                  <a:rPr lang="sv-SE" sz="2800" dirty="0" err="1"/>
                  <a:t>Core</a:t>
                </a:r>
                <a:r>
                  <a:rPr lang="sv-SE" sz="2800" dirty="0"/>
                  <a:t> </a:t>
                </a:r>
              </a:p>
              <a:p>
                <a:pPr algn="just"/>
                <a:r>
                  <a:rPr lang="sv-SE" sz="2800" dirty="0"/>
                  <a:t>Problem </a:t>
                </a:r>
                <a:r>
                  <a:rPr lang="sv-SE" sz="2800" dirty="0" err="1"/>
                  <a:t>solve</a:t>
                </a:r>
                <a:r>
                  <a:rPr lang="sv-SE" sz="2800" dirty="0"/>
                  <a:t> </a:t>
                </a:r>
                <a:r>
                  <a:rPr lang="sv-SE" sz="2800" dirty="0" err="1"/>
                  <a:t>times</a:t>
                </a:r>
                <a:r>
                  <a:rPr lang="sv-SE" sz="2800" dirty="0"/>
                  <a:t> </a:t>
                </a:r>
                <a:r>
                  <a:rPr lang="sv-SE" sz="2800" dirty="0" err="1"/>
                  <a:t>were</a:t>
                </a:r>
                <a:r>
                  <a:rPr lang="sv-SE" sz="2800" dirty="0"/>
                  <a:t> </a:t>
                </a:r>
                <a:r>
                  <a:rPr lang="sv-SE" sz="2800" dirty="0" err="1"/>
                  <a:t>compared</a:t>
                </a:r>
                <a:r>
                  <a:rPr lang="sv-SE" sz="2800" dirty="0"/>
                  <a:t> to CVXPY (</a:t>
                </a:r>
                <a:r>
                  <a:rPr lang="sv-SE" sz="2800" dirty="0" err="1"/>
                  <a:t>Clarabel</a:t>
                </a:r>
                <a:r>
                  <a:rPr lang="sv-SE" sz="2800" dirty="0"/>
                  <a:t> </a:t>
                </a:r>
                <a:r>
                  <a:rPr lang="sv-SE" sz="2800" dirty="0" err="1"/>
                  <a:t>solver</a:t>
                </a:r>
                <a:r>
                  <a:rPr lang="sv-SE" sz="2800" dirty="0"/>
                  <a:t>), </a:t>
                </a:r>
                <a:r>
                  <a:rPr lang="sv-SE" sz="2800" dirty="0" err="1"/>
                  <a:t>our</a:t>
                </a:r>
                <a:r>
                  <a:rPr lang="sv-SE" sz="2800" dirty="0"/>
                  <a:t> CPU </a:t>
                </a:r>
                <a:r>
                  <a:rPr lang="sv-SE" sz="2800" dirty="0" err="1"/>
                  <a:t>solver</a:t>
                </a:r>
                <a:r>
                  <a:rPr lang="sv-SE" sz="2800" dirty="0"/>
                  <a:t>, and the GPU-</a:t>
                </a:r>
                <a:r>
                  <a:rPr lang="sv-SE" sz="2800" dirty="0" err="1"/>
                  <a:t>based</a:t>
                </a:r>
                <a:r>
                  <a:rPr lang="sv-SE" sz="2800" dirty="0"/>
                  <a:t> </a:t>
                </a:r>
                <a:r>
                  <a:rPr lang="sv-SE" sz="2800" dirty="0" err="1"/>
                  <a:t>JaxOpt</a:t>
                </a:r>
                <a:r>
                  <a:rPr lang="sv-SE" sz="2800" dirty="0"/>
                  <a:t> </a:t>
                </a:r>
                <a:r>
                  <a:rPr lang="sv-SE" sz="2800" dirty="0" err="1"/>
                  <a:t>after</a:t>
                </a:r>
                <a:r>
                  <a:rPr lang="sv-SE" sz="2800" dirty="0"/>
                  <a:t> </a:t>
                </a:r>
                <a:r>
                  <a:rPr lang="sv-SE" sz="2800" dirty="0" err="1"/>
                  <a:t>confirming</a:t>
                </a:r>
                <a:r>
                  <a:rPr lang="sv-SE" sz="2800" dirty="0"/>
                  <a:t> </a:t>
                </a:r>
                <a:r>
                  <a:rPr lang="sv-SE" sz="2800" dirty="0" err="1"/>
                  <a:t>convergence</a:t>
                </a:r>
                <a:r>
                  <a:rPr lang="sv-SE" sz="2800" dirty="0"/>
                  <a:t> to at </a:t>
                </a:r>
                <a:r>
                  <a:rPr lang="sv-SE" sz="2800" dirty="0" err="1"/>
                  <a:t>least</a:t>
                </a:r>
                <a:r>
                  <a:rPr lang="sv-SE" sz="2800" dirty="0"/>
                  <a:t> </a:t>
                </a:r>
                <a14:m>
                  <m:oMath xmlns:m="http://schemas.openxmlformats.org/officeDocument/2006/math">
                    <m:sSup>
                      <m:sSupPr>
                        <m:ctrlPr>
                          <a:rPr lang="sv-SE" sz="2800" i="1" smtClean="0">
                            <a:latin typeface="Cambria Math" panose="02040503050406030204" pitchFamily="18" charset="0"/>
                          </a:rPr>
                        </m:ctrlPr>
                      </m:sSupPr>
                      <m:e>
                        <m:r>
                          <a:rPr lang="en-US" sz="2800" b="0" i="1" smtClean="0">
                            <a:latin typeface="Cambria Math" panose="02040503050406030204" pitchFamily="18" charset="0"/>
                          </a:rPr>
                          <m:t>10</m:t>
                        </m:r>
                      </m:e>
                      <m:sup>
                        <m:r>
                          <a:rPr lang="en-US" sz="2800" b="0" i="1" smtClean="0">
                            <a:latin typeface="Cambria Math" panose="02040503050406030204" pitchFamily="18" charset="0"/>
                          </a:rPr>
                          <m:t>−7</m:t>
                        </m:r>
                      </m:sup>
                    </m:sSup>
                  </m:oMath>
                </a14:m>
                <a:r>
                  <a:rPr lang="sv-SE" sz="2800" dirty="0"/>
                  <a:t>relative </a:t>
                </a:r>
                <a:r>
                  <a:rPr lang="sv-SE" sz="2800" dirty="0" err="1"/>
                  <a:t>accuracy</a:t>
                </a:r>
                <a:r>
                  <a:rPr lang="sv-SE" sz="2800" dirty="0"/>
                  <a:t> to CVXPY.</a:t>
                </a:r>
              </a:p>
            </p:txBody>
          </p:sp>
        </mc:Choice>
        <mc:Fallback>
          <p:sp>
            <p:nvSpPr>
              <p:cNvPr id="42" name="TextBox 41">
                <a:extLst>
                  <a:ext uri="{FF2B5EF4-FFF2-40B4-BE49-F238E27FC236}">
                    <a16:creationId xmlns:a16="http://schemas.microsoft.com/office/drawing/2014/main" id="{4F2F7A2A-322B-D735-5EF6-389E8BC023E1}"/>
                  </a:ext>
                </a:extLst>
              </p:cNvPr>
              <p:cNvSpPr txBox="1">
                <a:spLocks noRot="1" noChangeAspect="1" noMove="1" noResize="1" noEditPoints="1" noAdjustHandles="1" noChangeArrowheads="1" noChangeShapeType="1" noTextEdit="1"/>
              </p:cNvSpPr>
              <p:nvPr/>
            </p:nvSpPr>
            <p:spPr>
              <a:xfrm>
                <a:off x="8372751" y="4930659"/>
                <a:ext cx="11002239" cy="3539430"/>
              </a:xfrm>
              <a:prstGeom prst="rect">
                <a:avLst/>
              </a:prstGeom>
              <a:blipFill>
                <a:blip r:embed="rId5"/>
                <a:stretch>
                  <a:fillRect l="-1153" t="-1792" r="-1153" b="-4301"/>
                </a:stretch>
              </a:blipFill>
            </p:spPr>
            <p:txBody>
              <a:bodyPr/>
              <a:lstStyle/>
              <a:p>
                <a:r>
                  <a:rPr lang="en-US">
                    <a:noFill/>
                  </a:rPr>
                  <a:t> </a:t>
                </a:r>
              </a:p>
            </p:txBody>
          </p:sp>
        </mc:Fallback>
      </mc:AlternateContent>
      <p:pic>
        <p:nvPicPr>
          <p:cNvPr id="14" name="Picture 13" descr="A graph of average solving times for lp&#10;&#10;Description automatically generated">
            <a:extLst>
              <a:ext uri="{FF2B5EF4-FFF2-40B4-BE49-F238E27FC236}">
                <a16:creationId xmlns:a16="http://schemas.microsoft.com/office/drawing/2014/main" id="{E5A82373-E402-7A91-90D0-A47C128EEEA8}"/>
              </a:ext>
            </a:extLst>
          </p:cNvPr>
          <p:cNvPicPr>
            <a:picLocks noChangeAspect="1"/>
          </p:cNvPicPr>
          <p:nvPr/>
        </p:nvPicPr>
        <p:blipFill rotWithShape="1">
          <a:blip r:embed="rId6"/>
          <a:srcRect l="4912" t="5516" r="7114" b="2342"/>
          <a:stretch/>
        </p:blipFill>
        <p:spPr>
          <a:xfrm>
            <a:off x="8163326" y="11305795"/>
            <a:ext cx="11231480" cy="5207760"/>
          </a:xfrm>
          <a:prstGeom prst="rect">
            <a:avLst/>
          </a:prstGeom>
          <a:ln>
            <a:solidFill>
              <a:schemeClr val="tx1"/>
            </a:solidFill>
          </a:ln>
        </p:spPr>
      </p:pic>
      <p:pic>
        <p:nvPicPr>
          <p:cNvPr id="16" name="Picture 15">
            <a:extLst>
              <a:ext uri="{FF2B5EF4-FFF2-40B4-BE49-F238E27FC236}">
                <a16:creationId xmlns:a16="http://schemas.microsoft.com/office/drawing/2014/main" id="{BAAE7B4E-776F-8A89-B097-B9B58340B146}"/>
              </a:ext>
            </a:extLst>
          </p:cNvPr>
          <p:cNvPicPr>
            <a:picLocks noChangeAspect="1"/>
          </p:cNvPicPr>
          <p:nvPr/>
        </p:nvPicPr>
        <p:blipFill rotWithShape="1">
          <a:blip r:embed="rId7"/>
          <a:srcRect l="4979" t="5044" r="8714" b="2813"/>
          <a:stretch/>
        </p:blipFill>
        <p:spPr>
          <a:xfrm>
            <a:off x="8143510" y="16567881"/>
            <a:ext cx="11231480" cy="5326773"/>
          </a:xfrm>
          <a:prstGeom prst="rect">
            <a:avLst/>
          </a:prstGeom>
          <a:ln>
            <a:solidFill>
              <a:schemeClr val="tx1"/>
            </a:solidFill>
          </a:ln>
        </p:spPr>
      </p:pic>
      <p:sp>
        <p:nvSpPr>
          <p:cNvPr id="17" name="TextBox 16">
            <a:extLst>
              <a:ext uri="{FF2B5EF4-FFF2-40B4-BE49-F238E27FC236}">
                <a16:creationId xmlns:a16="http://schemas.microsoft.com/office/drawing/2014/main" id="{2022FDBB-7DE6-D33A-44CB-E094C2B0DF71}"/>
              </a:ext>
            </a:extLst>
          </p:cNvPr>
          <p:cNvSpPr txBox="1"/>
          <p:nvPr/>
        </p:nvSpPr>
        <p:spPr>
          <a:xfrm>
            <a:off x="8371107" y="9393689"/>
            <a:ext cx="11002239" cy="1815882"/>
          </a:xfrm>
          <a:prstGeom prst="rect">
            <a:avLst/>
          </a:prstGeom>
          <a:noFill/>
        </p:spPr>
        <p:txBody>
          <a:bodyPr wrap="square" rtlCol="0">
            <a:spAutoFit/>
          </a:bodyPr>
          <a:lstStyle/>
          <a:p>
            <a:r>
              <a:rPr lang="sv-SE" sz="2800" dirty="0"/>
              <a:t>Timing </a:t>
            </a:r>
            <a:r>
              <a:rPr lang="sv-SE" sz="2800" dirty="0" err="1"/>
              <a:t>results</a:t>
            </a:r>
            <a:r>
              <a:rPr lang="sv-SE" sz="2800" dirty="0"/>
              <a:t> for LP tests </a:t>
            </a:r>
            <a:r>
              <a:rPr lang="sv-SE" sz="2800" dirty="0" err="1"/>
              <a:t>shown</a:t>
            </a:r>
            <a:r>
              <a:rPr lang="sv-SE" sz="2800" dirty="0"/>
              <a:t> </a:t>
            </a:r>
            <a:r>
              <a:rPr lang="sv-SE" sz="2800" dirty="0" err="1"/>
              <a:t>below</a:t>
            </a:r>
            <a:endParaRPr lang="sv-SE" sz="2800" dirty="0"/>
          </a:p>
          <a:p>
            <a:r>
              <a:rPr lang="sv-SE" sz="2800" dirty="0" err="1"/>
              <a:t>After</a:t>
            </a:r>
            <a:r>
              <a:rPr lang="sv-SE" sz="2800" dirty="0"/>
              <a:t> problem </a:t>
            </a:r>
            <a:r>
              <a:rPr lang="sv-SE" sz="2800" dirty="0" err="1"/>
              <a:t>size</a:t>
            </a:r>
            <a:r>
              <a:rPr lang="sv-SE" sz="2800" dirty="0"/>
              <a:t> </a:t>
            </a:r>
            <a:r>
              <a:rPr lang="sv-SE" sz="2800" dirty="0" err="1"/>
              <a:t>surpassed</a:t>
            </a:r>
            <a:r>
              <a:rPr lang="sv-SE" sz="2800" dirty="0"/>
              <a:t> </a:t>
            </a:r>
            <a:r>
              <a:rPr lang="sv-SE" sz="2800" dirty="0" err="1"/>
              <a:t>approximately</a:t>
            </a:r>
            <a:r>
              <a:rPr lang="sv-SE" sz="2800" dirty="0"/>
              <a:t> 500 </a:t>
            </a:r>
            <a:r>
              <a:rPr lang="sv-SE" sz="2800" dirty="0" err="1"/>
              <a:t>variables</a:t>
            </a:r>
            <a:r>
              <a:rPr lang="sv-SE" sz="2800" dirty="0"/>
              <a:t>, the GPU </a:t>
            </a:r>
            <a:r>
              <a:rPr lang="sv-SE" sz="2800" dirty="0" err="1"/>
              <a:t>solver</a:t>
            </a:r>
            <a:r>
              <a:rPr lang="sv-SE" sz="2800" dirty="0"/>
              <a:t> </a:t>
            </a:r>
            <a:r>
              <a:rPr lang="sv-SE" sz="2800" dirty="0" err="1"/>
              <a:t>greatly</a:t>
            </a:r>
            <a:r>
              <a:rPr lang="sv-SE" sz="2800" dirty="0"/>
              <a:t> </a:t>
            </a:r>
            <a:r>
              <a:rPr lang="sv-SE" sz="2800" dirty="0" err="1"/>
              <a:t>outperforms</a:t>
            </a:r>
            <a:r>
              <a:rPr lang="sv-SE" sz="2800" dirty="0"/>
              <a:t> CPU </a:t>
            </a:r>
            <a:r>
              <a:rPr lang="sv-SE" sz="2800" dirty="0" err="1"/>
              <a:t>solvers</a:t>
            </a:r>
            <a:r>
              <a:rPr lang="sv-SE" sz="2800" dirty="0"/>
              <a:t>. At 5,000 </a:t>
            </a:r>
            <a:r>
              <a:rPr lang="sv-SE" sz="2800" dirty="0" err="1"/>
              <a:t>variables</a:t>
            </a:r>
            <a:r>
              <a:rPr lang="sv-SE" sz="2800" dirty="0"/>
              <a:t>, CVXPY </a:t>
            </a:r>
            <a:r>
              <a:rPr lang="sv-SE" sz="2800" dirty="0" err="1"/>
              <a:t>takes</a:t>
            </a:r>
            <a:r>
              <a:rPr lang="sv-SE" sz="2800" dirty="0"/>
              <a:t> over an </a:t>
            </a:r>
            <a:r>
              <a:rPr lang="sv-SE" sz="2800" dirty="0" err="1"/>
              <a:t>hour</a:t>
            </a:r>
            <a:r>
              <a:rPr lang="sv-SE" sz="2800" dirty="0"/>
              <a:t>, </a:t>
            </a:r>
            <a:r>
              <a:rPr lang="sv-SE" sz="2800" dirty="0" err="1"/>
              <a:t>while</a:t>
            </a:r>
            <a:r>
              <a:rPr lang="sv-SE" sz="2800" dirty="0"/>
              <a:t> </a:t>
            </a:r>
            <a:r>
              <a:rPr lang="sv-SE" sz="2800" dirty="0" err="1"/>
              <a:t>our</a:t>
            </a:r>
            <a:r>
              <a:rPr lang="sv-SE" sz="2800" dirty="0"/>
              <a:t> </a:t>
            </a:r>
            <a:r>
              <a:rPr lang="sv-SE" sz="2800" dirty="0" err="1"/>
              <a:t>solver</a:t>
            </a:r>
            <a:r>
              <a:rPr lang="sv-SE" sz="2800" dirty="0"/>
              <a:t> </a:t>
            </a:r>
            <a:r>
              <a:rPr lang="sv-SE" sz="2800" dirty="0" err="1"/>
              <a:t>solves</a:t>
            </a:r>
            <a:r>
              <a:rPr lang="sv-SE" sz="2800" dirty="0"/>
              <a:t> the problem in less </a:t>
            </a:r>
            <a:r>
              <a:rPr lang="sv-SE" sz="2800" dirty="0" err="1"/>
              <a:t>than</a:t>
            </a:r>
            <a:r>
              <a:rPr lang="sv-SE" sz="2800" dirty="0"/>
              <a:t> 10 </a:t>
            </a:r>
            <a:r>
              <a:rPr lang="sv-SE" sz="2800" dirty="0" err="1"/>
              <a:t>seconds</a:t>
            </a:r>
            <a:r>
              <a:rPr lang="sv-SE" sz="2800" dirty="0"/>
              <a:t>!</a:t>
            </a:r>
          </a:p>
        </p:txBody>
      </p:sp>
      <p:graphicFrame>
        <p:nvGraphicFramePr>
          <p:cNvPr id="22" name="Table 21">
            <a:extLst>
              <a:ext uri="{FF2B5EF4-FFF2-40B4-BE49-F238E27FC236}">
                <a16:creationId xmlns:a16="http://schemas.microsoft.com/office/drawing/2014/main" id="{F8C74995-2FB0-59FD-D8C9-01C82822BE91}"/>
              </a:ext>
            </a:extLst>
          </p:cNvPr>
          <p:cNvGraphicFramePr>
            <a:graphicFrameLocks noGrp="1"/>
          </p:cNvGraphicFramePr>
          <p:nvPr>
            <p:extLst>
              <p:ext uri="{D42A27DB-BD31-4B8C-83A1-F6EECF244321}">
                <p14:modId xmlns:p14="http://schemas.microsoft.com/office/powerpoint/2010/main" val="3368334433"/>
              </p:ext>
            </p:extLst>
          </p:nvPr>
        </p:nvGraphicFramePr>
        <p:xfrm>
          <a:off x="19837558" y="6813676"/>
          <a:ext cx="12748851" cy="1554480"/>
        </p:xfrm>
        <a:graphic>
          <a:graphicData uri="http://schemas.openxmlformats.org/drawingml/2006/table">
            <a:tbl>
              <a:tblPr firstRow="1" bandRow="1">
                <a:tableStyleId>{D7AC3CCA-C797-4891-BE02-D94E43425B78}</a:tableStyleId>
              </a:tblPr>
              <a:tblGrid>
                <a:gridCol w="2937541">
                  <a:extLst>
                    <a:ext uri="{9D8B030D-6E8A-4147-A177-3AD203B41FA5}">
                      <a16:colId xmlns:a16="http://schemas.microsoft.com/office/drawing/2014/main" val="1385499232"/>
                    </a:ext>
                  </a:extLst>
                </a:gridCol>
                <a:gridCol w="1829035">
                  <a:extLst>
                    <a:ext uri="{9D8B030D-6E8A-4147-A177-3AD203B41FA5}">
                      <a16:colId xmlns:a16="http://schemas.microsoft.com/office/drawing/2014/main" val="3635129827"/>
                    </a:ext>
                  </a:extLst>
                </a:gridCol>
                <a:gridCol w="4009097">
                  <a:extLst>
                    <a:ext uri="{9D8B030D-6E8A-4147-A177-3AD203B41FA5}">
                      <a16:colId xmlns:a16="http://schemas.microsoft.com/office/drawing/2014/main" val="58010072"/>
                    </a:ext>
                  </a:extLst>
                </a:gridCol>
                <a:gridCol w="3973178">
                  <a:extLst>
                    <a:ext uri="{9D8B030D-6E8A-4147-A177-3AD203B41FA5}">
                      <a16:colId xmlns:a16="http://schemas.microsoft.com/office/drawing/2014/main" val="3279958761"/>
                    </a:ext>
                  </a:extLst>
                </a:gridCol>
              </a:tblGrid>
              <a:tr h="370840">
                <a:tc>
                  <a:txBody>
                    <a:bodyPr/>
                    <a:lstStyle/>
                    <a:p>
                      <a:r>
                        <a:rPr lang="sv-SE" sz="2800" b="0" dirty="0"/>
                        <a:t>Problem </a:t>
                      </a:r>
                      <a:r>
                        <a:rPr lang="sv-SE" sz="2800" b="0" dirty="0" err="1"/>
                        <a:t>size</a:t>
                      </a:r>
                      <a:endParaRPr lang="sv-SE" sz="2800" b="0" dirty="0"/>
                    </a:p>
                  </a:txBody>
                  <a:tcPr/>
                </a:tc>
                <a:tc>
                  <a:txBody>
                    <a:bodyPr/>
                    <a:lstStyle/>
                    <a:p>
                      <a:r>
                        <a:rPr lang="sv-SE" sz="2800" b="0" dirty="0"/>
                        <a:t>CVXPY</a:t>
                      </a:r>
                    </a:p>
                  </a:txBody>
                  <a:tcPr/>
                </a:tc>
                <a:tc>
                  <a:txBody>
                    <a:bodyPr/>
                    <a:lstStyle/>
                    <a:p>
                      <a:r>
                        <a:rPr lang="sv-SE" sz="2800" b="0" dirty="0"/>
                        <a:t>LP-</a:t>
                      </a:r>
                      <a:r>
                        <a:rPr lang="sv-SE" sz="2800" b="0" dirty="0" err="1"/>
                        <a:t>solver</a:t>
                      </a:r>
                      <a:r>
                        <a:rPr lang="sv-SE" sz="2800" b="0" dirty="0"/>
                        <a:t> </a:t>
                      </a:r>
                      <a:r>
                        <a:rPr lang="sv-SE" sz="2800" b="0" dirty="0" err="1"/>
                        <a:t>using</a:t>
                      </a:r>
                      <a:r>
                        <a:rPr lang="sv-SE" sz="2800" b="0" dirty="0"/>
                        <a:t> GPU</a:t>
                      </a:r>
                    </a:p>
                  </a:txBody>
                  <a:tcPr/>
                </a:tc>
                <a:tc>
                  <a:txBody>
                    <a:bodyPr/>
                    <a:lstStyle/>
                    <a:p>
                      <a:r>
                        <a:rPr lang="sv-SE" sz="2800" b="0" dirty="0"/>
                        <a:t>LP-</a:t>
                      </a:r>
                      <a:r>
                        <a:rPr lang="sv-SE" sz="2800" b="0" dirty="0" err="1"/>
                        <a:t>solver</a:t>
                      </a:r>
                      <a:r>
                        <a:rPr lang="sv-SE" sz="2800" b="0" dirty="0"/>
                        <a:t> </a:t>
                      </a:r>
                      <a:r>
                        <a:rPr lang="sv-SE" sz="2800" b="0" dirty="0" err="1"/>
                        <a:t>using</a:t>
                      </a:r>
                      <a:r>
                        <a:rPr lang="sv-SE" sz="2800" b="0" dirty="0"/>
                        <a:t> CPU</a:t>
                      </a:r>
                    </a:p>
                  </a:txBody>
                  <a:tcPr/>
                </a:tc>
                <a:extLst>
                  <a:ext uri="{0D108BD9-81ED-4DB2-BD59-A6C34878D82A}">
                    <a16:rowId xmlns:a16="http://schemas.microsoft.com/office/drawing/2014/main" val="760780240"/>
                  </a:ext>
                </a:extLst>
              </a:tr>
              <a:tr h="370840">
                <a:tc>
                  <a:txBody>
                    <a:bodyPr/>
                    <a:lstStyle/>
                    <a:p>
                      <a:r>
                        <a:rPr lang="sv-SE" sz="2800" b="0" dirty="0"/>
                        <a:t>505 </a:t>
                      </a:r>
                      <a:r>
                        <a:rPr lang="sv-SE" sz="2800" b="0" dirty="0" err="1"/>
                        <a:t>variables</a:t>
                      </a:r>
                      <a:endParaRPr lang="sv-SE" sz="2800" b="0" dirty="0"/>
                    </a:p>
                  </a:txBody>
                  <a:tcPr/>
                </a:tc>
                <a:tc>
                  <a:txBody>
                    <a:bodyPr/>
                    <a:lstStyle/>
                    <a:p>
                      <a:r>
                        <a:rPr lang="sv-SE" sz="2800" b="0" dirty="0"/>
                        <a:t>0.0283 s</a:t>
                      </a:r>
                    </a:p>
                  </a:txBody>
                  <a:tcPr/>
                </a:tc>
                <a:tc>
                  <a:txBody>
                    <a:bodyPr/>
                    <a:lstStyle/>
                    <a:p>
                      <a:r>
                        <a:rPr lang="sv-SE" sz="2800" b="0" dirty="0"/>
                        <a:t>2.52 s</a:t>
                      </a:r>
                    </a:p>
                  </a:txBody>
                  <a:tcPr/>
                </a:tc>
                <a:tc>
                  <a:txBody>
                    <a:bodyPr/>
                    <a:lstStyle/>
                    <a:p>
                      <a:r>
                        <a:rPr lang="sv-SE" sz="2800" b="0" dirty="0"/>
                        <a:t>3.63 s</a:t>
                      </a:r>
                    </a:p>
                  </a:txBody>
                  <a:tcPr/>
                </a:tc>
                <a:extLst>
                  <a:ext uri="{0D108BD9-81ED-4DB2-BD59-A6C34878D82A}">
                    <a16:rowId xmlns:a16="http://schemas.microsoft.com/office/drawing/2014/main" val="2759210537"/>
                  </a:ext>
                </a:extLst>
              </a:tr>
              <a:tr h="370840">
                <a:tc>
                  <a:txBody>
                    <a:bodyPr/>
                    <a:lstStyle/>
                    <a:p>
                      <a:r>
                        <a:rPr lang="sv-SE" sz="2800" b="0" dirty="0"/>
                        <a:t>2728 </a:t>
                      </a:r>
                      <a:r>
                        <a:rPr lang="sv-SE" sz="2800" b="0" dirty="0" err="1"/>
                        <a:t>variables</a:t>
                      </a:r>
                      <a:endParaRPr lang="sv-SE" sz="2800" b="0" dirty="0"/>
                    </a:p>
                  </a:txBody>
                  <a:tcPr/>
                </a:tc>
                <a:tc>
                  <a:txBody>
                    <a:bodyPr/>
                    <a:lstStyle/>
                    <a:p>
                      <a:r>
                        <a:rPr lang="sv-SE" sz="2800" b="0" dirty="0"/>
                        <a:t>0.128 s</a:t>
                      </a:r>
                    </a:p>
                  </a:txBody>
                  <a:tcPr/>
                </a:tc>
                <a:tc>
                  <a:txBody>
                    <a:bodyPr/>
                    <a:lstStyle/>
                    <a:p>
                      <a:r>
                        <a:rPr lang="sv-SE" sz="2800" b="0" dirty="0"/>
                        <a:t>5.41 s</a:t>
                      </a:r>
                    </a:p>
                  </a:txBody>
                  <a:tcPr/>
                </a:tc>
                <a:tc>
                  <a:txBody>
                    <a:bodyPr/>
                    <a:lstStyle/>
                    <a:p>
                      <a:r>
                        <a:rPr lang="sv-SE" sz="2400" b="0" dirty="0"/>
                        <a:t>N/A (Not </a:t>
                      </a:r>
                      <a:r>
                        <a:rPr lang="sv-SE" sz="2400" b="0" dirty="0" err="1"/>
                        <a:t>solved</a:t>
                      </a:r>
                      <a:r>
                        <a:rPr lang="sv-SE" sz="2400" b="0" dirty="0"/>
                        <a:t> in an </a:t>
                      </a:r>
                      <a:r>
                        <a:rPr lang="sv-SE" sz="2400" b="0" dirty="0" err="1"/>
                        <a:t>hour</a:t>
                      </a:r>
                      <a:r>
                        <a:rPr lang="sv-SE" sz="2400" b="0" dirty="0"/>
                        <a:t>)</a:t>
                      </a:r>
                    </a:p>
                  </a:txBody>
                  <a:tcPr/>
                </a:tc>
                <a:extLst>
                  <a:ext uri="{0D108BD9-81ED-4DB2-BD59-A6C34878D82A}">
                    <a16:rowId xmlns:a16="http://schemas.microsoft.com/office/drawing/2014/main" val="2472415396"/>
                  </a:ext>
                </a:extLst>
              </a:tr>
            </a:tbl>
          </a:graphicData>
        </a:graphic>
      </p:graphicFrame>
      <p:sp>
        <p:nvSpPr>
          <p:cNvPr id="24" name="TextBox 23">
            <a:extLst>
              <a:ext uri="{FF2B5EF4-FFF2-40B4-BE49-F238E27FC236}">
                <a16:creationId xmlns:a16="http://schemas.microsoft.com/office/drawing/2014/main" id="{F32F7D48-C9B5-2084-9F33-10DE8237AD20}"/>
              </a:ext>
            </a:extLst>
          </p:cNvPr>
          <p:cNvSpPr txBox="1"/>
          <p:nvPr/>
        </p:nvSpPr>
        <p:spPr>
          <a:xfrm>
            <a:off x="19896622" y="5223660"/>
            <a:ext cx="12005778" cy="1384995"/>
          </a:xfrm>
          <a:prstGeom prst="rect">
            <a:avLst/>
          </a:prstGeom>
          <a:noFill/>
        </p:spPr>
        <p:txBody>
          <a:bodyPr wrap="square" rtlCol="0">
            <a:spAutoFit/>
          </a:bodyPr>
          <a:lstStyle/>
          <a:p>
            <a:pPr algn="just"/>
            <a:r>
              <a:rPr lang="sv-SE" sz="2800" dirty="0"/>
              <a:t>On </a:t>
            </a:r>
            <a:r>
              <a:rPr lang="sv-SE" sz="2800" dirty="0" err="1"/>
              <a:t>sparse</a:t>
            </a:r>
            <a:r>
              <a:rPr lang="sv-SE" sz="2800" dirty="0"/>
              <a:t> problems, CVXPY </a:t>
            </a:r>
            <a:r>
              <a:rPr lang="sv-SE" sz="2800" dirty="0" err="1"/>
              <a:t>continues</a:t>
            </a:r>
            <a:r>
              <a:rPr lang="sv-SE" sz="2800" dirty="0"/>
              <a:t> to </a:t>
            </a:r>
            <a:r>
              <a:rPr lang="sv-SE" sz="2800" dirty="0" err="1"/>
              <a:t>outperform</a:t>
            </a:r>
            <a:r>
              <a:rPr lang="sv-SE" sz="2800" dirty="0"/>
              <a:t> </a:t>
            </a:r>
            <a:r>
              <a:rPr lang="sv-SE" sz="2800" dirty="0" err="1"/>
              <a:t>our</a:t>
            </a:r>
            <a:r>
              <a:rPr lang="sv-SE" sz="2800" dirty="0"/>
              <a:t> GPU implementation, </a:t>
            </a:r>
            <a:r>
              <a:rPr lang="sv-SE" sz="2800" dirty="0" err="1"/>
              <a:t>even</a:t>
            </a:r>
            <a:r>
              <a:rPr lang="sv-SE" sz="2800" dirty="0"/>
              <a:t> on </a:t>
            </a:r>
            <a:r>
              <a:rPr lang="sv-SE" sz="2800" dirty="0" err="1"/>
              <a:t>large</a:t>
            </a:r>
            <a:r>
              <a:rPr lang="sv-SE" sz="2800" dirty="0"/>
              <a:t> problems. The CVXPY </a:t>
            </a:r>
            <a:r>
              <a:rPr lang="sv-SE" sz="2800" dirty="0" err="1"/>
              <a:t>backend</a:t>
            </a:r>
            <a:r>
              <a:rPr lang="sv-SE" sz="2800" dirty="0"/>
              <a:t> </a:t>
            </a:r>
            <a:r>
              <a:rPr lang="sv-SE" sz="2800" dirty="0" err="1"/>
              <a:t>implements</a:t>
            </a:r>
            <a:r>
              <a:rPr lang="sv-SE" sz="2800" dirty="0"/>
              <a:t> </a:t>
            </a:r>
            <a:r>
              <a:rPr lang="sv-SE" sz="2800" dirty="0" err="1"/>
              <a:t>sparse</a:t>
            </a:r>
            <a:r>
              <a:rPr lang="sv-SE" sz="2800" dirty="0"/>
              <a:t> matrix </a:t>
            </a:r>
            <a:r>
              <a:rPr lang="sv-SE" sz="2800" dirty="0" err="1"/>
              <a:t>packages</a:t>
            </a:r>
            <a:r>
              <a:rPr lang="sv-SE" sz="2800" dirty="0"/>
              <a:t> to </a:t>
            </a:r>
            <a:r>
              <a:rPr lang="sv-SE" sz="2800" dirty="0" err="1"/>
              <a:t>accelerate</a:t>
            </a:r>
            <a:r>
              <a:rPr lang="sv-SE" sz="2800" dirty="0"/>
              <a:t> </a:t>
            </a:r>
            <a:r>
              <a:rPr lang="sv-SE" sz="2800" dirty="0" err="1"/>
              <a:t>solve</a:t>
            </a:r>
            <a:r>
              <a:rPr lang="sv-SE" sz="2800" dirty="0"/>
              <a:t> </a:t>
            </a:r>
            <a:r>
              <a:rPr lang="sv-SE" sz="2800" dirty="0" err="1"/>
              <a:t>time</a:t>
            </a:r>
            <a:r>
              <a:rPr lang="sv-SE" sz="2800" dirty="0"/>
              <a:t>.</a:t>
            </a:r>
          </a:p>
        </p:txBody>
      </p:sp>
      <p:grpSp>
        <p:nvGrpSpPr>
          <p:cNvPr id="3" name="Group 2">
            <a:extLst>
              <a:ext uri="{FF2B5EF4-FFF2-40B4-BE49-F238E27FC236}">
                <a16:creationId xmlns:a16="http://schemas.microsoft.com/office/drawing/2014/main" id="{A289A4E5-519E-5270-6077-A7B2A2D39AFA}"/>
              </a:ext>
            </a:extLst>
          </p:cNvPr>
          <p:cNvGrpSpPr/>
          <p:nvPr/>
        </p:nvGrpSpPr>
        <p:grpSpPr>
          <a:xfrm>
            <a:off x="19807078" y="8539176"/>
            <a:ext cx="12688724" cy="784322"/>
            <a:chOff x="7655317" y="6043852"/>
            <a:chExt cx="11061396" cy="1176482"/>
          </a:xfrm>
        </p:grpSpPr>
        <p:sp>
          <p:nvSpPr>
            <p:cNvPr id="15" name="TextBox 14">
              <a:extLst>
                <a:ext uri="{FF2B5EF4-FFF2-40B4-BE49-F238E27FC236}">
                  <a16:creationId xmlns:a16="http://schemas.microsoft.com/office/drawing/2014/main" id="{DC36855E-74C6-28BC-DD65-C5320783ED8A}"/>
                </a:ext>
              </a:extLst>
            </p:cNvPr>
            <p:cNvSpPr txBox="1"/>
            <p:nvPr/>
          </p:nvSpPr>
          <p:spPr>
            <a:xfrm>
              <a:off x="7655317" y="6043852"/>
              <a:ext cx="5189402" cy="1061828"/>
            </a:xfrm>
            <a:prstGeom prst="rect">
              <a:avLst/>
            </a:prstGeom>
            <a:noFill/>
          </p:spPr>
          <p:txBody>
            <a:bodyPr wrap="none" rtlCol="0">
              <a:spAutoFit/>
            </a:bodyPr>
            <a:lstStyle/>
            <a:p>
              <a:r>
                <a:rPr lang="en-US" sz="4000" dirty="0">
                  <a:solidFill>
                    <a:srgbClr val="2E2D29"/>
                  </a:solidFill>
                  <a:latin typeface="Source Sans Pro Regular"/>
                </a:rPr>
                <a:t>Solver Profiling</a:t>
              </a:r>
            </a:p>
          </p:txBody>
        </p:sp>
        <p:sp>
          <p:nvSpPr>
            <p:cNvPr id="19" name="Rectangle 18">
              <a:extLst>
                <a:ext uri="{FF2B5EF4-FFF2-40B4-BE49-F238E27FC236}">
                  <a16:creationId xmlns:a16="http://schemas.microsoft.com/office/drawing/2014/main" id="{EA73EC35-C5E4-DB8F-12E6-C7866D14B7FD}"/>
                </a:ext>
              </a:extLst>
            </p:cNvPr>
            <p:cNvSpPr/>
            <p:nvPr/>
          </p:nvSpPr>
          <p:spPr>
            <a:xfrm>
              <a:off x="7743913" y="7174616"/>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pic>
        <p:nvPicPr>
          <p:cNvPr id="26" name="Picture 25" descr="A graph of a bar chart&#10;&#10;Description automatically generated with medium confidence">
            <a:extLst>
              <a:ext uri="{FF2B5EF4-FFF2-40B4-BE49-F238E27FC236}">
                <a16:creationId xmlns:a16="http://schemas.microsoft.com/office/drawing/2014/main" id="{7766C532-7841-C8C3-1129-0856C014BB91}"/>
              </a:ext>
            </a:extLst>
          </p:cNvPr>
          <p:cNvPicPr>
            <a:picLocks noChangeAspect="1"/>
          </p:cNvPicPr>
          <p:nvPr/>
        </p:nvPicPr>
        <p:blipFill>
          <a:blip r:embed="rId8"/>
          <a:stretch>
            <a:fillRect/>
          </a:stretch>
        </p:blipFill>
        <p:spPr>
          <a:xfrm>
            <a:off x="19807078" y="10391323"/>
            <a:ext cx="12710185" cy="5681640"/>
          </a:xfrm>
          <a:prstGeom prst="rect">
            <a:avLst/>
          </a:prstGeom>
          <a:ln>
            <a:solidFill>
              <a:schemeClr val="tx1"/>
            </a:solidFill>
          </a:ln>
        </p:spPr>
      </p:pic>
      <p:grpSp>
        <p:nvGrpSpPr>
          <p:cNvPr id="27" name="Group 26">
            <a:extLst>
              <a:ext uri="{FF2B5EF4-FFF2-40B4-BE49-F238E27FC236}">
                <a16:creationId xmlns:a16="http://schemas.microsoft.com/office/drawing/2014/main" id="{C39E340E-EC26-44C6-510C-0E41236BDC77}"/>
              </a:ext>
            </a:extLst>
          </p:cNvPr>
          <p:cNvGrpSpPr/>
          <p:nvPr/>
        </p:nvGrpSpPr>
        <p:grpSpPr>
          <a:xfrm>
            <a:off x="19866142" y="16151601"/>
            <a:ext cx="7374264" cy="682722"/>
            <a:chOff x="7655317" y="6196252"/>
            <a:chExt cx="11061396" cy="1024082"/>
          </a:xfrm>
        </p:grpSpPr>
        <p:sp>
          <p:nvSpPr>
            <p:cNvPr id="31" name="TextBox 30">
              <a:extLst>
                <a:ext uri="{FF2B5EF4-FFF2-40B4-BE49-F238E27FC236}">
                  <a16:creationId xmlns:a16="http://schemas.microsoft.com/office/drawing/2014/main" id="{21AA7F62-CDA1-2209-2905-25DB3934A094}"/>
                </a:ext>
              </a:extLst>
            </p:cNvPr>
            <p:cNvSpPr txBox="1"/>
            <p:nvPr/>
          </p:nvSpPr>
          <p:spPr>
            <a:xfrm>
              <a:off x="7655317" y="6196252"/>
              <a:ext cx="8750472" cy="969496"/>
            </a:xfrm>
            <a:prstGeom prst="rect">
              <a:avLst/>
            </a:prstGeom>
            <a:noFill/>
          </p:spPr>
          <p:txBody>
            <a:bodyPr wrap="none" rtlCol="0">
              <a:spAutoFit/>
            </a:bodyPr>
            <a:lstStyle/>
            <a:p>
              <a:r>
                <a:rPr lang="en-US" sz="3600" dirty="0">
                  <a:solidFill>
                    <a:srgbClr val="2E2D29"/>
                  </a:solidFill>
                  <a:latin typeface="Source Sans Pro Regular"/>
                </a:rPr>
                <a:t>Conclusions and Future Work</a:t>
              </a:r>
            </a:p>
          </p:txBody>
        </p:sp>
        <p:sp>
          <p:nvSpPr>
            <p:cNvPr id="33" name="Rectangle 32">
              <a:extLst>
                <a:ext uri="{FF2B5EF4-FFF2-40B4-BE49-F238E27FC236}">
                  <a16:creationId xmlns:a16="http://schemas.microsoft.com/office/drawing/2014/main" id="{D15D844E-D507-AB2A-024E-68E057DB8D6A}"/>
                </a:ext>
              </a:extLst>
            </p:cNvPr>
            <p:cNvSpPr/>
            <p:nvPr/>
          </p:nvSpPr>
          <p:spPr>
            <a:xfrm>
              <a:off x="7743913" y="7174616"/>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sp>
        <p:nvSpPr>
          <p:cNvPr id="36" name="TextBox 35">
            <a:extLst>
              <a:ext uri="{FF2B5EF4-FFF2-40B4-BE49-F238E27FC236}">
                <a16:creationId xmlns:a16="http://schemas.microsoft.com/office/drawing/2014/main" id="{17D1301C-F79F-6D75-E93E-0945FBBD7991}"/>
              </a:ext>
            </a:extLst>
          </p:cNvPr>
          <p:cNvSpPr txBox="1"/>
          <p:nvPr/>
        </p:nvSpPr>
        <p:spPr>
          <a:xfrm>
            <a:off x="19848700" y="16922177"/>
            <a:ext cx="12748851" cy="1938992"/>
          </a:xfrm>
          <a:prstGeom prst="rect">
            <a:avLst/>
          </a:prstGeom>
          <a:noFill/>
        </p:spPr>
        <p:txBody>
          <a:bodyPr wrap="square" rtlCol="0">
            <a:spAutoFit/>
          </a:bodyPr>
          <a:lstStyle/>
          <a:p>
            <a:pPr marL="571500" indent="-571500">
              <a:buFont typeface="Arial" panose="020B0604020202020204" pitchFamily="34" charset="0"/>
              <a:buChar char="•"/>
            </a:pPr>
            <a:r>
              <a:rPr lang="sv-SE" sz="3000" dirty="0" err="1"/>
              <a:t>Implementing</a:t>
            </a:r>
            <a:r>
              <a:rPr lang="sv-SE" sz="3000" dirty="0"/>
              <a:t> </a:t>
            </a:r>
            <a:r>
              <a:rPr lang="sv-SE" sz="3000" dirty="0" err="1"/>
              <a:t>sparse</a:t>
            </a:r>
            <a:r>
              <a:rPr lang="sv-SE" sz="3000" dirty="0"/>
              <a:t> matrix handling </a:t>
            </a:r>
            <a:r>
              <a:rPr lang="sv-SE" sz="3000" dirty="0" err="1"/>
              <a:t>would</a:t>
            </a:r>
            <a:r>
              <a:rPr lang="sv-SE" sz="3000" dirty="0"/>
              <a:t> </a:t>
            </a:r>
            <a:r>
              <a:rPr lang="sv-SE" sz="3000" dirty="0" err="1"/>
              <a:t>greatly</a:t>
            </a:r>
            <a:r>
              <a:rPr lang="sv-SE" sz="3000" dirty="0"/>
              <a:t> </a:t>
            </a:r>
            <a:r>
              <a:rPr lang="sv-SE" sz="3000" dirty="0" err="1"/>
              <a:t>improve</a:t>
            </a:r>
            <a:r>
              <a:rPr lang="sv-SE" sz="3000" dirty="0"/>
              <a:t> </a:t>
            </a:r>
            <a:r>
              <a:rPr lang="sv-SE" sz="3000" dirty="0" err="1"/>
              <a:t>performance</a:t>
            </a:r>
            <a:endParaRPr lang="sv-SE" sz="3000" dirty="0"/>
          </a:p>
          <a:p>
            <a:pPr marL="571500" indent="-571500">
              <a:buFont typeface="Arial" panose="020B0604020202020204" pitchFamily="34" charset="0"/>
              <a:buChar char="•"/>
            </a:pPr>
            <a:r>
              <a:rPr lang="sv-SE" sz="3000" dirty="0"/>
              <a:t>Writing a </a:t>
            </a:r>
            <a:r>
              <a:rPr lang="sv-SE" sz="3000" dirty="0" err="1"/>
              <a:t>more</a:t>
            </a:r>
            <a:r>
              <a:rPr lang="sv-SE" sz="3000" dirty="0"/>
              <a:t> </a:t>
            </a:r>
            <a:r>
              <a:rPr lang="sv-SE" sz="3000" dirty="0" err="1"/>
              <a:t>optimized</a:t>
            </a:r>
            <a:r>
              <a:rPr lang="sv-SE" sz="3000" dirty="0"/>
              <a:t> </a:t>
            </a:r>
            <a:r>
              <a:rPr lang="sv-SE" sz="3000" dirty="0" err="1"/>
              <a:t>backtracking</a:t>
            </a:r>
            <a:r>
              <a:rPr lang="sv-SE" sz="3000" dirty="0"/>
              <a:t> </a:t>
            </a:r>
            <a:r>
              <a:rPr lang="sv-SE" sz="3000" dirty="0" err="1"/>
              <a:t>search</a:t>
            </a:r>
            <a:r>
              <a:rPr lang="sv-SE" sz="3000" dirty="0"/>
              <a:t> </a:t>
            </a:r>
            <a:r>
              <a:rPr lang="sv-SE" sz="3000" dirty="0" err="1"/>
              <a:t>would</a:t>
            </a:r>
            <a:r>
              <a:rPr lang="sv-SE" sz="3000" dirty="0"/>
              <a:t> benefit the GPU-version</a:t>
            </a:r>
          </a:p>
          <a:p>
            <a:pPr marL="571500" indent="-571500">
              <a:buFont typeface="Arial" panose="020B0604020202020204" pitchFamily="34" charset="0"/>
              <a:buChar char="•"/>
            </a:pPr>
            <a:r>
              <a:rPr lang="sv-SE" sz="3000" dirty="0" err="1"/>
              <a:t>There</a:t>
            </a:r>
            <a:r>
              <a:rPr lang="sv-SE" sz="3000" dirty="0"/>
              <a:t> </a:t>
            </a:r>
            <a:r>
              <a:rPr lang="sv-SE" sz="3000" dirty="0" err="1"/>
              <a:t>were</a:t>
            </a:r>
            <a:r>
              <a:rPr lang="sv-SE" sz="3000" dirty="0"/>
              <a:t> </a:t>
            </a:r>
            <a:r>
              <a:rPr lang="sv-SE" sz="3000" dirty="0" err="1"/>
              <a:t>some</a:t>
            </a:r>
            <a:r>
              <a:rPr lang="sv-SE" sz="3000" dirty="0"/>
              <a:t> </a:t>
            </a:r>
            <a:r>
              <a:rPr lang="sv-SE" sz="3000" dirty="0" err="1"/>
              <a:t>numerical</a:t>
            </a:r>
            <a:r>
              <a:rPr lang="sv-SE" sz="3000" dirty="0"/>
              <a:t> </a:t>
            </a:r>
            <a:r>
              <a:rPr lang="sv-SE" sz="3000" dirty="0" err="1"/>
              <a:t>instabilities</a:t>
            </a:r>
            <a:r>
              <a:rPr lang="sv-SE" sz="3000" dirty="0"/>
              <a:t> </a:t>
            </a:r>
            <a:r>
              <a:rPr lang="sv-SE" sz="3000" dirty="0" err="1"/>
              <a:t>when</a:t>
            </a:r>
            <a:r>
              <a:rPr lang="sv-SE" sz="3000" dirty="0"/>
              <a:t> </a:t>
            </a:r>
            <a:r>
              <a:rPr lang="sv-SE" sz="3000" dirty="0" err="1"/>
              <a:t>having</a:t>
            </a:r>
            <a:r>
              <a:rPr lang="sv-SE" sz="3000" dirty="0"/>
              <a:t> </a:t>
            </a:r>
            <a:r>
              <a:rPr lang="sv-SE" sz="3000" dirty="0" err="1"/>
              <a:t>too</a:t>
            </a:r>
            <a:r>
              <a:rPr lang="sv-SE" sz="3000" dirty="0"/>
              <a:t> </a:t>
            </a:r>
            <a:r>
              <a:rPr lang="sv-SE" sz="3000" dirty="0" err="1"/>
              <a:t>many</a:t>
            </a:r>
            <a:r>
              <a:rPr lang="sv-SE" sz="3000" dirty="0"/>
              <a:t> </a:t>
            </a:r>
            <a:r>
              <a:rPr lang="sv-SE" sz="3000" dirty="0" err="1"/>
              <a:t>constraints</a:t>
            </a:r>
            <a:r>
              <a:rPr lang="sv-SE" sz="3000" dirty="0"/>
              <a:t>. </a:t>
            </a:r>
            <a:r>
              <a:rPr lang="sv-SE" sz="3000" dirty="0" err="1"/>
              <a:t>Future</a:t>
            </a:r>
            <a:r>
              <a:rPr lang="sv-SE" sz="3000" dirty="0"/>
              <a:t> </a:t>
            </a:r>
            <a:r>
              <a:rPr lang="sv-SE" sz="3000" dirty="0" err="1"/>
              <a:t>work</a:t>
            </a:r>
            <a:r>
              <a:rPr lang="sv-SE" sz="3000" dirty="0"/>
              <a:t> </a:t>
            </a:r>
            <a:r>
              <a:rPr lang="sv-SE" sz="3000" dirty="0" err="1"/>
              <a:t>should</a:t>
            </a:r>
            <a:r>
              <a:rPr lang="sv-SE" sz="3000" dirty="0"/>
              <a:t> </a:t>
            </a:r>
            <a:r>
              <a:rPr lang="sv-SE" sz="3000" dirty="0" err="1"/>
              <a:t>address</a:t>
            </a:r>
            <a:r>
              <a:rPr lang="sv-SE" sz="3000" dirty="0"/>
              <a:t> </a:t>
            </a:r>
            <a:r>
              <a:rPr lang="sv-SE" sz="3000" dirty="0" err="1"/>
              <a:t>this</a:t>
            </a:r>
            <a:r>
              <a:rPr lang="sv-SE" sz="3000" dirty="0"/>
              <a:t>.</a:t>
            </a:r>
          </a:p>
        </p:txBody>
      </p:sp>
      <p:grpSp>
        <p:nvGrpSpPr>
          <p:cNvPr id="25" name="Group 24">
            <a:extLst>
              <a:ext uri="{FF2B5EF4-FFF2-40B4-BE49-F238E27FC236}">
                <a16:creationId xmlns:a16="http://schemas.microsoft.com/office/drawing/2014/main" id="{A0FBA404-7957-D14F-4804-AC318D18E515}"/>
              </a:ext>
            </a:extLst>
          </p:cNvPr>
          <p:cNvGrpSpPr/>
          <p:nvPr/>
        </p:nvGrpSpPr>
        <p:grpSpPr>
          <a:xfrm>
            <a:off x="185314" y="9736791"/>
            <a:ext cx="7374264" cy="784322"/>
            <a:chOff x="7655317" y="6043852"/>
            <a:chExt cx="11061396" cy="1176482"/>
          </a:xfrm>
        </p:grpSpPr>
        <p:sp>
          <p:nvSpPr>
            <p:cNvPr id="44" name="TextBox 43">
              <a:extLst>
                <a:ext uri="{FF2B5EF4-FFF2-40B4-BE49-F238E27FC236}">
                  <a16:creationId xmlns:a16="http://schemas.microsoft.com/office/drawing/2014/main" id="{44AE8191-C713-0419-280F-548FB91060CD}"/>
                </a:ext>
              </a:extLst>
            </p:cNvPr>
            <p:cNvSpPr txBox="1"/>
            <p:nvPr/>
          </p:nvSpPr>
          <p:spPr>
            <a:xfrm>
              <a:off x="7655317" y="6043852"/>
              <a:ext cx="6773970" cy="1061828"/>
            </a:xfrm>
            <a:prstGeom prst="rect">
              <a:avLst/>
            </a:prstGeom>
            <a:noFill/>
          </p:spPr>
          <p:txBody>
            <a:bodyPr wrap="none" rtlCol="0">
              <a:spAutoFit/>
            </a:bodyPr>
            <a:lstStyle/>
            <a:p>
              <a:r>
                <a:rPr lang="en-US" sz="4000" dirty="0">
                  <a:solidFill>
                    <a:srgbClr val="2E2D29"/>
                  </a:solidFill>
                  <a:latin typeface="Source Sans Pro Regular"/>
                </a:rPr>
                <a:t>Existing GPU solvers</a:t>
              </a:r>
            </a:p>
          </p:txBody>
        </p:sp>
        <p:sp>
          <p:nvSpPr>
            <p:cNvPr id="54" name="Rectangle 53">
              <a:extLst>
                <a:ext uri="{FF2B5EF4-FFF2-40B4-BE49-F238E27FC236}">
                  <a16:creationId xmlns:a16="http://schemas.microsoft.com/office/drawing/2014/main" id="{5686B8D9-95CB-0E6E-53D8-F282B277C490}"/>
                </a:ext>
              </a:extLst>
            </p:cNvPr>
            <p:cNvSpPr/>
            <p:nvPr/>
          </p:nvSpPr>
          <p:spPr>
            <a:xfrm>
              <a:off x="7743913" y="7174616"/>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sp>
        <p:nvSpPr>
          <p:cNvPr id="55" name="TextBox 54">
            <a:extLst>
              <a:ext uri="{FF2B5EF4-FFF2-40B4-BE49-F238E27FC236}">
                <a16:creationId xmlns:a16="http://schemas.microsoft.com/office/drawing/2014/main" id="{CA276CF6-BD20-FB34-4FA4-6EFAB91E1A25}"/>
              </a:ext>
            </a:extLst>
          </p:cNvPr>
          <p:cNvSpPr txBox="1"/>
          <p:nvPr/>
        </p:nvSpPr>
        <p:spPr>
          <a:xfrm>
            <a:off x="162188" y="10547166"/>
            <a:ext cx="7385666" cy="3323987"/>
          </a:xfrm>
          <a:prstGeom prst="rect">
            <a:avLst/>
          </a:prstGeom>
          <a:noFill/>
        </p:spPr>
        <p:txBody>
          <a:bodyPr wrap="square" rtlCol="0">
            <a:spAutoFit/>
          </a:bodyPr>
          <a:lstStyle/>
          <a:p>
            <a:pPr marL="457200" indent="-457200" algn="just">
              <a:buFont typeface="Arial" panose="020B0604020202020204" pitchFamily="34" charset="0"/>
              <a:buChar char="•"/>
            </a:pPr>
            <a:r>
              <a:rPr lang="sv-SE" sz="3000" dirty="0" err="1"/>
              <a:t>Currently</a:t>
            </a:r>
            <a:r>
              <a:rPr lang="sv-SE" sz="3000" dirty="0"/>
              <a:t>, </a:t>
            </a:r>
            <a:r>
              <a:rPr lang="sv-SE" sz="3000" dirty="0" err="1"/>
              <a:t>only</a:t>
            </a:r>
            <a:r>
              <a:rPr lang="sv-SE" sz="3000" dirty="0"/>
              <a:t> a </a:t>
            </a:r>
            <a:r>
              <a:rPr lang="sv-SE" sz="3000" dirty="0" err="1"/>
              <a:t>few</a:t>
            </a:r>
            <a:r>
              <a:rPr lang="sv-SE" sz="3000" dirty="0"/>
              <a:t> GPU </a:t>
            </a:r>
            <a:r>
              <a:rPr lang="sv-SE" sz="3000" dirty="0" err="1"/>
              <a:t>widespread</a:t>
            </a:r>
            <a:r>
              <a:rPr lang="sv-SE" sz="3000" dirty="0"/>
              <a:t> GPU </a:t>
            </a:r>
            <a:r>
              <a:rPr lang="sv-SE" sz="3000" dirty="0" err="1"/>
              <a:t>solvers</a:t>
            </a:r>
            <a:r>
              <a:rPr lang="sv-SE" sz="3000" dirty="0"/>
              <a:t> </a:t>
            </a:r>
            <a:r>
              <a:rPr lang="sv-SE" sz="3000" dirty="0" err="1"/>
              <a:t>exist</a:t>
            </a:r>
            <a:r>
              <a:rPr lang="sv-SE" sz="3000" dirty="0"/>
              <a:t>, </a:t>
            </a:r>
            <a:r>
              <a:rPr lang="sv-SE" sz="3000" dirty="0" err="1"/>
              <a:t>almost</a:t>
            </a:r>
            <a:r>
              <a:rPr lang="sv-SE" sz="3000" dirty="0"/>
              <a:t> all </a:t>
            </a:r>
            <a:r>
              <a:rPr lang="sv-SE" sz="3000" dirty="0" err="1"/>
              <a:t>of</a:t>
            </a:r>
            <a:r>
              <a:rPr lang="sv-SE" sz="3000" dirty="0"/>
              <a:t> </a:t>
            </a:r>
            <a:r>
              <a:rPr lang="sv-SE" sz="3000" dirty="0" err="1"/>
              <a:t>which</a:t>
            </a:r>
            <a:r>
              <a:rPr lang="sv-SE" sz="3000" dirty="0"/>
              <a:t> </a:t>
            </a:r>
            <a:r>
              <a:rPr lang="sv-SE" sz="3000" dirty="0" err="1"/>
              <a:t>are</a:t>
            </a:r>
            <a:r>
              <a:rPr lang="sv-SE" sz="3000" dirty="0"/>
              <a:t> </a:t>
            </a:r>
            <a:r>
              <a:rPr lang="sv-SE" sz="3000" dirty="0" err="1"/>
              <a:t>based</a:t>
            </a:r>
            <a:r>
              <a:rPr lang="sv-SE" sz="3000" dirty="0"/>
              <a:t> on the </a:t>
            </a:r>
            <a:r>
              <a:rPr lang="sv-SE" sz="3000" dirty="0" err="1"/>
              <a:t>alternating</a:t>
            </a:r>
            <a:r>
              <a:rPr lang="sv-SE" sz="3000" dirty="0"/>
              <a:t> </a:t>
            </a:r>
            <a:r>
              <a:rPr lang="sv-SE" sz="3000" dirty="0" err="1"/>
              <a:t>direction</a:t>
            </a:r>
            <a:r>
              <a:rPr lang="sv-SE" sz="3000" dirty="0"/>
              <a:t> </a:t>
            </a:r>
            <a:r>
              <a:rPr lang="sv-SE" sz="3000" dirty="0" err="1"/>
              <a:t>of</a:t>
            </a:r>
            <a:r>
              <a:rPr lang="sv-SE" sz="3000" dirty="0"/>
              <a:t> </a:t>
            </a:r>
            <a:r>
              <a:rPr lang="sv-SE" sz="3000" dirty="0" err="1"/>
              <a:t>multipliers</a:t>
            </a:r>
            <a:r>
              <a:rPr lang="sv-SE" sz="3000" dirty="0"/>
              <a:t> </a:t>
            </a:r>
            <a:r>
              <a:rPr lang="sv-SE" sz="3000" dirty="0" err="1"/>
              <a:t>method</a:t>
            </a:r>
            <a:r>
              <a:rPr lang="sv-SE" sz="3000" dirty="0"/>
              <a:t> (ADMM). </a:t>
            </a:r>
          </a:p>
          <a:p>
            <a:pPr marL="457200" indent="-457200" algn="just">
              <a:buFont typeface="Arial" panose="020B0604020202020204" pitchFamily="34" charset="0"/>
              <a:buChar char="•"/>
            </a:pPr>
            <a:r>
              <a:rPr lang="sv-SE" sz="3000" dirty="0" err="1"/>
              <a:t>This</a:t>
            </a:r>
            <a:r>
              <a:rPr lang="sv-SE" sz="3000" dirty="0"/>
              <a:t> </a:t>
            </a:r>
            <a:r>
              <a:rPr lang="sv-SE" sz="3000" dirty="0" err="1"/>
              <a:t>project</a:t>
            </a:r>
            <a:r>
              <a:rPr lang="sv-SE" sz="3000" dirty="0"/>
              <a:t> </a:t>
            </a:r>
            <a:r>
              <a:rPr lang="sv-SE" sz="3000" dirty="0" err="1"/>
              <a:t>implements</a:t>
            </a:r>
            <a:r>
              <a:rPr lang="sv-SE" sz="3000" dirty="0"/>
              <a:t> an </a:t>
            </a:r>
            <a:r>
              <a:rPr lang="sv-SE" sz="3000" dirty="0" err="1"/>
              <a:t>interior</a:t>
            </a:r>
            <a:r>
              <a:rPr lang="sv-SE" sz="3000" dirty="0"/>
              <a:t> </a:t>
            </a:r>
            <a:r>
              <a:rPr lang="sv-SE" sz="3000" dirty="0" err="1"/>
              <a:t>point</a:t>
            </a:r>
            <a:r>
              <a:rPr lang="sv-SE" sz="3000" dirty="0"/>
              <a:t> </a:t>
            </a:r>
            <a:r>
              <a:rPr lang="sv-SE" sz="3000" dirty="0" err="1"/>
              <a:t>method</a:t>
            </a:r>
            <a:r>
              <a:rPr lang="sv-SE" sz="3000" dirty="0"/>
              <a:t>, </a:t>
            </a:r>
            <a:r>
              <a:rPr lang="sv-SE" sz="3000" dirty="0" err="1"/>
              <a:t>which</a:t>
            </a:r>
            <a:r>
              <a:rPr lang="sv-SE" sz="3000" dirty="0"/>
              <a:t> </a:t>
            </a:r>
            <a:r>
              <a:rPr lang="sv-SE" sz="3000" dirty="0" err="1"/>
              <a:t>was</a:t>
            </a:r>
            <a:r>
              <a:rPr lang="sv-SE" sz="3000" dirty="0"/>
              <a:t> </a:t>
            </a:r>
            <a:r>
              <a:rPr lang="sv-SE" sz="3000" dirty="0" err="1"/>
              <a:t>compared</a:t>
            </a:r>
            <a:r>
              <a:rPr lang="sv-SE" sz="3000" dirty="0"/>
              <a:t> to the </a:t>
            </a:r>
            <a:r>
              <a:rPr lang="sv-SE" sz="3000" dirty="0" err="1"/>
              <a:t>existing</a:t>
            </a:r>
            <a:r>
              <a:rPr lang="sv-SE" sz="3000" dirty="0"/>
              <a:t> </a:t>
            </a:r>
            <a:r>
              <a:rPr lang="sv-SE" sz="3000" dirty="0" err="1"/>
              <a:t>JaxOpt</a:t>
            </a:r>
            <a:r>
              <a:rPr lang="sv-SE" sz="3000" dirty="0"/>
              <a:t> </a:t>
            </a:r>
            <a:r>
              <a:rPr lang="sv-SE" sz="3000" dirty="0" err="1"/>
              <a:t>solver</a:t>
            </a:r>
            <a:r>
              <a:rPr lang="sv-SE" sz="3000" dirty="0"/>
              <a:t>.</a:t>
            </a:r>
          </a:p>
        </p:txBody>
      </p:sp>
      <p:grpSp>
        <p:nvGrpSpPr>
          <p:cNvPr id="56" name="Group 55">
            <a:extLst>
              <a:ext uri="{FF2B5EF4-FFF2-40B4-BE49-F238E27FC236}">
                <a16:creationId xmlns:a16="http://schemas.microsoft.com/office/drawing/2014/main" id="{1A765C11-8904-0962-FA34-5D7857872F55}"/>
              </a:ext>
            </a:extLst>
          </p:cNvPr>
          <p:cNvGrpSpPr/>
          <p:nvPr/>
        </p:nvGrpSpPr>
        <p:grpSpPr>
          <a:xfrm>
            <a:off x="173590" y="13820320"/>
            <a:ext cx="7374264" cy="784322"/>
            <a:chOff x="7655317" y="6043852"/>
            <a:chExt cx="11061396" cy="1176482"/>
          </a:xfrm>
        </p:grpSpPr>
        <p:sp>
          <p:nvSpPr>
            <p:cNvPr id="57" name="TextBox 56">
              <a:extLst>
                <a:ext uri="{FF2B5EF4-FFF2-40B4-BE49-F238E27FC236}">
                  <a16:creationId xmlns:a16="http://schemas.microsoft.com/office/drawing/2014/main" id="{242FC832-7A46-5EB6-A172-4B8EB3D08D30}"/>
                </a:ext>
              </a:extLst>
            </p:cNvPr>
            <p:cNvSpPr txBox="1"/>
            <p:nvPr/>
          </p:nvSpPr>
          <p:spPr>
            <a:xfrm>
              <a:off x="7655317" y="6043852"/>
              <a:ext cx="5497179" cy="1061828"/>
            </a:xfrm>
            <a:prstGeom prst="rect">
              <a:avLst/>
            </a:prstGeom>
            <a:noFill/>
          </p:spPr>
          <p:txBody>
            <a:bodyPr wrap="none" rtlCol="0">
              <a:spAutoFit/>
            </a:bodyPr>
            <a:lstStyle/>
            <a:p>
              <a:r>
                <a:rPr lang="en-US" sz="4000" dirty="0">
                  <a:solidFill>
                    <a:srgbClr val="2E2D29"/>
                  </a:solidFill>
                  <a:latin typeface="Source Sans Pro Regular"/>
                </a:rPr>
                <a:t>Implementation</a:t>
              </a:r>
            </a:p>
          </p:txBody>
        </p:sp>
        <p:sp>
          <p:nvSpPr>
            <p:cNvPr id="58" name="Rectangle 57">
              <a:extLst>
                <a:ext uri="{FF2B5EF4-FFF2-40B4-BE49-F238E27FC236}">
                  <a16:creationId xmlns:a16="http://schemas.microsoft.com/office/drawing/2014/main" id="{E4D124CD-E3C9-37D8-0A7B-78B4C88252E9}"/>
                </a:ext>
              </a:extLst>
            </p:cNvPr>
            <p:cNvSpPr/>
            <p:nvPr/>
          </p:nvSpPr>
          <p:spPr>
            <a:xfrm>
              <a:off x="7743913" y="7174616"/>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sp>
        <p:nvSpPr>
          <p:cNvPr id="59" name="TextBox 58">
            <a:extLst>
              <a:ext uri="{FF2B5EF4-FFF2-40B4-BE49-F238E27FC236}">
                <a16:creationId xmlns:a16="http://schemas.microsoft.com/office/drawing/2014/main" id="{DF9CE2CD-8A4D-2D44-7631-FD17940C6AB4}"/>
              </a:ext>
            </a:extLst>
          </p:cNvPr>
          <p:cNvSpPr txBox="1"/>
          <p:nvPr/>
        </p:nvSpPr>
        <p:spPr>
          <a:xfrm>
            <a:off x="97970" y="14594415"/>
            <a:ext cx="7547855" cy="1938992"/>
          </a:xfrm>
          <a:prstGeom prst="rect">
            <a:avLst/>
          </a:prstGeom>
          <a:noFill/>
        </p:spPr>
        <p:txBody>
          <a:bodyPr wrap="square" rtlCol="0">
            <a:spAutoFit/>
          </a:bodyPr>
          <a:lstStyle/>
          <a:p>
            <a:pPr marL="457200" indent="-457200" algn="just">
              <a:buFont typeface="Arial" panose="020B0604020202020204" pitchFamily="34" charset="0"/>
              <a:buChar char="•"/>
            </a:pPr>
            <a:r>
              <a:rPr lang="sv-SE" sz="3000" dirty="0" err="1"/>
              <a:t>Our</a:t>
            </a:r>
            <a:r>
              <a:rPr lang="sv-SE" sz="3000" dirty="0"/>
              <a:t> LP </a:t>
            </a:r>
            <a:r>
              <a:rPr lang="sv-SE" sz="3000" dirty="0" err="1"/>
              <a:t>solver</a:t>
            </a:r>
            <a:r>
              <a:rPr lang="sv-SE" sz="3000" dirty="0"/>
              <a:t> </a:t>
            </a:r>
            <a:r>
              <a:rPr lang="sv-SE" sz="3000" dirty="0" err="1"/>
              <a:t>implemented</a:t>
            </a:r>
            <a:r>
              <a:rPr lang="sv-SE" sz="3000" dirty="0"/>
              <a:t> the </a:t>
            </a:r>
            <a:r>
              <a:rPr lang="sv-SE" sz="3000" dirty="0" err="1"/>
              <a:t>barrier</a:t>
            </a:r>
            <a:r>
              <a:rPr lang="sv-SE" sz="3000" dirty="0"/>
              <a:t> </a:t>
            </a:r>
            <a:r>
              <a:rPr lang="sv-SE" sz="3000" dirty="0" err="1"/>
              <a:t>method</a:t>
            </a:r>
            <a:r>
              <a:rPr lang="sv-SE" sz="3000" dirty="0"/>
              <a:t>, </a:t>
            </a:r>
            <a:r>
              <a:rPr lang="sv-SE" sz="3000" dirty="0" err="1"/>
              <a:t>leveraging</a:t>
            </a:r>
            <a:r>
              <a:rPr lang="sv-SE" sz="3000" dirty="0"/>
              <a:t> </a:t>
            </a:r>
            <a:r>
              <a:rPr lang="sv-SE" sz="3000" dirty="0" err="1"/>
              <a:t>Newton’s</a:t>
            </a:r>
            <a:r>
              <a:rPr lang="sv-SE" sz="3000" dirty="0"/>
              <a:t> </a:t>
            </a:r>
            <a:r>
              <a:rPr lang="sv-SE" sz="3000" dirty="0" err="1"/>
              <a:t>method</a:t>
            </a:r>
            <a:r>
              <a:rPr lang="sv-SE" sz="3000" dirty="0"/>
              <a:t> to </a:t>
            </a:r>
            <a:r>
              <a:rPr lang="sv-SE" sz="3000" dirty="0" err="1"/>
              <a:t>solve</a:t>
            </a:r>
            <a:r>
              <a:rPr lang="sv-SE" sz="3000" dirty="0"/>
              <a:t> a </a:t>
            </a:r>
            <a:r>
              <a:rPr lang="sv-SE" sz="3000" dirty="0" err="1"/>
              <a:t>modified</a:t>
            </a:r>
            <a:r>
              <a:rPr lang="sv-SE" sz="3000" dirty="0"/>
              <a:t> </a:t>
            </a:r>
            <a:r>
              <a:rPr lang="sv-SE" sz="3000" dirty="0" err="1"/>
              <a:t>objective</a:t>
            </a:r>
            <a:r>
              <a:rPr lang="sv-SE" sz="3000" dirty="0"/>
              <a:t> </a:t>
            </a:r>
            <a:r>
              <a:rPr lang="sv-SE" sz="3000" dirty="0" err="1"/>
              <a:t>during</a:t>
            </a:r>
            <a:r>
              <a:rPr lang="sv-SE" sz="3000" dirty="0"/>
              <a:t> </a:t>
            </a:r>
            <a:r>
              <a:rPr lang="sv-SE" sz="3000" dirty="0" err="1"/>
              <a:t>each</a:t>
            </a:r>
            <a:r>
              <a:rPr lang="sv-SE" sz="3000" dirty="0"/>
              <a:t> </a:t>
            </a:r>
            <a:r>
              <a:rPr lang="sv-SE" sz="3000" dirty="0" err="1"/>
              <a:t>centering</a:t>
            </a:r>
            <a:r>
              <a:rPr lang="sv-SE" sz="3000" dirty="0"/>
              <a:t> step:</a:t>
            </a:r>
          </a:p>
        </p:txBody>
      </p:sp>
      <p:sp>
        <p:nvSpPr>
          <p:cNvPr id="65" name="TextBox 64">
            <a:extLst>
              <a:ext uri="{FF2B5EF4-FFF2-40B4-BE49-F238E27FC236}">
                <a16:creationId xmlns:a16="http://schemas.microsoft.com/office/drawing/2014/main" id="{003F641C-282B-FC96-E88A-0FC49CAF6601}"/>
              </a:ext>
            </a:extLst>
          </p:cNvPr>
          <p:cNvSpPr txBox="1"/>
          <p:nvPr/>
        </p:nvSpPr>
        <p:spPr>
          <a:xfrm>
            <a:off x="1282465" y="16468988"/>
            <a:ext cx="4864336" cy="1043692"/>
          </a:xfrm>
          <a:custGeom>
            <a:avLst/>
            <a:gdLst/>
            <a:ahLst/>
            <a:cxnLst/>
            <a:rect l="l" t="t" r="r" b="b"/>
            <a:pathLst>
              <a:path w="4968409" h="1140725">
                <a:moveTo>
                  <a:pt x="2681409" y="994459"/>
                </a:moveTo>
                <a:lnTo>
                  <a:pt x="2893415" y="994459"/>
                </a:lnTo>
                <a:lnTo>
                  <a:pt x="2893415" y="1017347"/>
                </a:lnTo>
                <a:lnTo>
                  <a:pt x="2681409" y="1017347"/>
                </a:lnTo>
                <a:close/>
                <a:moveTo>
                  <a:pt x="431458" y="935429"/>
                </a:moveTo>
                <a:cubicBezTo>
                  <a:pt x="427765" y="935429"/>
                  <a:pt x="424130" y="935945"/>
                  <a:pt x="420552" y="936979"/>
                </a:cubicBezTo>
                <a:cubicBezTo>
                  <a:pt x="416974" y="938011"/>
                  <a:pt x="413338" y="939731"/>
                  <a:pt x="409644" y="942141"/>
                </a:cubicBezTo>
                <a:cubicBezTo>
                  <a:pt x="405949" y="944551"/>
                  <a:pt x="402111" y="947647"/>
                  <a:pt x="398129" y="951433"/>
                </a:cubicBezTo>
                <a:cubicBezTo>
                  <a:pt x="394147" y="955219"/>
                  <a:pt x="389905" y="959981"/>
                  <a:pt x="385404" y="965717"/>
                </a:cubicBezTo>
                <a:lnTo>
                  <a:pt x="385404" y="1027493"/>
                </a:lnTo>
                <a:cubicBezTo>
                  <a:pt x="393254" y="1037015"/>
                  <a:pt x="400756" y="1044271"/>
                  <a:pt x="407912" y="1049263"/>
                </a:cubicBezTo>
                <a:cubicBezTo>
                  <a:pt x="415068" y="1054253"/>
                  <a:pt x="422513" y="1056747"/>
                  <a:pt x="430248" y="1056747"/>
                </a:cubicBezTo>
                <a:cubicBezTo>
                  <a:pt x="437404" y="1056747"/>
                  <a:pt x="443521" y="1055027"/>
                  <a:pt x="448600" y="1051585"/>
                </a:cubicBezTo>
                <a:cubicBezTo>
                  <a:pt x="453679" y="1048143"/>
                  <a:pt x="457806" y="1043583"/>
                  <a:pt x="460980" y="1037905"/>
                </a:cubicBezTo>
                <a:cubicBezTo>
                  <a:pt x="464153" y="1032227"/>
                  <a:pt x="466461" y="1025859"/>
                  <a:pt x="467905" y="1018803"/>
                </a:cubicBezTo>
                <a:cubicBezTo>
                  <a:pt x="469348" y="1011749"/>
                  <a:pt x="470069" y="1004607"/>
                  <a:pt x="470069" y="997379"/>
                </a:cubicBezTo>
                <a:cubicBezTo>
                  <a:pt x="470069" y="989463"/>
                  <a:pt x="469463" y="981777"/>
                  <a:pt x="468251" y="974321"/>
                </a:cubicBezTo>
                <a:cubicBezTo>
                  <a:pt x="467040" y="966863"/>
                  <a:pt x="464933" y="960267"/>
                  <a:pt x="461931" y="954531"/>
                </a:cubicBezTo>
                <a:cubicBezTo>
                  <a:pt x="458930" y="948795"/>
                  <a:pt x="454948" y="944177"/>
                  <a:pt x="449985" y="940679"/>
                </a:cubicBezTo>
                <a:cubicBezTo>
                  <a:pt x="445022" y="937179"/>
                  <a:pt x="438847" y="935429"/>
                  <a:pt x="431458" y="935429"/>
                </a:cubicBezTo>
                <a:close/>
                <a:moveTo>
                  <a:pt x="1347965" y="934741"/>
                </a:moveTo>
                <a:cubicBezTo>
                  <a:pt x="1339515" y="934741"/>
                  <a:pt x="1332251" y="936233"/>
                  <a:pt x="1326173" y="939215"/>
                </a:cubicBezTo>
                <a:cubicBezTo>
                  <a:pt x="1320096" y="942199"/>
                  <a:pt x="1315089" y="946415"/>
                  <a:pt x="1311154" y="951863"/>
                </a:cubicBezTo>
                <a:cubicBezTo>
                  <a:pt x="1307218" y="957313"/>
                  <a:pt x="1304295" y="963765"/>
                  <a:pt x="1302385" y="971223"/>
                </a:cubicBezTo>
                <a:cubicBezTo>
                  <a:pt x="1300476" y="978679"/>
                  <a:pt x="1299521" y="986825"/>
                  <a:pt x="1299521" y="995659"/>
                </a:cubicBezTo>
                <a:cubicBezTo>
                  <a:pt x="1299521" y="1004147"/>
                  <a:pt x="1300302" y="1012121"/>
                  <a:pt x="1301865" y="1019579"/>
                </a:cubicBezTo>
                <a:cubicBezTo>
                  <a:pt x="1303428" y="1027035"/>
                  <a:pt x="1306033" y="1033545"/>
                  <a:pt x="1309679" y="1039109"/>
                </a:cubicBezTo>
                <a:cubicBezTo>
                  <a:pt x="1313325" y="1044673"/>
                  <a:pt x="1318215" y="1049091"/>
                  <a:pt x="1324350" y="1052359"/>
                </a:cubicBezTo>
                <a:cubicBezTo>
                  <a:pt x="1330485" y="1055629"/>
                  <a:pt x="1338125" y="1057265"/>
                  <a:pt x="1347271" y="1057265"/>
                </a:cubicBezTo>
                <a:cubicBezTo>
                  <a:pt x="1355606" y="1057265"/>
                  <a:pt x="1362841" y="1055773"/>
                  <a:pt x="1368976" y="1052789"/>
                </a:cubicBezTo>
                <a:cubicBezTo>
                  <a:pt x="1375111" y="1049807"/>
                  <a:pt x="1380146" y="1045619"/>
                  <a:pt x="1384082" y="1040227"/>
                </a:cubicBezTo>
                <a:cubicBezTo>
                  <a:pt x="1388017" y="1034837"/>
                  <a:pt x="1390911" y="1028411"/>
                  <a:pt x="1392764" y="1020955"/>
                </a:cubicBezTo>
                <a:cubicBezTo>
                  <a:pt x="1394616" y="1013497"/>
                  <a:pt x="1395543" y="1005295"/>
                  <a:pt x="1395543" y="996347"/>
                </a:cubicBezTo>
                <a:cubicBezTo>
                  <a:pt x="1395543" y="987973"/>
                  <a:pt x="1394761" y="980057"/>
                  <a:pt x="1393198" y="972599"/>
                </a:cubicBezTo>
                <a:cubicBezTo>
                  <a:pt x="1391635" y="965143"/>
                  <a:pt x="1389059" y="958603"/>
                  <a:pt x="1385471" y="952983"/>
                </a:cubicBezTo>
                <a:cubicBezTo>
                  <a:pt x="1381882" y="947361"/>
                  <a:pt x="1377020" y="942915"/>
                  <a:pt x="1370885" y="939645"/>
                </a:cubicBezTo>
                <a:cubicBezTo>
                  <a:pt x="1364750" y="936377"/>
                  <a:pt x="1357110" y="934741"/>
                  <a:pt x="1347965" y="934741"/>
                </a:cubicBezTo>
                <a:close/>
                <a:moveTo>
                  <a:pt x="686271" y="933193"/>
                </a:moveTo>
                <a:cubicBezTo>
                  <a:pt x="679230" y="933193"/>
                  <a:pt x="673054" y="934511"/>
                  <a:pt x="667745" y="937151"/>
                </a:cubicBezTo>
                <a:cubicBezTo>
                  <a:pt x="662436" y="939789"/>
                  <a:pt x="657991" y="943289"/>
                  <a:pt x="654413" y="947647"/>
                </a:cubicBezTo>
                <a:cubicBezTo>
                  <a:pt x="650834" y="952007"/>
                  <a:pt x="648063" y="957083"/>
                  <a:pt x="646102" y="962877"/>
                </a:cubicBezTo>
                <a:cubicBezTo>
                  <a:pt x="644140" y="968671"/>
                  <a:pt x="643043" y="974721"/>
                  <a:pt x="642812" y="981031"/>
                </a:cubicBezTo>
                <a:lnTo>
                  <a:pt x="727304" y="981031"/>
                </a:lnTo>
                <a:cubicBezTo>
                  <a:pt x="727649" y="966117"/>
                  <a:pt x="724330" y="954417"/>
                  <a:pt x="717348" y="945927"/>
                </a:cubicBezTo>
                <a:cubicBezTo>
                  <a:pt x="710366" y="937437"/>
                  <a:pt x="700007" y="933193"/>
                  <a:pt x="686271" y="933193"/>
                </a:cubicBezTo>
                <a:close/>
                <a:moveTo>
                  <a:pt x="3137661" y="923733"/>
                </a:moveTo>
                <a:cubicBezTo>
                  <a:pt x="3132154" y="923733"/>
                  <a:pt x="3126733" y="925483"/>
                  <a:pt x="3121399" y="928981"/>
                </a:cubicBezTo>
                <a:cubicBezTo>
                  <a:pt x="3116064" y="932481"/>
                  <a:pt x="3110127" y="938275"/>
                  <a:pt x="3103588" y="946363"/>
                </a:cubicBezTo>
                <a:cubicBezTo>
                  <a:pt x="3097049" y="954451"/>
                  <a:pt x="3091715" y="962739"/>
                  <a:pt x="3087585" y="971229"/>
                </a:cubicBezTo>
                <a:cubicBezTo>
                  <a:pt x="3083455" y="979717"/>
                  <a:pt x="3079956" y="990559"/>
                  <a:pt x="3077088" y="1003751"/>
                </a:cubicBezTo>
                <a:lnTo>
                  <a:pt x="3075539" y="1010979"/>
                </a:lnTo>
                <a:cubicBezTo>
                  <a:pt x="3073818" y="1019009"/>
                  <a:pt x="3072958" y="1026811"/>
                  <a:pt x="3072958" y="1034383"/>
                </a:cubicBezTo>
                <a:cubicBezTo>
                  <a:pt x="3072958" y="1043445"/>
                  <a:pt x="3074937" y="1049985"/>
                  <a:pt x="3078895" y="1053999"/>
                </a:cubicBezTo>
                <a:cubicBezTo>
                  <a:pt x="3082852" y="1058015"/>
                  <a:pt x="3089420" y="1060023"/>
                  <a:pt x="3098598" y="1060023"/>
                </a:cubicBezTo>
                <a:cubicBezTo>
                  <a:pt x="3103302" y="1060023"/>
                  <a:pt x="3107776" y="1059249"/>
                  <a:pt x="3112020" y="1057699"/>
                </a:cubicBezTo>
                <a:cubicBezTo>
                  <a:pt x="3116265" y="1056151"/>
                  <a:pt x="3120596" y="1053599"/>
                  <a:pt x="3125013" y="1050041"/>
                </a:cubicBezTo>
                <a:cubicBezTo>
                  <a:pt x="3129429" y="1046485"/>
                  <a:pt x="3133617" y="1041811"/>
                  <a:pt x="3137575" y="1036017"/>
                </a:cubicBezTo>
                <a:cubicBezTo>
                  <a:pt x="3141533" y="1030223"/>
                  <a:pt x="3145175" y="1023083"/>
                  <a:pt x="3148502" y="1014593"/>
                </a:cubicBezTo>
                <a:cubicBezTo>
                  <a:pt x="3151829" y="1006103"/>
                  <a:pt x="3154410" y="997011"/>
                  <a:pt x="3156246" y="987317"/>
                </a:cubicBezTo>
                <a:cubicBezTo>
                  <a:pt x="3158081" y="977623"/>
                  <a:pt x="3158999" y="968361"/>
                  <a:pt x="3158999" y="959527"/>
                </a:cubicBezTo>
                <a:cubicBezTo>
                  <a:pt x="3158999" y="947595"/>
                  <a:pt x="3157307" y="938647"/>
                  <a:pt x="3153922" y="932681"/>
                </a:cubicBezTo>
                <a:cubicBezTo>
                  <a:pt x="3150538" y="926717"/>
                  <a:pt x="3145118" y="923733"/>
                  <a:pt x="3137661" y="923733"/>
                </a:cubicBezTo>
                <a:close/>
                <a:moveTo>
                  <a:pt x="2681409" y="923045"/>
                </a:moveTo>
                <a:lnTo>
                  <a:pt x="2893415" y="923045"/>
                </a:lnTo>
                <a:lnTo>
                  <a:pt x="2893415" y="945933"/>
                </a:lnTo>
                <a:lnTo>
                  <a:pt x="2681409" y="945933"/>
                </a:lnTo>
                <a:close/>
                <a:moveTo>
                  <a:pt x="555366" y="913403"/>
                </a:moveTo>
                <a:cubicBezTo>
                  <a:pt x="558119" y="913403"/>
                  <a:pt x="560414" y="913517"/>
                  <a:pt x="562249" y="913747"/>
                </a:cubicBezTo>
                <a:cubicBezTo>
                  <a:pt x="564085" y="913977"/>
                  <a:pt x="565548" y="914321"/>
                  <a:pt x="566638" y="914779"/>
                </a:cubicBezTo>
                <a:cubicBezTo>
                  <a:pt x="567727" y="915239"/>
                  <a:pt x="568502" y="915813"/>
                  <a:pt x="568961" y="916501"/>
                </a:cubicBezTo>
                <a:cubicBezTo>
                  <a:pt x="569420" y="917189"/>
                  <a:pt x="569649" y="917935"/>
                  <a:pt x="569649" y="918737"/>
                </a:cubicBezTo>
                <a:lnTo>
                  <a:pt x="569649" y="1080495"/>
                </a:lnTo>
                <a:cubicBezTo>
                  <a:pt x="569649" y="1091967"/>
                  <a:pt x="568789" y="1101231"/>
                  <a:pt x="567068" y="1108287"/>
                </a:cubicBezTo>
                <a:cubicBezTo>
                  <a:pt x="565347" y="1115341"/>
                  <a:pt x="562651" y="1121279"/>
                  <a:pt x="558980" y="1126097"/>
                </a:cubicBezTo>
                <a:cubicBezTo>
                  <a:pt x="555309" y="1130915"/>
                  <a:pt x="550605" y="1134557"/>
                  <a:pt x="544869" y="1137025"/>
                </a:cubicBezTo>
                <a:cubicBezTo>
                  <a:pt x="539133" y="1139491"/>
                  <a:pt x="532192" y="1140725"/>
                  <a:pt x="524047" y="1140725"/>
                </a:cubicBezTo>
                <a:cubicBezTo>
                  <a:pt x="520376" y="1140725"/>
                  <a:pt x="517250" y="1140495"/>
                  <a:pt x="514669" y="1140035"/>
                </a:cubicBezTo>
                <a:cubicBezTo>
                  <a:pt x="512087" y="1139577"/>
                  <a:pt x="510108" y="1139061"/>
                  <a:pt x="508732" y="1138487"/>
                </a:cubicBezTo>
                <a:cubicBezTo>
                  <a:pt x="507355" y="1137913"/>
                  <a:pt x="506409" y="1137253"/>
                  <a:pt x="505892" y="1136509"/>
                </a:cubicBezTo>
                <a:cubicBezTo>
                  <a:pt x="505376" y="1135763"/>
                  <a:pt x="505003" y="1134901"/>
                  <a:pt x="504774" y="1133927"/>
                </a:cubicBezTo>
                <a:cubicBezTo>
                  <a:pt x="504544" y="1132951"/>
                  <a:pt x="504401" y="1131947"/>
                  <a:pt x="504344" y="1130915"/>
                </a:cubicBezTo>
                <a:cubicBezTo>
                  <a:pt x="504286" y="1129883"/>
                  <a:pt x="504258" y="1128621"/>
                  <a:pt x="504258" y="1127129"/>
                </a:cubicBezTo>
                <a:cubicBezTo>
                  <a:pt x="504258" y="1125065"/>
                  <a:pt x="504344" y="1123287"/>
                  <a:pt x="504516" y="1121795"/>
                </a:cubicBezTo>
                <a:cubicBezTo>
                  <a:pt x="504688" y="1120303"/>
                  <a:pt x="504975" y="1119099"/>
                  <a:pt x="505376" y="1118181"/>
                </a:cubicBezTo>
                <a:cubicBezTo>
                  <a:pt x="505778" y="1117263"/>
                  <a:pt x="506237" y="1116603"/>
                  <a:pt x="506753" y="1116203"/>
                </a:cubicBezTo>
                <a:cubicBezTo>
                  <a:pt x="507269" y="1115801"/>
                  <a:pt x="507929" y="1115601"/>
                  <a:pt x="508732" y="1115601"/>
                </a:cubicBezTo>
                <a:cubicBezTo>
                  <a:pt x="509420" y="1115601"/>
                  <a:pt x="510768" y="1115743"/>
                  <a:pt x="512776" y="1116031"/>
                </a:cubicBezTo>
                <a:cubicBezTo>
                  <a:pt x="514783" y="1116317"/>
                  <a:pt x="517106" y="1116461"/>
                  <a:pt x="519745" y="1116461"/>
                </a:cubicBezTo>
                <a:cubicBezTo>
                  <a:pt x="523531" y="1116461"/>
                  <a:pt x="526772" y="1115887"/>
                  <a:pt x="529468" y="1114739"/>
                </a:cubicBezTo>
                <a:cubicBezTo>
                  <a:pt x="532164" y="1113593"/>
                  <a:pt x="534372" y="1111729"/>
                  <a:pt x="536093" y="1109147"/>
                </a:cubicBezTo>
                <a:cubicBezTo>
                  <a:pt x="537814" y="1106565"/>
                  <a:pt x="539076" y="1103211"/>
                  <a:pt x="539879" y="1099081"/>
                </a:cubicBezTo>
                <a:cubicBezTo>
                  <a:pt x="540682" y="1094951"/>
                  <a:pt x="541083" y="1088697"/>
                  <a:pt x="541083" y="1080323"/>
                </a:cubicBezTo>
                <a:lnTo>
                  <a:pt x="541083" y="918737"/>
                </a:lnTo>
                <a:cubicBezTo>
                  <a:pt x="541083" y="917935"/>
                  <a:pt x="541313" y="917189"/>
                  <a:pt x="541772" y="916501"/>
                </a:cubicBezTo>
                <a:cubicBezTo>
                  <a:pt x="542230" y="915813"/>
                  <a:pt x="543005" y="915239"/>
                  <a:pt x="544095" y="914779"/>
                </a:cubicBezTo>
                <a:cubicBezTo>
                  <a:pt x="545185" y="914321"/>
                  <a:pt x="546647" y="913977"/>
                  <a:pt x="548483" y="913747"/>
                </a:cubicBezTo>
                <a:cubicBezTo>
                  <a:pt x="550318" y="913517"/>
                  <a:pt x="552613" y="913403"/>
                  <a:pt x="555366" y="913403"/>
                </a:cubicBezTo>
                <a:close/>
                <a:moveTo>
                  <a:pt x="189458" y="913403"/>
                </a:moveTo>
                <a:cubicBezTo>
                  <a:pt x="192212" y="913403"/>
                  <a:pt x="194506" y="913489"/>
                  <a:pt x="196341" y="913661"/>
                </a:cubicBezTo>
                <a:cubicBezTo>
                  <a:pt x="198177" y="913833"/>
                  <a:pt x="199640" y="914177"/>
                  <a:pt x="200730" y="914693"/>
                </a:cubicBezTo>
                <a:cubicBezTo>
                  <a:pt x="201819" y="915209"/>
                  <a:pt x="202594" y="915783"/>
                  <a:pt x="203053" y="916415"/>
                </a:cubicBezTo>
                <a:cubicBezTo>
                  <a:pt x="203512" y="917045"/>
                  <a:pt x="203741" y="917819"/>
                  <a:pt x="203741" y="918737"/>
                </a:cubicBezTo>
                <a:lnTo>
                  <a:pt x="203741" y="1008909"/>
                </a:lnTo>
                <a:cubicBezTo>
                  <a:pt x="203741" y="1017971"/>
                  <a:pt x="204401" y="1025229"/>
                  <a:pt x="205720" y="1030677"/>
                </a:cubicBezTo>
                <a:cubicBezTo>
                  <a:pt x="207039" y="1036127"/>
                  <a:pt x="209047" y="1040773"/>
                  <a:pt x="211743" y="1044617"/>
                </a:cubicBezTo>
                <a:cubicBezTo>
                  <a:pt x="214439" y="1048459"/>
                  <a:pt x="217852" y="1051441"/>
                  <a:pt x="221982" y="1053565"/>
                </a:cubicBezTo>
                <a:cubicBezTo>
                  <a:pt x="226112" y="1055687"/>
                  <a:pt x="230930" y="1056747"/>
                  <a:pt x="236437" y="1056747"/>
                </a:cubicBezTo>
                <a:cubicBezTo>
                  <a:pt x="243550" y="1056747"/>
                  <a:pt x="250633" y="1054223"/>
                  <a:pt x="257689" y="1049177"/>
                </a:cubicBezTo>
                <a:cubicBezTo>
                  <a:pt x="264744" y="1044129"/>
                  <a:pt x="272230" y="1036729"/>
                  <a:pt x="280146" y="1026977"/>
                </a:cubicBezTo>
                <a:lnTo>
                  <a:pt x="280146" y="918737"/>
                </a:lnTo>
                <a:cubicBezTo>
                  <a:pt x="280146" y="917819"/>
                  <a:pt x="280346" y="917045"/>
                  <a:pt x="280748" y="916415"/>
                </a:cubicBezTo>
                <a:cubicBezTo>
                  <a:pt x="281149" y="915783"/>
                  <a:pt x="281924" y="915209"/>
                  <a:pt x="283071" y="914693"/>
                </a:cubicBezTo>
                <a:cubicBezTo>
                  <a:pt x="284218" y="914177"/>
                  <a:pt x="285681" y="913833"/>
                  <a:pt x="287459" y="913661"/>
                </a:cubicBezTo>
                <a:cubicBezTo>
                  <a:pt x="289237" y="913489"/>
                  <a:pt x="291561" y="913403"/>
                  <a:pt x="294428" y="913403"/>
                </a:cubicBezTo>
                <a:cubicBezTo>
                  <a:pt x="297182" y="913403"/>
                  <a:pt x="299476" y="913489"/>
                  <a:pt x="301312" y="913661"/>
                </a:cubicBezTo>
                <a:cubicBezTo>
                  <a:pt x="303147" y="913833"/>
                  <a:pt x="304581" y="914177"/>
                  <a:pt x="305614" y="914693"/>
                </a:cubicBezTo>
                <a:cubicBezTo>
                  <a:pt x="306646" y="915209"/>
                  <a:pt x="307421" y="915783"/>
                  <a:pt x="307937" y="916415"/>
                </a:cubicBezTo>
                <a:cubicBezTo>
                  <a:pt x="308453" y="917045"/>
                  <a:pt x="308711" y="917819"/>
                  <a:pt x="308711" y="918737"/>
                </a:cubicBezTo>
                <a:lnTo>
                  <a:pt x="308711" y="1073611"/>
                </a:lnTo>
                <a:cubicBezTo>
                  <a:pt x="308711" y="1074529"/>
                  <a:pt x="308511" y="1075305"/>
                  <a:pt x="308109" y="1075935"/>
                </a:cubicBezTo>
                <a:cubicBezTo>
                  <a:pt x="307708" y="1076567"/>
                  <a:pt x="306991" y="1077111"/>
                  <a:pt x="305958" y="1077569"/>
                </a:cubicBezTo>
                <a:cubicBezTo>
                  <a:pt x="304925" y="1078029"/>
                  <a:pt x="303578" y="1078373"/>
                  <a:pt x="301914" y="1078603"/>
                </a:cubicBezTo>
                <a:cubicBezTo>
                  <a:pt x="300251" y="1078831"/>
                  <a:pt x="298214" y="1078947"/>
                  <a:pt x="295805" y="1078947"/>
                </a:cubicBezTo>
                <a:cubicBezTo>
                  <a:pt x="293167" y="1078947"/>
                  <a:pt x="291016" y="1078831"/>
                  <a:pt x="289352" y="1078603"/>
                </a:cubicBezTo>
                <a:cubicBezTo>
                  <a:pt x="287689" y="1078373"/>
                  <a:pt x="286369" y="1078029"/>
                  <a:pt x="285394" y="1077569"/>
                </a:cubicBezTo>
                <a:cubicBezTo>
                  <a:pt x="284419" y="1077111"/>
                  <a:pt x="283759" y="1076567"/>
                  <a:pt x="283415" y="1075935"/>
                </a:cubicBezTo>
                <a:cubicBezTo>
                  <a:pt x="283071" y="1075305"/>
                  <a:pt x="282899" y="1074529"/>
                  <a:pt x="282899" y="1073611"/>
                </a:cubicBezTo>
                <a:lnTo>
                  <a:pt x="282899" y="1053135"/>
                </a:lnTo>
                <a:cubicBezTo>
                  <a:pt x="274066" y="1062885"/>
                  <a:pt x="265347" y="1069999"/>
                  <a:pt x="256742" y="1074473"/>
                </a:cubicBezTo>
                <a:cubicBezTo>
                  <a:pt x="248138" y="1078947"/>
                  <a:pt x="239419" y="1081183"/>
                  <a:pt x="230586" y="1081183"/>
                </a:cubicBezTo>
                <a:cubicBezTo>
                  <a:pt x="220261" y="1081183"/>
                  <a:pt x="211571" y="1079463"/>
                  <a:pt x="204515" y="1076021"/>
                </a:cubicBezTo>
                <a:cubicBezTo>
                  <a:pt x="197460" y="1072579"/>
                  <a:pt x="191753" y="1067905"/>
                  <a:pt x="187393" y="1061997"/>
                </a:cubicBezTo>
                <a:cubicBezTo>
                  <a:pt x="183034" y="1056089"/>
                  <a:pt x="179908" y="1049205"/>
                  <a:pt x="178015" y="1041347"/>
                </a:cubicBezTo>
                <a:cubicBezTo>
                  <a:pt x="176122" y="1033489"/>
                  <a:pt x="175175" y="1023937"/>
                  <a:pt x="175175" y="1012695"/>
                </a:cubicBezTo>
                <a:lnTo>
                  <a:pt x="175175" y="918737"/>
                </a:lnTo>
                <a:cubicBezTo>
                  <a:pt x="175175" y="917819"/>
                  <a:pt x="175376" y="917045"/>
                  <a:pt x="175778" y="916415"/>
                </a:cubicBezTo>
                <a:cubicBezTo>
                  <a:pt x="176179" y="915783"/>
                  <a:pt x="176953" y="915209"/>
                  <a:pt x="178101" y="914693"/>
                </a:cubicBezTo>
                <a:cubicBezTo>
                  <a:pt x="179248" y="914177"/>
                  <a:pt x="180739" y="913833"/>
                  <a:pt x="182575" y="913661"/>
                </a:cubicBezTo>
                <a:cubicBezTo>
                  <a:pt x="184410" y="913489"/>
                  <a:pt x="186705" y="913403"/>
                  <a:pt x="189458" y="913403"/>
                </a:cubicBezTo>
                <a:close/>
                <a:moveTo>
                  <a:pt x="856594" y="911167"/>
                </a:moveTo>
                <a:cubicBezTo>
                  <a:pt x="861527" y="911167"/>
                  <a:pt x="866317" y="911625"/>
                  <a:pt x="870963" y="912543"/>
                </a:cubicBezTo>
                <a:cubicBezTo>
                  <a:pt x="875609" y="913461"/>
                  <a:pt x="879883" y="914665"/>
                  <a:pt x="883783" y="916157"/>
                </a:cubicBezTo>
                <a:cubicBezTo>
                  <a:pt x="887684" y="917647"/>
                  <a:pt x="891154" y="919369"/>
                  <a:pt x="894194" y="921319"/>
                </a:cubicBezTo>
                <a:cubicBezTo>
                  <a:pt x="897234" y="923269"/>
                  <a:pt x="899443" y="924933"/>
                  <a:pt x="900819" y="926309"/>
                </a:cubicBezTo>
                <a:cubicBezTo>
                  <a:pt x="902196" y="927685"/>
                  <a:pt x="903142" y="928775"/>
                  <a:pt x="903659" y="929579"/>
                </a:cubicBezTo>
                <a:cubicBezTo>
                  <a:pt x="904175" y="930381"/>
                  <a:pt x="904605" y="931329"/>
                  <a:pt x="904949" y="932419"/>
                </a:cubicBezTo>
                <a:cubicBezTo>
                  <a:pt x="905294" y="933509"/>
                  <a:pt x="905523" y="934741"/>
                  <a:pt x="905638" y="936119"/>
                </a:cubicBezTo>
                <a:cubicBezTo>
                  <a:pt x="905752" y="937495"/>
                  <a:pt x="905810" y="939215"/>
                  <a:pt x="905810" y="941281"/>
                </a:cubicBezTo>
                <a:cubicBezTo>
                  <a:pt x="905810" y="945755"/>
                  <a:pt x="905294" y="948881"/>
                  <a:pt x="904261" y="950659"/>
                </a:cubicBezTo>
                <a:cubicBezTo>
                  <a:pt x="903228" y="952437"/>
                  <a:pt x="901967" y="953327"/>
                  <a:pt x="900475" y="953327"/>
                </a:cubicBezTo>
                <a:cubicBezTo>
                  <a:pt x="898754" y="953327"/>
                  <a:pt x="896775" y="952379"/>
                  <a:pt x="894538" y="950487"/>
                </a:cubicBezTo>
                <a:cubicBezTo>
                  <a:pt x="892301" y="948593"/>
                  <a:pt x="889462" y="946501"/>
                  <a:pt x="886020" y="944205"/>
                </a:cubicBezTo>
                <a:cubicBezTo>
                  <a:pt x="882579" y="941911"/>
                  <a:pt x="878420" y="939817"/>
                  <a:pt x="873544" y="937925"/>
                </a:cubicBezTo>
                <a:cubicBezTo>
                  <a:pt x="868669" y="936031"/>
                  <a:pt x="862904" y="935085"/>
                  <a:pt x="856250" y="935085"/>
                </a:cubicBezTo>
                <a:cubicBezTo>
                  <a:pt x="842598" y="935085"/>
                  <a:pt x="832130" y="940335"/>
                  <a:pt x="824845" y="950831"/>
                </a:cubicBezTo>
                <a:cubicBezTo>
                  <a:pt x="817560" y="961329"/>
                  <a:pt x="813918" y="976557"/>
                  <a:pt x="813918" y="996519"/>
                </a:cubicBezTo>
                <a:cubicBezTo>
                  <a:pt x="813918" y="1006499"/>
                  <a:pt x="814864" y="1015247"/>
                  <a:pt x="816757" y="1022761"/>
                </a:cubicBezTo>
                <a:cubicBezTo>
                  <a:pt x="818650" y="1030275"/>
                  <a:pt x="821432" y="1036557"/>
                  <a:pt x="825103" y="1041605"/>
                </a:cubicBezTo>
                <a:cubicBezTo>
                  <a:pt x="828774" y="1046653"/>
                  <a:pt x="833277" y="1050409"/>
                  <a:pt x="838611" y="1052877"/>
                </a:cubicBezTo>
                <a:cubicBezTo>
                  <a:pt x="843946" y="1055343"/>
                  <a:pt x="850055" y="1056575"/>
                  <a:pt x="856938" y="1056575"/>
                </a:cubicBezTo>
                <a:cubicBezTo>
                  <a:pt x="863477" y="1056575"/>
                  <a:pt x="869214" y="1055543"/>
                  <a:pt x="874147" y="1053479"/>
                </a:cubicBezTo>
                <a:cubicBezTo>
                  <a:pt x="879080" y="1051413"/>
                  <a:pt x="883353" y="1049147"/>
                  <a:pt x="886967" y="1046681"/>
                </a:cubicBezTo>
                <a:cubicBezTo>
                  <a:pt x="890580" y="1044215"/>
                  <a:pt x="893621" y="1041977"/>
                  <a:pt x="896087" y="1039969"/>
                </a:cubicBezTo>
                <a:cubicBezTo>
                  <a:pt x="898554" y="1037963"/>
                  <a:pt x="900475" y="1036959"/>
                  <a:pt x="901852" y="1036959"/>
                </a:cubicBezTo>
                <a:cubicBezTo>
                  <a:pt x="902655" y="1036959"/>
                  <a:pt x="903343" y="1037187"/>
                  <a:pt x="903917" y="1037647"/>
                </a:cubicBezTo>
                <a:cubicBezTo>
                  <a:pt x="904490" y="1038105"/>
                  <a:pt x="904978" y="1038879"/>
                  <a:pt x="905379" y="1039969"/>
                </a:cubicBezTo>
                <a:cubicBezTo>
                  <a:pt x="905781" y="1041059"/>
                  <a:pt x="906068" y="1042437"/>
                  <a:pt x="906240" y="1044099"/>
                </a:cubicBezTo>
                <a:cubicBezTo>
                  <a:pt x="906412" y="1045763"/>
                  <a:pt x="906498" y="1047743"/>
                  <a:pt x="906498" y="1050037"/>
                </a:cubicBezTo>
                <a:cubicBezTo>
                  <a:pt x="906498" y="1051987"/>
                  <a:pt x="906441" y="1053679"/>
                  <a:pt x="906326" y="1055113"/>
                </a:cubicBezTo>
                <a:cubicBezTo>
                  <a:pt x="906211" y="1056547"/>
                  <a:pt x="906010" y="1057751"/>
                  <a:pt x="905724" y="1058727"/>
                </a:cubicBezTo>
                <a:cubicBezTo>
                  <a:pt x="905437" y="1059701"/>
                  <a:pt x="905093" y="1060563"/>
                  <a:pt x="904691" y="1061309"/>
                </a:cubicBezTo>
                <a:cubicBezTo>
                  <a:pt x="904290" y="1062053"/>
                  <a:pt x="903372" y="1063143"/>
                  <a:pt x="901938" y="1064577"/>
                </a:cubicBezTo>
                <a:cubicBezTo>
                  <a:pt x="900504" y="1066011"/>
                  <a:pt x="898066" y="1067789"/>
                  <a:pt x="894624" y="1069913"/>
                </a:cubicBezTo>
                <a:cubicBezTo>
                  <a:pt x="891183" y="1072035"/>
                  <a:pt x="887311" y="1073927"/>
                  <a:pt x="883009" y="1075591"/>
                </a:cubicBezTo>
                <a:cubicBezTo>
                  <a:pt x="878707" y="1077255"/>
                  <a:pt x="874032" y="1078603"/>
                  <a:pt x="868984" y="1079635"/>
                </a:cubicBezTo>
                <a:cubicBezTo>
                  <a:pt x="863936" y="1080667"/>
                  <a:pt x="858716" y="1081183"/>
                  <a:pt x="853325" y="1081183"/>
                </a:cubicBezTo>
                <a:cubicBezTo>
                  <a:pt x="842196" y="1081183"/>
                  <a:pt x="832330" y="1079349"/>
                  <a:pt x="823726" y="1075677"/>
                </a:cubicBezTo>
                <a:cubicBezTo>
                  <a:pt x="815122" y="1072005"/>
                  <a:pt x="807924" y="1066643"/>
                  <a:pt x="802130" y="1059587"/>
                </a:cubicBezTo>
                <a:cubicBezTo>
                  <a:pt x="796337" y="1052531"/>
                  <a:pt x="791920" y="1043871"/>
                  <a:pt x="788880" y="1033603"/>
                </a:cubicBezTo>
                <a:cubicBezTo>
                  <a:pt x="785840" y="1023335"/>
                  <a:pt x="784319" y="1011491"/>
                  <a:pt x="784319" y="998067"/>
                </a:cubicBezTo>
                <a:cubicBezTo>
                  <a:pt x="784319" y="982809"/>
                  <a:pt x="786184" y="969703"/>
                  <a:pt x="789912" y="958747"/>
                </a:cubicBezTo>
                <a:cubicBezTo>
                  <a:pt x="793641" y="947791"/>
                  <a:pt x="798746" y="938813"/>
                  <a:pt x="805228" y="931815"/>
                </a:cubicBezTo>
                <a:cubicBezTo>
                  <a:pt x="811709" y="924817"/>
                  <a:pt x="819338" y="919627"/>
                  <a:pt x="828114" y="916243"/>
                </a:cubicBezTo>
                <a:cubicBezTo>
                  <a:pt x="836891" y="912859"/>
                  <a:pt x="846384" y="911167"/>
                  <a:pt x="856594" y="911167"/>
                </a:cubicBezTo>
                <a:close/>
                <a:moveTo>
                  <a:pt x="1349081" y="910993"/>
                </a:moveTo>
                <a:cubicBezTo>
                  <a:pt x="1361815" y="910993"/>
                  <a:pt x="1372914" y="912887"/>
                  <a:pt x="1382379" y="916673"/>
                </a:cubicBezTo>
                <a:cubicBezTo>
                  <a:pt x="1391843" y="920459"/>
                  <a:pt x="1399730" y="925965"/>
                  <a:pt x="1406040" y="933193"/>
                </a:cubicBezTo>
                <a:cubicBezTo>
                  <a:pt x="1412350" y="940421"/>
                  <a:pt x="1417082" y="949197"/>
                  <a:pt x="1420237" y="959521"/>
                </a:cubicBezTo>
                <a:cubicBezTo>
                  <a:pt x="1423391" y="969847"/>
                  <a:pt x="1424969" y="981491"/>
                  <a:pt x="1424969" y="994453"/>
                </a:cubicBezTo>
                <a:cubicBezTo>
                  <a:pt x="1424969" y="1007073"/>
                  <a:pt x="1423305" y="1018689"/>
                  <a:pt x="1419979" y="1029301"/>
                </a:cubicBezTo>
                <a:cubicBezTo>
                  <a:pt x="1416652" y="1039913"/>
                  <a:pt x="1411690" y="1049061"/>
                  <a:pt x="1405093" y="1056747"/>
                </a:cubicBezTo>
                <a:cubicBezTo>
                  <a:pt x="1398497" y="1064435"/>
                  <a:pt x="1390237" y="1070429"/>
                  <a:pt x="1380314" y="1074731"/>
                </a:cubicBezTo>
                <a:cubicBezTo>
                  <a:pt x="1370390" y="1079033"/>
                  <a:pt x="1358889" y="1081183"/>
                  <a:pt x="1345811" y="1081183"/>
                </a:cubicBezTo>
                <a:cubicBezTo>
                  <a:pt x="1333077" y="1081183"/>
                  <a:pt x="1321978" y="1079291"/>
                  <a:pt x="1312513" y="1075505"/>
                </a:cubicBezTo>
                <a:cubicBezTo>
                  <a:pt x="1303048" y="1071719"/>
                  <a:pt x="1295161" y="1066213"/>
                  <a:pt x="1288852" y="1058985"/>
                </a:cubicBezTo>
                <a:cubicBezTo>
                  <a:pt x="1282542" y="1051757"/>
                  <a:pt x="1277838" y="1042981"/>
                  <a:pt x="1274741" y="1032657"/>
                </a:cubicBezTo>
                <a:cubicBezTo>
                  <a:pt x="1271643" y="1022331"/>
                  <a:pt x="1270095" y="1010629"/>
                  <a:pt x="1270095" y="997551"/>
                </a:cubicBezTo>
                <a:cubicBezTo>
                  <a:pt x="1270095" y="984933"/>
                  <a:pt x="1271729" y="973317"/>
                  <a:pt x="1274999" y="962705"/>
                </a:cubicBezTo>
                <a:cubicBezTo>
                  <a:pt x="1278268" y="952093"/>
                  <a:pt x="1283202" y="942943"/>
                  <a:pt x="1289798" y="935257"/>
                </a:cubicBezTo>
                <a:cubicBezTo>
                  <a:pt x="1296395" y="927571"/>
                  <a:pt x="1304626" y="921605"/>
                  <a:pt x="1314492" y="917361"/>
                </a:cubicBezTo>
                <a:cubicBezTo>
                  <a:pt x="1324358" y="913117"/>
                  <a:pt x="1335887" y="910993"/>
                  <a:pt x="1349081" y="910993"/>
                </a:cubicBezTo>
                <a:close/>
                <a:moveTo>
                  <a:pt x="687725" y="910993"/>
                </a:moveTo>
                <a:cubicBezTo>
                  <a:pt x="699886" y="910993"/>
                  <a:pt x="710239" y="912945"/>
                  <a:pt x="718786" y="916845"/>
                </a:cubicBezTo>
                <a:cubicBezTo>
                  <a:pt x="727333" y="920745"/>
                  <a:pt x="734360" y="925993"/>
                  <a:pt x="739866" y="932591"/>
                </a:cubicBezTo>
                <a:cubicBezTo>
                  <a:pt x="745373" y="939187"/>
                  <a:pt x="749417" y="946931"/>
                  <a:pt x="751998" y="955821"/>
                </a:cubicBezTo>
                <a:cubicBezTo>
                  <a:pt x="754580" y="964713"/>
                  <a:pt x="755870" y="974205"/>
                  <a:pt x="755870" y="984301"/>
                </a:cubicBezTo>
                <a:lnTo>
                  <a:pt x="755870" y="989463"/>
                </a:lnTo>
                <a:cubicBezTo>
                  <a:pt x="755870" y="993937"/>
                  <a:pt x="754747" y="997121"/>
                  <a:pt x="752500" y="999015"/>
                </a:cubicBezTo>
                <a:cubicBezTo>
                  <a:pt x="750253" y="1000907"/>
                  <a:pt x="747688" y="1001853"/>
                  <a:pt x="744806" y="1001853"/>
                </a:cubicBezTo>
                <a:lnTo>
                  <a:pt x="642812" y="1001853"/>
                </a:lnTo>
                <a:cubicBezTo>
                  <a:pt x="642812" y="1010457"/>
                  <a:pt x="643676" y="1018201"/>
                  <a:pt x="645405" y="1025085"/>
                </a:cubicBezTo>
                <a:cubicBezTo>
                  <a:pt x="647134" y="1031967"/>
                  <a:pt x="650016" y="1037877"/>
                  <a:pt x="654051" y="1042809"/>
                </a:cubicBezTo>
                <a:cubicBezTo>
                  <a:pt x="658086" y="1047743"/>
                  <a:pt x="663331" y="1051529"/>
                  <a:pt x="669787" y="1054167"/>
                </a:cubicBezTo>
                <a:cubicBezTo>
                  <a:pt x="676243" y="1056805"/>
                  <a:pt x="684139" y="1058125"/>
                  <a:pt x="693477" y="1058125"/>
                </a:cubicBezTo>
                <a:cubicBezTo>
                  <a:pt x="700855" y="1058125"/>
                  <a:pt x="707426" y="1057523"/>
                  <a:pt x="713190" y="1056317"/>
                </a:cubicBezTo>
                <a:cubicBezTo>
                  <a:pt x="718953" y="1055113"/>
                  <a:pt x="723939" y="1053765"/>
                  <a:pt x="728147" y="1052273"/>
                </a:cubicBezTo>
                <a:cubicBezTo>
                  <a:pt x="732355" y="1050783"/>
                  <a:pt x="735814" y="1049435"/>
                  <a:pt x="738523" y="1048229"/>
                </a:cubicBezTo>
                <a:cubicBezTo>
                  <a:pt x="741233" y="1047025"/>
                  <a:pt x="743279" y="1046423"/>
                  <a:pt x="744663" y="1046423"/>
                </a:cubicBezTo>
                <a:cubicBezTo>
                  <a:pt x="745470" y="1046423"/>
                  <a:pt x="746190" y="1046623"/>
                  <a:pt x="746824" y="1047025"/>
                </a:cubicBezTo>
                <a:cubicBezTo>
                  <a:pt x="747457" y="1047427"/>
                  <a:pt x="747947" y="1048029"/>
                  <a:pt x="748293" y="1048833"/>
                </a:cubicBezTo>
                <a:cubicBezTo>
                  <a:pt x="748639" y="1049635"/>
                  <a:pt x="748898" y="1050753"/>
                  <a:pt x="749071" y="1052187"/>
                </a:cubicBezTo>
                <a:cubicBezTo>
                  <a:pt x="749244" y="1053621"/>
                  <a:pt x="749331" y="1055371"/>
                  <a:pt x="749331" y="1057437"/>
                </a:cubicBezTo>
                <a:cubicBezTo>
                  <a:pt x="749331" y="1058927"/>
                  <a:pt x="749274" y="1060219"/>
                  <a:pt x="749159" y="1061309"/>
                </a:cubicBezTo>
                <a:cubicBezTo>
                  <a:pt x="749044" y="1062397"/>
                  <a:pt x="748901" y="1063373"/>
                  <a:pt x="748729" y="1064233"/>
                </a:cubicBezTo>
                <a:cubicBezTo>
                  <a:pt x="748557" y="1065093"/>
                  <a:pt x="748270" y="1065869"/>
                  <a:pt x="747868" y="1066557"/>
                </a:cubicBezTo>
                <a:cubicBezTo>
                  <a:pt x="747467" y="1067245"/>
                  <a:pt x="746950" y="1067905"/>
                  <a:pt x="746320" y="1068535"/>
                </a:cubicBezTo>
                <a:cubicBezTo>
                  <a:pt x="745688" y="1069167"/>
                  <a:pt x="743824" y="1070199"/>
                  <a:pt x="740727" y="1071633"/>
                </a:cubicBezTo>
                <a:cubicBezTo>
                  <a:pt x="737629" y="1073067"/>
                  <a:pt x="733614" y="1074473"/>
                  <a:pt x="728681" y="1075849"/>
                </a:cubicBezTo>
                <a:cubicBezTo>
                  <a:pt x="723748" y="1077225"/>
                  <a:pt x="718041" y="1078459"/>
                  <a:pt x="711559" y="1079549"/>
                </a:cubicBezTo>
                <a:cubicBezTo>
                  <a:pt x="705077" y="1080639"/>
                  <a:pt x="698165" y="1081183"/>
                  <a:pt x="690823" y="1081183"/>
                </a:cubicBezTo>
                <a:cubicBezTo>
                  <a:pt x="678089" y="1081183"/>
                  <a:pt x="666932" y="1079405"/>
                  <a:pt x="657353" y="1075849"/>
                </a:cubicBezTo>
                <a:cubicBezTo>
                  <a:pt x="647774" y="1072293"/>
                  <a:pt x="639714" y="1067015"/>
                  <a:pt x="633175" y="1060017"/>
                </a:cubicBezTo>
                <a:cubicBezTo>
                  <a:pt x="626636" y="1053019"/>
                  <a:pt x="621703" y="1044243"/>
                  <a:pt x="618376" y="1033689"/>
                </a:cubicBezTo>
                <a:cubicBezTo>
                  <a:pt x="615049" y="1023135"/>
                  <a:pt x="613386" y="1010859"/>
                  <a:pt x="613386" y="996863"/>
                </a:cubicBezTo>
                <a:cubicBezTo>
                  <a:pt x="613386" y="983555"/>
                  <a:pt x="615107" y="971595"/>
                  <a:pt x="618548" y="960983"/>
                </a:cubicBezTo>
                <a:cubicBezTo>
                  <a:pt x="621990" y="950373"/>
                  <a:pt x="626952" y="941367"/>
                  <a:pt x="633433" y="933967"/>
                </a:cubicBezTo>
                <a:cubicBezTo>
                  <a:pt x="639915" y="926567"/>
                  <a:pt x="647745" y="920889"/>
                  <a:pt x="656923" y="916931"/>
                </a:cubicBezTo>
                <a:cubicBezTo>
                  <a:pt x="666100" y="912973"/>
                  <a:pt x="676368" y="910993"/>
                  <a:pt x="687725" y="910993"/>
                </a:cubicBezTo>
                <a:close/>
                <a:moveTo>
                  <a:pt x="2418942" y="903427"/>
                </a:moveTo>
                <a:cubicBezTo>
                  <a:pt x="2422498" y="903427"/>
                  <a:pt x="2425624" y="903829"/>
                  <a:pt x="2428320" y="904633"/>
                </a:cubicBezTo>
                <a:cubicBezTo>
                  <a:pt x="2431016" y="905435"/>
                  <a:pt x="2433397" y="906669"/>
                  <a:pt x="2435462" y="908333"/>
                </a:cubicBezTo>
                <a:cubicBezTo>
                  <a:pt x="2437527" y="909995"/>
                  <a:pt x="2439362" y="912147"/>
                  <a:pt x="2440968" y="914785"/>
                </a:cubicBezTo>
                <a:cubicBezTo>
                  <a:pt x="2442574" y="917423"/>
                  <a:pt x="2444123" y="921009"/>
                  <a:pt x="2445615" y="925541"/>
                </a:cubicBezTo>
                <a:cubicBezTo>
                  <a:pt x="2447106" y="930071"/>
                  <a:pt x="2448511" y="935693"/>
                  <a:pt x="2449831" y="942405"/>
                </a:cubicBezTo>
                <a:cubicBezTo>
                  <a:pt x="2451150" y="949115"/>
                  <a:pt x="2452326" y="956085"/>
                  <a:pt x="2453358" y="963313"/>
                </a:cubicBezTo>
                <a:lnTo>
                  <a:pt x="2455079" y="963313"/>
                </a:lnTo>
                <a:cubicBezTo>
                  <a:pt x="2466092" y="947825"/>
                  <a:pt x="2474438" y="936497"/>
                  <a:pt x="2480117" y="929327"/>
                </a:cubicBezTo>
                <a:cubicBezTo>
                  <a:pt x="2485796" y="922157"/>
                  <a:pt x="2490585" y="916821"/>
                  <a:pt x="2494486" y="913323"/>
                </a:cubicBezTo>
                <a:cubicBezTo>
                  <a:pt x="2498386" y="909823"/>
                  <a:pt x="2502144" y="907357"/>
                  <a:pt x="2505757" y="905923"/>
                </a:cubicBezTo>
                <a:cubicBezTo>
                  <a:pt x="2509371" y="904489"/>
                  <a:pt x="2514161" y="903771"/>
                  <a:pt x="2520126" y="903771"/>
                </a:cubicBezTo>
                <a:cubicBezTo>
                  <a:pt x="2525518" y="903771"/>
                  <a:pt x="2529935" y="904461"/>
                  <a:pt x="2533377" y="905837"/>
                </a:cubicBezTo>
                <a:lnTo>
                  <a:pt x="2526493" y="936983"/>
                </a:lnTo>
                <a:lnTo>
                  <a:pt x="2514448" y="936983"/>
                </a:lnTo>
                <a:cubicBezTo>
                  <a:pt x="2513759" y="932165"/>
                  <a:pt x="2511752" y="929757"/>
                  <a:pt x="2508425" y="929757"/>
                </a:cubicBezTo>
                <a:cubicBezTo>
                  <a:pt x="2507392" y="929757"/>
                  <a:pt x="2506302" y="929929"/>
                  <a:pt x="2505155" y="930273"/>
                </a:cubicBezTo>
                <a:cubicBezTo>
                  <a:pt x="2504008" y="930617"/>
                  <a:pt x="2502602" y="931363"/>
                  <a:pt x="2500939" y="932509"/>
                </a:cubicBezTo>
                <a:cubicBezTo>
                  <a:pt x="2499276" y="933657"/>
                  <a:pt x="2496838" y="935893"/>
                  <a:pt x="2493626" y="939221"/>
                </a:cubicBezTo>
                <a:cubicBezTo>
                  <a:pt x="2490413" y="942547"/>
                  <a:pt x="2486800" y="946621"/>
                  <a:pt x="2482784" y="951439"/>
                </a:cubicBezTo>
                <a:cubicBezTo>
                  <a:pt x="2478769" y="956257"/>
                  <a:pt x="2474639" y="961305"/>
                  <a:pt x="2470394" y="966581"/>
                </a:cubicBezTo>
                <a:lnTo>
                  <a:pt x="2458693" y="981209"/>
                </a:lnTo>
                <a:cubicBezTo>
                  <a:pt x="2460758" y="992223"/>
                  <a:pt x="2462708" y="1001745"/>
                  <a:pt x="2464544" y="1009775"/>
                </a:cubicBezTo>
                <a:cubicBezTo>
                  <a:pt x="2466379" y="1017805"/>
                  <a:pt x="2468014" y="1024487"/>
                  <a:pt x="2469448" y="1029823"/>
                </a:cubicBezTo>
                <a:cubicBezTo>
                  <a:pt x="2470882" y="1035157"/>
                  <a:pt x="2472144" y="1039373"/>
                  <a:pt x="2473234" y="1042471"/>
                </a:cubicBezTo>
                <a:cubicBezTo>
                  <a:pt x="2474324" y="1045567"/>
                  <a:pt x="2475499" y="1047891"/>
                  <a:pt x="2476761" y="1049439"/>
                </a:cubicBezTo>
                <a:cubicBezTo>
                  <a:pt x="2478023" y="1050989"/>
                  <a:pt x="2479314" y="1052079"/>
                  <a:pt x="2480633" y="1052709"/>
                </a:cubicBezTo>
                <a:cubicBezTo>
                  <a:pt x="2481953" y="1053341"/>
                  <a:pt x="2483473" y="1053655"/>
                  <a:pt x="2485193" y="1053655"/>
                </a:cubicBezTo>
                <a:cubicBezTo>
                  <a:pt x="2488291" y="1053655"/>
                  <a:pt x="2491302" y="1052451"/>
                  <a:pt x="2494228" y="1050041"/>
                </a:cubicBezTo>
                <a:cubicBezTo>
                  <a:pt x="2497153" y="1047633"/>
                  <a:pt x="2501369" y="1042183"/>
                  <a:pt x="2506876" y="1033695"/>
                </a:cubicBezTo>
                <a:lnTo>
                  <a:pt x="2518061" y="1041093"/>
                </a:lnTo>
                <a:cubicBezTo>
                  <a:pt x="2510031" y="1053025"/>
                  <a:pt x="2502775" y="1061429"/>
                  <a:pt x="2496293" y="1066303"/>
                </a:cubicBezTo>
                <a:cubicBezTo>
                  <a:pt x="2489811" y="1071179"/>
                  <a:pt x="2482096" y="1073617"/>
                  <a:pt x="2473148" y="1073617"/>
                </a:cubicBezTo>
                <a:cubicBezTo>
                  <a:pt x="2468215" y="1073617"/>
                  <a:pt x="2464027" y="1072729"/>
                  <a:pt x="2460586" y="1070951"/>
                </a:cubicBezTo>
                <a:cubicBezTo>
                  <a:pt x="2457144" y="1069171"/>
                  <a:pt x="2454161" y="1066333"/>
                  <a:pt x="2451637" y="1062431"/>
                </a:cubicBezTo>
                <a:cubicBezTo>
                  <a:pt x="2449113" y="1058531"/>
                  <a:pt x="2446876" y="1052451"/>
                  <a:pt x="2444926" y="1044191"/>
                </a:cubicBezTo>
                <a:cubicBezTo>
                  <a:pt x="2441370" y="1029507"/>
                  <a:pt x="2439190" y="1018265"/>
                  <a:pt x="2438387" y="1010463"/>
                </a:cubicBezTo>
                <a:lnTo>
                  <a:pt x="2436666" y="1010463"/>
                </a:lnTo>
                <a:cubicBezTo>
                  <a:pt x="2424506" y="1027557"/>
                  <a:pt x="2415471" y="1039831"/>
                  <a:pt x="2409563" y="1047289"/>
                </a:cubicBezTo>
                <a:cubicBezTo>
                  <a:pt x="2403655" y="1054745"/>
                  <a:pt x="2398779" y="1060253"/>
                  <a:pt x="2394936" y="1063809"/>
                </a:cubicBezTo>
                <a:cubicBezTo>
                  <a:pt x="2391093" y="1067365"/>
                  <a:pt x="2387365" y="1069861"/>
                  <a:pt x="2383751" y="1071295"/>
                </a:cubicBezTo>
                <a:cubicBezTo>
                  <a:pt x="2380137" y="1072729"/>
                  <a:pt x="2375347" y="1073445"/>
                  <a:pt x="2369382" y="1073445"/>
                </a:cubicBezTo>
                <a:cubicBezTo>
                  <a:pt x="2363990" y="1073445"/>
                  <a:pt x="2359573" y="1072757"/>
                  <a:pt x="2356132" y="1071381"/>
                </a:cubicBezTo>
                <a:lnTo>
                  <a:pt x="2363015" y="1040233"/>
                </a:lnTo>
                <a:lnTo>
                  <a:pt x="2375061" y="1040233"/>
                </a:lnTo>
                <a:cubicBezTo>
                  <a:pt x="2375749" y="1045051"/>
                  <a:pt x="2377757" y="1047461"/>
                  <a:pt x="2381084" y="1047461"/>
                </a:cubicBezTo>
                <a:cubicBezTo>
                  <a:pt x="2382690" y="1047461"/>
                  <a:pt x="2384382" y="1047031"/>
                  <a:pt x="2386160" y="1046171"/>
                </a:cubicBezTo>
                <a:cubicBezTo>
                  <a:pt x="2387938" y="1045309"/>
                  <a:pt x="2390491" y="1043245"/>
                  <a:pt x="2393818" y="1039975"/>
                </a:cubicBezTo>
                <a:cubicBezTo>
                  <a:pt x="2397145" y="1036705"/>
                  <a:pt x="2401733" y="1031571"/>
                  <a:pt x="2407584" y="1024573"/>
                </a:cubicBezTo>
                <a:cubicBezTo>
                  <a:pt x="2413435" y="1017575"/>
                  <a:pt x="2421924" y="1007079"/>
                  <a:pt x="2433052" y="993083"/>
                </a:cubicBezTo>
                <a:cubicBezTo>
                  <a:pt x="2431332" y="984019"/>
                  <a:pt x="2429553" y="975301"/>
                  <a:pt x="2427718" y="966927"/>
                </a:cubicBezTo>
                <a:cubicBezTo>
                  <a:pt x="2425882" y="958551"/>
                  <a:pt x="2423989" y="950751"/>
                  <a:pt x="2422039" y="943523"/>
                </a:cubicBezTo>
                <a:cubicBezTo>
                  <a:pt x="2420089" y="936295"/>
                  <a:pt x="2418483" y="931563"/>
                  <a:pt x="2417221" y="929327"/>
                </a:cubicBezTo>
                <a:cubicBezTo>
                  <a:pt x="2415959" y="927089"/>
                  <a:pt x="2414611" y="925541"/>
                  <a:pt x="2413177" y="924679"/>
                </a:cubicBezTo>
                <a:cubicBezTo>
                  <a:pt x="2411743" y="923819"/>
                  <a:pt x="2409936" y="923389"/>
                  <a:pt x="2407756" y="923389"/>
                </a:cubicBezTo>
                <a:cubicBezTo>
                  <a:pt x="2405347" y="923389"/>
                  <a:pt x="2403167" y="923935"/>
                  <a:pt x="2401217" y="925025"/>
                </a:cubicBezTo>
                <a:cubicBezTo>
                  <a:pt x="2399267" y="926113"/>
                  <a:pt x="2397145" y="928007"/>
                  <a:pt x="2394850" y="930703"/>
                </a:cubicBezTo>
                <a:cubicBezTo>
                  <a:pt x="2392556" y="933399"/>
                  <a:pt x="2389516" y="937615"/>
                  <a:pt x="2385730" y="943351"/>
                </a:cubicBezTo>
                <a:lnTo>
                  <a:pt x="2374544" y="935951"/>
                </a:lnTo>
                <a:cubicBezTo>
                  <a:pt x="2381772" y="925053"/>
                  <a:pt x="2388713" y="916907"/>
                  <a:pt x="2395366" y="911515"/>
                </a:cubicBezTo>
                <a:cubicBezTo>
                  <a:pt x="2402020" y="906123"/>
                  <a:pt x="2409879" y="903427"/>
                  <a:pt x="2418942" y="903427"/>
                </a:cubicBezTo>
                <a:close/>
                <a:moveTo>
                  <a:pt x="1187458" y="871931"/>
                </a:moveTo>
                <a:cubicBezTo>
                  <a:pt x="1190326" y="871931"/>
                  <a:pt x="1192678" y="872045"/>
                  <a:pt x="1194513" y="872275"/>
                </a:cubicBezTo>
                <a:cubicBezTo>
                  <a:pt x="1196349" y="872505"/>
                  <a:pt x="1197783" y="872877"/>
                  <a:pt x="1198815" y="873393"/>
                </a:cubicBezTo>
                <a:cubicBezTo>
                  <a:pt x="1199848" y="873911"/>
                  <a:pt x="1200593" y="874513"/>
                  <a:pt x="1201052" y="875201"/>
                </a:cubicBezTo>
                <a:cubicBezTo>
                  <a:pt x="1201511" y="875889"/>
                  <a:pt x="1201741" y="876635"/>
                  <a:pt x="1201741" y="877437"/>
                </a:cubicBezTo>
                <a:lnTo>
                  <a:pt x="1201741" y="914263"/>
                </a:lnTo>
                <a:lnTo>
                  <a:pt x="1241492" y="914263"/>
                </a:lnTo>
                <a:cubicBezTo>
                  <a:pt x="1242409" y="914263"/>
                  <a:pt x="1243212" y="914465"/>
                  <a:pt x="1243901" y="914865"/>
                </a:cubicBezTo>
                <a:cubicBezTo>
                  <a:pt x="1244589" y="915267"/>
                  <a:pt x="1245191" y="915955"/>
                  <a:pt x="1245708" y="916931"/>
                </a:cubicBezTo>
                <a:cubicBezTo>
                  <a:pt x="1246224" y="917905"/>
                  <a:pt x="1246597" y="919139"/>
                  <a:pt x="1246826" y="920631"/>
                </a:cubicBezTo>
                <a:cubicBezTo>
                  <a:pt x="1247056" y="922121"/>
                  <a:pt x="1247170" y="923957"/>
                  <a:pt x="1247170" y="926137"/>
                </a:cubicBezTo>
                <a:cubicBezTo>
                  <a:pt x="1247170" y="930267"/>
                  <a:pt x="1246654" y="933249"/>
                  <a:pt x="1245622" y="935085"/>
                </a:cubicBezTo>
                <a:cubicBezTo>
                  <a:pt x="1244589" y="936921"/>
                  <a:pt x="1243212" y="937839"/>
                  <a:pt x="1241492" y="937839"/>
                </a:cubicBezTo>
                <a:lnTo>
                  <a:pt x="1201741" y="937839"/>
                </a:lnTo>
                <a:lnTo>
                  <a:pt x="1201741" y="1024225"/>
                </a:lnTo>
                <a:cubicBezTo>
                  <a:pt x="1201741" y="1034893"/>
                  <a:pt x="1203318" y="1042953"/>
                  <a:pt x="1206473" y="1048401"/>
                </a:cubicBezTo>
                <a:cubicBezTo>
                  <a:pt x="1209628" y="1053851"/>
                  <a:pt x="1215278" y="1056575"/>
                  <a:pt x="1223423" y="1056575"/>
                </a:cubicBezTo>
                <a:cubicBezTo>
                  <a:pt x="1226061" y="1056575"/>
                  <a:pt x="1228413" y="1056317"/>
                  <a:pt x="1230478" y="1055801"/>
                </a:cubicBezTo>
                <a:cubicBezTo>
                  <a:pt x="1232543" y="1055285"/>
                  <a:pt x="1234379" y="1054741"/>
                  <a:pt x="1235985" y="1054167"/>
                </a:cubicBezTo>
                <a:cubicBezTo>
                  <a:pt x="1237591" y="1053593"/>
                  <a:pt x="1238968" y="1053049"/>
                  <a:pt x="1240115" y="1052531"/>
                </a:cubicBezTo>
                <a:cubicBezTo>
                  <a:pt x="1241262" y="1052015"/>
                  <a:pt x="1242295" y="1051757"/>
                  <a:pt x="1243213" y="1051757"/>
                </a:cubicBezTo>
                <a:cubicBezTo>
                  <a:pt x="1243786" y="1051757"/>
                  <a:pt x="1244331" y="1051901"/>
                  <a:pt x="1244847" y="1052187"/>
                </a:cubicBezTo>
                <a:cubicBezTo>
                  <a:pt x="1245363" y="1052475"/>
                  <a:pt x="1245765" y="1053019"/>
                  <a:pt x="1246052" y="1053823"/>
                </a:cubicBezTo>
                <a:cubicBezTo>
                  <a:pt x="1246339" y="1054625"/>
                  <a:pt x="1246597" y="1055715"/>
                  <a:pt x="1246826" y="1057093"/>
                </a:cubicBezTo>
                <a:cubicBezTo>
                  <a:pt x="1247056" y="1058469"/>
                  <a:pt x="1247170" y="1060189"/>
                  <a:pt x="1247170" y="1062255"/>
                </a:cubicBezTo>
                <a:cubicBezTo>
                  <a:pt x="1247170" y="1065581"/>
                  <a:pt x="1246941" y="1068221"/>
                  <a:pt x="1246482" y="1070171"/>
                </a:cubicBezTo>
                <a:cubicBezTo>
                  <a:pt x="1246023" y="1072121"/>
                  <a:pt x="1245335" y="1073555"/>
                  <a:pt x="1244417" y="1074473"/>
                </a:cubicBezTo>
                <a:cubicBezTo>
                  <a:pt x="1243499" y="1075391"/>
                  <a:pt x="1242123" y="1076251"/>
                  <a:pt x="1240287" y="1077053"/>
                </a:cubicBezTo>
                <a:cubicBezTo>
                  <a:pt x="1238451" y="1077857"/>
                  <a:pt x="1236358" y="1078517"/>
                  <a:pt x="1234006" y="1079033"/>
                </a:cubicBezTo>
                <a:cubicBezTo>
                  <a:pt x="1231654" y="1079549"/>
                  <a:pt x="1229159" y="1079979"/>
                  <a:pt x="1226521" y="1080323"/>
                </a:cubicBezTo>
                <a:cubicBezTo>
                  <a:pt x="1223882" y="1080667"/>
                  <a:pt x="1221243" y="1080839"/>
                  <a:pt x="1218605" y="1080839"/>
                </a:cubicBezTo>
                <a:cubicBezTo>
                  <a:pt x="1210574" y="1080839"/>
                  <a:pt x="1203691" y="1079779"/>
                  <a:pt x="1197955" y="1077655"/>
                </a:cubicBezTo>
                <a:cubicBezTo>
                  <a:pt x="1192219" y="1075533"/>
                  <a:pt x="1187515" y="1072321"/>
                  <a:pt x="1183844" y="1068019"/>
                </a:cubicBezTo>
                <a:cubicBezTo>
                  <a:pt x="1180173" y="1063717"/>
                  <a:pt x="1177506" y="1058267"/>
                  <a:pt x="1175842" y="1051671"/>
                </a:cubicBezTo>
                <a:cubicBezTo>
                  <a:pt x="1174179" y="1045075"/>
                  <a:pt x="1173347" y="1037303"/>
                  <a:pt x="1173347" y="1028355"/>
                </a:cubicBezTo>
                <a:lnTo>
                  <a:pt x="1173347" y="937839"/>
                </a:lnTo>
                <a:lnTo>
                  <a:pt x="1151665" y="937839"/>
                </a:lnTo>
                <a:cubicBezTo>
                  <a:pt x="1149944" y="937839"/>
                  <a:pt x="1148567" y="936921"/>
                  <a:pt x="1147534" y="935085"/>
                </a:cubicBezTo>
                <a:cubicBezTo>
                  <a:pt x="1146502" y="933249"/>
                  <a:pt x="1145986" y="930267"/>
                  <a:pt x="1145986" y="926137"/>
                </a:cubicBezTo>
                <a:cubicBezTo>
                  <a:pt x="1145986" y="923957"/>
                  <a:pt x="1146129" y="922121"/>
                  <a:pt x="1146416" y="920631"/>
                </a:cubicBezTo>
                <a:cubicBezTo>
                  <a:pt x="1146703" y="919139"/>
                  <a:pt x="1147076" y="917905"/>
                  <a:pt x="1147534" y="916931"/>
                </a:cubicBezTo>
                <a:cubicBezTo>
                  <a:pt x="1147994" y="915955"/>
                  <a:pt x="1148596" y="915267"/>
                  <a:pt x="1149341" y="914865"/>
                </a:cubicBezTo>
                <a:cubicBezTo>
                  <a:pt x="1150087" y="914465"/>
                  <a:pt x="1150919" y="914263"/>
                  <a:pt x="1151837" y="914263"/>
                </a:cubicBezTo>
                <a:lnTo>
                  <a:pt x="1173347" y="914263"/>
                </a:lnTo>
                <a:lnTo>
                  <a:pt x="1173347" y="877437"/>
                </a:lnTo>
                <a:cubicBezTo>
                  <a:pt x="1173347" y="876635"/>
                  <a:pt x="1173548" y="875889"/>
                  <a:pt x="1173949" y="875201"/>
                </a:cubicBezTo>
                <a:cubicBezTo>
                  <a:pt x="1174351" y="874513"/>
                  <a:pt x="1175096" y="873911"/>
                  <a:pt x="1176186" y="873393"/>
                </a:cubicBezTo>
                <a:cubicBezTo>
                  <a:pt x="1177276" y="872877"/>
                  <a:pt x="1178739" y="872505"/>
                  <a:pt x="1180574" y="872275"/>
                </a:cubicBezTo>
                <a:cubicBezTo>
                  <a:pt x="1182410" y="872045"/>
                  <a:pt x="1184704" y="871931"/>
                  <a:pt x="1187458" y="871931"/>
                </a:cubicBezTo>
                <a:close/>
                <a:moveTo>
                  <a:pt x="968383" y="871931"/>
                </a:moveTo>
                <a:cubicBezTo>
                  <a:pt x="971251" y="871931"/>
                  <a:pt x="973603" y="872045"/>
                  <a:pt x="975438" y="872275"/>
                </a:cubicBezTo>
                <a:cubicBezTo>
                  <a:pt x="977274" y="872505"/>
                  <a:pt x="978708" y="872877"/>
                  <a:pt x="979740" y="873393"/>
                </a:cubicBezTo>
                <a:cubicBezTo>
                  <a:pt x="980773" y="873911"/>
                  <a:pt x="981518" y="874513"/>
                  <a:pt x="981977" y="875201"/>
                </a:cubicBezTo>
                <a:cubicBezTo>
                  <a:pt x="982436" y="875889"/>
                  <a:pt x="982665" y="876635"/>
                  <a:pt x="982666" y="877437"/>
                </a:cubicBezTo>
                <a:lnTo>
                  <a:pt x="982666" y="914263"/>
                </a:lnTo>
                <a:lnTo>
                  <a:pt x="1022416" y="914263"/>
                </a:lnTo>
                <a:cubicBezTo>
                  <a:pt x="1023334" y="914263"/>
                  <a:pt x="1024137" y="914465"/>
                  <a:pt x="1024826" y="914865"/>
                </a:cubicBezTo>
                <a:cubicBezTo>
                  <a:pt x="1025514" y="915267"/>
                  <a:pt x="1026116" y="915955"/>
                  <a:pt x="1026633" y="916931"/>
                </a:cubicBezTo>
                <a:cubicBezTo>
                  <a:pt x="1027149" y="917905"/>
                  <a:pt x="1027522" y="919139"/>
                  <a:pt x="1027751" y="920631"/>
                </a:cubicBezTo>
                <a:cubicBezTo>
                  <a:pt x="1027981" y="922121"/>
                  <a:pt x="1028095" y="923957"/>
                  <a:pt x="1028095" y="926137"/>
                </a:cubicBezTo>
                <a:cubicBezTo>
                  <a:pt x="1028095" y="930267"/>
                  <a:pt x="1027579" y="933249"/>
                  <a:pt x="1026547" y="935085"/>
                </a:cubicBezTo>
                <a:cubicBezTo>
                  <a:pt x="1025514" y="936921"/>
                  <a:pt x="1024137" y="937839"/>
                  <a:pt x="1022416" y="937839"/>
                </a:cubicBezTo>
                <a:lnTo>
                  <a:pt x="982666" y="937839"/>
                </a:lnTo>
                <a:lnTo>
                  <a:pt x="982666" y="1024225"/>
                </a:lnTo>
                <a:cubicBezTo>
                  <a:pt x="982665" y="1034893"/>
                  <a:pt x="984243" y="1042953"/>
                  <a:pt x="987398" y="1048401"/>
                </a:cubicBezTo>
                <a:cubicBezTo>
                  <a:pt x="990553" y="1053851"/>
                  <a:pt x="996203" y="1056575"/>
                  <a:pt x="1004348" y="1056575"/>
                </a:cubicBezTo>
                <a:cubicBezTo>
                  <a:pt x="1006987" y="1056575"/>
                  <a:pt x="1009338" y="1056317"/>
                  <a:pt x="1011403" y="1055801"/>
                </a:cubicBezTo>
                <a:cubicBezTo>
                  <a:pt x="1013468" y="1055285"/>
                  <a:pt x="1015304" y="1054741"/>
                  <a:pt x="1016910" y="1054167"/>
                </a:cubicBezTo>
                <a:cubicBezTo>
                  <a:pt x="1018516" y="1053593"/>
                  <a:pt x="1019893" y="1053049"/>
                  <a:pt x="1021040" y="1052531"/>
                </a:cubicBezTo>
                <a:cubicBezTo>
                  <a:pt x="1022187" y="1052015"/>
                  <a:pt x="1023220" y="1051757"/>
                  <a:pt x="1024137" y="1051757"/>
                </a:cubicBezTo>
                <a:cubicBezTo>
                  <a:pt x="1024711" y="1051757"/>
                  <a:pt x="1025256" y="1051901"/>
                  <a:pt x="1025772" y="1052187"/>
                </a:cubicBezTo>
                <a:cubicBezTo>
                  <a:pt x="1026288" y="1052475"/>
                  <a:pt x="1026690" y="1053019"/>
                  <a:pt x="1026977" y="1053823"/>
                </a:cubicBezTo>
                <a:cubicBezTo>
                  <a:pt x="1027264" y="1054625"/>
                  <a:pt x="1027522" y="1055715"/>
                  <a:pt x="1027751" y="1057093"/>
                </a:cubicBezTo>
                <a:cubicBezTo>
                  <a:pt x="1027981" y="1058469"/>
                  <a:pt x="1028095" y="1060189"/>
                  <a:pt x="1028095" y="1062255"/>
                </a:cubicBezTo>
                <a:cubicBezTo>
                  <a:pt x="1028095" y="1065581"/>
                  <a:pt x="1027866" y="1068221"/>
                  <a:pt x="1027407" y="1070171"/>
                </a:cubicBezTo>
                <a:cubicBezTo>
                  <a:pt x="1026948" y="1072121"/>
                  <a:pt x="1026260" y="1073555"/>
                  <a:pt x="1025342" y="1074473"/>
                </a:cubicBezTo>
                <a:cubicBezTo>
                  <a:pt x="1024424" y="1075391"/>
                  <a:pt x="1023047" y="1076251"/>
                  <a:pt x="1021212" y="1077053"/>
                </a:cubicBezTo>
                <a:cubicBezTo>
                  <a:pt x="1019377" y="1077857"/>
                  <a:pt x="1017283" y="1078517"/>
                  <a:pt x="1014931" y="1079033"/>
                </a:cubicBezTo>
                <a:cubicBezTo>
                  <a:pt x="1012579" y="1079549"/>
                  <a:pt x="1010084" y="1079979"/>
                  <a:pt x="1007445" y="1080323"/>
                </a:cubicBezTo>
                <a:cubicBezTo>
                  <a:pt x="1004807" y="1080667"/>
                  <a:pt x="1002168" y="1080839"/>
                  <a:pt x="999530" y="1080839"/>
                </a:cubicBezTo>
                <a:cubicBezTo>
                  <a:pt x="991499" y="1080839"/>
                  <a:pt x="984616" y="1079779"/>
                  <a:pt x="978880" y="1077655"/>
                </a:cubicBezTo>
                <a:cubicBezTo>
                  <a:pt x="973144" y="1075533"/>
                  <a:pt x="968440" y="1072321"/>
                  <a:pt x="964769" y="1068019"/>
                </a:cubicBezTo>
                <a:cubicBezTo>
                  <a:pt x="961098" y="1063717"/>
                  <a:pt x="958431" y="1058267"/>
                  <a:pt x="956767" y="1051671"/>
                </a:cubicBezTo>
                <a:cubicBezTo>
                  <a:pt x="955104" y="1045075"/>
                  <a:pt x="954272" y="1037303"/>
                  <a:pt x="954272" y="1028355"/>
                </a:cubicBezTo>
                <a:lnTo>
                  <a:pt x="954272" y="937839"/>
                </a:lnTo>
                <a:lnTo>
                  <a:pt x="932590" y="937839"/>
                </a:lnTo>
                <a:cubicBezTo>
                  <a:pt x="930869" y="937839"/>
                  <a:pt x="929492" y="936921"/>
                  <a:pt x="928459" y="935085"/>
                </a:cubicBezTo>
                <a:cubicBezTo>
                  <a:pt x="927427" y="933249"/>
                  <a:pt x="926911" y="930267"/>
                  <a:pt x="926911" y="926137"/>
                </a:cubicBezTo>
                <a:cubicBezTo>
                  <a:pt x="926911" y="923957"/>
                  <a:pt x="927054" y="922121"/>
                  <a:pt x="927341" y="920631"/>
                </a:cubicBezTo>
                <a:cubicBezTo>
                  <a:pt x="927628" y="919139"/>
                  <a:pt x="928001" y="917905"/>
                  <a:pt x="928459" y="916931"/>
                </a:cubicBezTo>
                <a:cubicBezTo>
                  <a:pt x="928918" y="915955"/>
                  <a:pt x="929521" y="915267"/>
                  <a:pt x="930266" y="914865"/>
                </a:cubicBezTo>
                <a:cubicBezTo>
                  <a:pt x="931012" y="914465"/>
                  <a:pt x="931844" y="914263"/>
                  <a:pt x="932762" y="914263"/>
                </a:cubicBezTo>
                <a:lnTo>
                  <a:pt x="954272" y="914263"/>
                </a:lnTo>
                <a:lnTo>
                  <a:pt x="954272" y="877437"/>
                </a:lnTo>
                <a:cubicBezTo>
                  <a:pt x="954272" y="876635"/>
                  <a:pt x="954473" y="875889"/>
                  <a:pt x="954874" y="875201"/>
                </a:cubicBezTo>
                <a:cubicBezTo>
                  <a:pt x="955276" y="874513"/>
                  <a:pt x="956021" y="873911"/>
                  <a:pt x="957111" y="873393"/>
                </a:cubicBezTo>
                <a:cubicBezTo>
                  <a:pt x="958201" y="872877"/>
                  <a:pt x="959664" y="872505"/>
                  <a:pt x="961499" y="872275"/>
                </a:cubicBezTo>
                <a:cubicBezTo>
                  <a:pt x="963335" y="872045"/>
                  <a:pt x="965629" y="871931"/>
                  <a:pt x="968383" y="871931"/>
                </a:cubicBezTo>
                <a:close/>
                <a:moveTo>
                  <a:pt x="2275927" y="869527"/>
                </a:moveTo>
                <a:lnTo>
                  <a:pt x="2214666" y="977939"/>
                </a:lnTo>
                <a:lnTo>
                  <a:pt x="2281950" y="977939"/>
                </a:lnTo>
                <a:lnTo>
                  <a:pt x="2279025" y="922529"/>
                </a:lnTo>
                <a:cubicBezTo>
                  <a:pt x="2278681" y="914957"/>
                  <a:pt x="2278394" y="905493"/>
                  <a:pt x="2278164" y="894135"/>
                </a:cubicBezTo>
                <a:cubicBezTo>
                  <a:pt x="2277935" y="882777"/>
                  <a:pt x="2277820" y="874575"/>
                  <a:pt x="2277820" y="869527"/>
                </a:cubicBezTo>
                <a:close/>
                <a:moveTo>
                  <a:pt x="73135" y="851969"/>
                </a:moveTo>
                <a:cubicBezTo>
                  <a:pt x="78068" y="851969"/>
                  <a:pt x="83030" y="852399"/>
                  <a:pt x="88020" y="853261"/>
                </a:cubicBezTo>
                <a:cubicBezTo>
                  <a:pt x="93011" y="854121"/>
                  <a:pt x="97714" y="855267"/>
                  <a:pt x="102131" y="856701"/>
                </a:cubicBezTo>
                <a:cubicBezTo>
                  <a:pt x="106548" y="858135"/>
                  <a:pt x="110477" y="859743"/>
                  <a:pt x="113919" y="861521"/>
                </a:cubicBezTo>
                <a:cubicBezTo>
                  <a:pt x="117360" y="863299"/>
                  <a:pt x="119626" y="864733"/>
                  <a:pt x="120716" y="865823"/>
                </a:cubicBezTo>
                <a:cubicBezTo>
                  <a:pt x="121806" y="866913"/>
                  <a:pt x="122523" y="867773"/>
                  <a:pt x="122867" y="868403"/>
                </a:cubicBezTo>
                <a:cubicBezTo>
                  <a:pt x="123211" y="869035"/>
                  <a:pt x="123498" y="869837"/>
                  <a:pt x="123727" y="870813"/>
                </a:cubicBezTo>
                <a:cubicBezTo>
                  <a:pt x="123957" y="871787"/>
                  <a:pt x="124129" y="872963"/>
                  <a:pt x="124244" y="874341"/>
                </a:cubicBezTo>
                <a:cubicBezTo>
                  <a:pt x="124358" y="875717"/>
                  <a:pt x="124416" y="877495"/>
                  <a:pt x="124416" y="879675"/>
                </a:cubicBezTo>
                <a:cubicBezTo>
                  <a:pt x="124416" y="881739"/>
                  <a:pt x="124330" y="883575"/>
                  <a:pt x="124158" y="885181"/>
                </a:cubicBezTo>
                <a:cubicBezTo>
                  <a:pt x="123985" y="886787"/>
                  <a:pt x="123727" y="888135"/>
                  <a:pt x="123383" y="889225"/>
                </a:cubicBezTo>
                <a:cubicBezTo>
                  <a:pt x="123039" y="890315"/>
                  <a:pt x="122551" y="891119"/>
                  <a:pt x="121920" y="891635"/>
                </a:cubicBezTo>
                <a:cubicBezTo>
                  <a:pt x="121289" y="892151"/>
                  <a:pt x="120572" y="892409"/>
                  <a:pt x="119769" y="892409"/>
                </a:cubicBezTo>
                <a:cubicBezTo>
                  <a:pt x="118507" y="892409"/>
                  <a:pt x="116529" y="891605"/>
                  <a:pt x="113833" y="889999"/>
                </a:cubicBezTo>
                <a:cubicBezTo>
                  <a:pt x="111137" y="888393"/>
                  <a:pt x="107838" y="886587"/>
                  <a:pt x="103938" y="884579"/>
                </a:cubicBezTo>
                <a:cubicBezTo>
                  <a:pt x="100037" y="882571"/>
                  <a:pt x="95420" y="880737"/>
                  <a:pt x="90085" y="879073"/>
                </a:cubicBezTo>
                <a:cubicBezTo>
                  <a:pt x="84751" y="877409"/>
                  <a:pt x="78756" y="876577"/>
                  <a:pt x="72103" y="876577"/>
                </a:cubicBezTo>
                <a:cubicBezTo>
                  <a:pt x="65908" y="876577"/>
                  <a:pt x="60516" y="877409"/>
                  <a:pt x="55927" y="879073"/>
                </a:cubicBezTo>
                <a:cubicBezTo>
                  <a:pt x="51338" y="880737"/>
                  <a:pt x="47552" y="882945"/>
                  <a:pt x="44569" y="885697"/>
                </a:cubicBezTo>
                <a:cubicBezTo>
                  <a:pt x="41587" y="888451"/>
                  <a:pt x="39350" y="891721"/>
                  <a:pt x="37858" y="895507"/>
                </a:cubicBezTo>
                <a:cubicBezTo>
                  <a:pt x="36367" y="899293"/>
                  <a:pt x="35621" y="903307"/>
                  <a:pt x="35621" y="907553"/>
                </a:cubicBezTo>
                <a:cubicBezTo>
                  <a:pt x="35621" y="913747"/>
                  <a:pt x="37055" y="919081"/>
                  <a:pt x="39923" y="923555"/>
                </a:cubicBezTo>
                <a:cubicBezTo>
                  <a:pt x="42791" y="928031"/>
                  <a:pt x="46606" y="931989"/>
                  <a:pt x="51367" y="935429"/>
                </a:cubicBezTo>
                <a:cubicBezTo>
                  <a:pt x="56128" y="938871"/>
                  <a:pt x="61548" y="942027"/>
                  <a:pt x="67628" y="944895"/>
                </a:cubicBezTo>
                <a:cubicBezTo>
                  <a:pt x="73709" y="947763"/>
                  <a:pt x="79904" y="950659"/>
                  <a:pt x="86213" y="953585"/>
                </a:cubicBezTo>
                <a:cubicBezTo>
                  <a:pt x="92523" y="956509"/>
                  <a:pt x="98718" y="959721"/>
                  <a:pt x="104798" y="963221"/>
                </a:cubicBezTo>
                <a:cubicBezTo>
                  <a:pt x="110878" y="966721"/>
                  <a:pt x="116299" y="970849"/>
                  <a:pt x="121060" y="975611"/>
                </a:cubicBezTo>
                <a:cubicBezTo>
                  <a:pt x="125821" y="980371"/>
                  <a:pt x="129664" y="985993"/>
                  <a:pt x="132590" y="992475"/>
                </a:cubicBezTo>
                <a:cubicBezTo>
                  <a:pt x="135515" y="998957"/>
                  <a:pt x="136978" y="1006615"/>
                  <a:pt x="136978" y="1015449"/>
                </a:cubicBezTo>
                <a:cubicBezTo>
                  <a:pt x="136978" y="1025887"/>
                  <a:pt x="135056" y="1035181"/>
                  <a:pt x="131213" y="1043325"/>
                </a:cubicBezTo>
                <a:cubicBezTo>
                  <a:pt x="127370" y="1051471"/>
                  <a:pt x="122035" y="1058383"/>
                  <a:pt x="115209" y="1064061"/>
                </a:cubicBezTo>
                <a:cubicBezTo>
                  <a:pt x="108383" y="1069741"/>
                  <a:pt x="100353" y="1074013"/>
                  <a:pt x="91118" y="1076881"/>
                </a:cubicBezTo>
                <a:cubicBezTo>
                  <a:pt x="81883" y="1079749"/>
                  <a:pt x="71930" y="1081183"/>
                  <a:pt x="61261" y="1081183"/>
                </a:cubicBezTo>
                <a:cubicBezTo>
                  <a:pt x="53804" y="1081183"/>
                  <a:pt x="46892" y="1080553"/>
                  <a:pt x="40525" y="1079291"/>
                </a:cubicBezTo>
                <a:cubicBezTo>
                  <a:pt x="34158" y="1078029"/>
                  <a:pt x="28480" y="1076481"/>
                  <a:pt x="23489" y="1074645"/>
                </a:cubicBezTo>
                <a:cubicBezTo>
                  <a:pt x="18499" y="1072809"/>
                  <a:pt x="14312" y="1070915"/>
                  <a:pt x="10927" y="1068965"/>
                </a:cubicBezTo>
                <a:cubicBezTo>
                  <a:pt x="7543" y="1067015"/>
                  <a:pt x="5191" y="1065351"/>
                  <a:pt x="3872" y="1063975"/>
                </a:cubicBezTo>
                <a:cubicBezTo>
                  <a:pt x="2553" y="1062599"/>
                  <a:pt x="1577" y="1060849"/>
                  <a:pt x="946" y="1058727"/>
                </a:cubicBezTo>
                <a:cubicBezTo>
                  <a:pt x="315" y="1056605"/>
                  <a:pt x="0" y="1053765"/>
                  <a:pt x="0" y="1050209"/>
                </a:cubicBezTo>
                <a:cubicBezTo>
                  <a:pt x="0" y="1047685"/>
                  <a:pt x="115" y="1045591"/>
                  <a:pt x="344" y="1043927"/>
                </a:cubicBezTo>
                <a:cubicBezTo>
                  <a:pt x="574" y="1042265"/>
                  <a:pt x="918" y="1040917"/>
                  <a:pt x="1377" y="1039883"/>
                </a:cubicBezTo>
                <a:cubicBezTo>
                  <a:pt x="1836" y="1038851"/>
                  <a:pt x="2409" y="1038135"/>
                  <a:pt x="3097" y="1037733"/>
                </a:cubicBezTo>
                <a:cubicBezTo>
                  <a:pt x="3786" y="1037331"/>
                  <a:pt x="4589" y="1037131"/>
                  <a:pt x="5507" y="1037131"/>
                </a:cubicBezTo>
                <a:cubicBezTo>
                  <a:pt x="7113" y="1037131"/>
                  <a:pt x="9378" y="1038105"/>
                  <a:pt x="12304" y="1040055"/>
                </a:cubicBezTo>
                <a:cubicBezTo>
                  <a:pt x="15229" y="1042007"/>
                  <a:pt x="18986" y="1044129"/>
                  <a:pt x="23575" y="1046423"/>
                </a:cubicBezTo>
                <a:cubicBezTo>
                  <a:pt x="28164" y="1048717"/>
                  <a:pt x="33699" y="1050869"/>
                  <a:pt x="40181" y="1052877"/>
                </a:cubicBezTo>
                <a:cubicBezTo>
                  <a:pt x="46663" y="1054883"/>
                  <a:pt x="54149" y="1055887"/>
                  <a:pt x="62638" y="1055887"/>
                </a:cubicBezTo>
                <a:cubicBezTo>
                  <a:pt x="69062" y="1055887"/>
                  <a:pt x="74942" y="1055027"/>
                  <a:pt x="80276" y="1053307"/>
                </a:cubicBezTo>
                <a:cubicBezTo>
                  <a:pt x="85611" y="1051585"/>
                  <a:pt x="90200" y="1049147"/>
                  <a:pt x="94043" y="1045993"/>
                </a:cubicBezTo>
                <a:cubicBezTo>
                  <a:pt x="97886" y="1042837"/>
                  <a:pt x="100840" y="1038965"/>
                  <a:pt x="102905" y="1034377"/>
                </a:cubicBezTo>
                <a:cubicBezTo>
                  <a:pt x="104970" y="1029789"/>
                  <a:pt x="106003" y="1024569"/>
                  <a:pt x="106003" y="1018717"/>
                </a:cubicBezTo>
                <a:cubicBezTo>
                  <a:pt x="106003" y="1012407"/>
                  <a:pt x="104569" y="1007017"/>
                  <a:pt x="101701" y="1002541"/>
                </a:cubicBezTo>
                <a:cubicBezTo>
                  <a:pt x="98833" y="998067"/>
                  <a:pt x="95047" y="994139"/>
                  <a:pt x="90343" y="990755"/>
                </a:cubicBezTo>
                <a:cubicBezTo>
                  <a:pt x="85640" y="987369"/>
                  <a:pt x="80276" y="984273"/>
                  <a:pt x="74254" y="981461"/>
                </a:cubicBezTo>
                <a:cubicBezTo>
                  <a:pt x="68231" y="978651"/>
                  <a:pt x="62064" y="975783"/>
                  <a:pt x="55755" y="972857"/>
                </a:cubicBezTo>
                <a:cubicBezTo>
                  <a:pt x="49445" y="969933"/>
                  <a:pt x="43307" y="966691"/>
                  <a:pt x="37342" y="963135"/>
                </a:cubicBezTo>
                <a:cubicBezTo>
                  <a:pt x="31376" y="959579"/>
                  <a:pt x="26042" y="955391"/>
                  <a:pt x="21338" y="950573"/>
                </a:cubicBezTo>
                <a:cubicBezTo>
                  <a:pt x="16635" y="945755"/>
                  <a:pt x="12820" y="940105"/>
                  <a:pt x="9895" y="933623"/>
                </a:cubicBezTo>
                <a:cubicBezTo>
                  <a:pt x="6969" y="927141"/>
                  <a:pt x="5507" y="919369"/>
                  <a:pt x="5507" y="910305"/>
                </a:cubicBezTo>
                <a:cubicBezTo>
                  <a:pt x="5507" y="901013"/>
                  <a:pt x="7199" y="892725"/>
                  <a:pt x="10583" y="885439"/>
                </a:cubicBezTo>
                <a:cubicBezTo>
                  <a:pt x="13967" y="878155"/>
                  <a:pt x="18671" y="872045"/>
                  <a:pt x="24694" y="867113"/>
                </a:cubicBezTo>
                <a:cubicBezTo>
                  <a:pt x="30717" y="862179"/>
                  <a:pt x="37887" y="858423"/>
                  <a:pt x="46204" y="855841"/>
                </a:cubicBezTo>
                <a:cubicBezTo>
                  <a:pt x="54521" y="853261"/>
                  <a:pt x="63498" y="851969"/>
                  <a:pt x="73135" y="851969"/>
                </a:cubicBezTo>
                <a:close/>
                <a:moveTo>
                  <a:pt x="555538" y="849561"/>
                </a:moveTo>
                <a:cubicBezTo>
                  <a:pt x="562307" y="849561"/>
                  <a:pt x="566896" y="850737"/>
                  <a:pt x="569305" y="853089"/>
                </a:cubicBezTo>
                <a:cubicBezTo>
                  <a:pt x="571714" y="855439"/>
                  <a:pt x="572918" y="859885"/>
                  <a:pt x="572919" y="866425"/>
                </a:cubicBezTo>
                <a:cubicBezTo>
                  <a:pt x="572918" y="873079"/>
                  <a:pt x="571657" y="877609"/>
                  <a:pt x="569133" y="880019"/>
                </a:cubicBezTo>
                <a:cubicBezTo>
                  <a:pt x="566609" y="882429"/>
                  <a:pt x="561963" y="883633"/>
                  <a:pt x="555194" y="883633"/>
                </a:cubicBezTo>
                <a:cubicBezTo>
                  <a:pt x="548540" y="883633"/>
                  <a:pt x="544009" y="882457"/>
                  <a:pt x="541600" y="880105"/>
                </a:cubicBezTo>
                <a:cubicBezTo>
                  <a:pt x="539190" y="877753"/>
                  <a:pt x="537986" y="873307"/>
                  <a:pt x="537986" y="866769"/>
                </a:cubicBezTo>
                <a:cubicBezTo>
                  <a:pt x="537986" y="860115"/>
                  <a:pt x="539219" y="855583"/>
                  <a:pt x="541686" y="853175"/>
                </a:cubicBezTo>
                <a:cubicBezTo>
                  <a:pt x="544152" y="850765"/>
                  <a:pt x="548770" y="849561"/>
                  <a:pt x="555538" y="849561"/>
                </a:cubicBezTo>
                <a:close/>
                <a:moveTo>
                  <a:pt x="371122" y="838203"/>
                </a:moveTo>
                <a:cubicBezTo>
                  <a:pt x="373990" y="838203"/>
                  <a:pt x="376341" y="838317"/>
                  <a:pt x="378177" y="838547"/>
                </a:cubicBezTo>
                <a:cubicBezTo>
                  <a:pt x="380013" y="838777"/>
                  <a:pt x="381447" y="839121"/>
                  <a:pt x="382479" y="839579"/>
                </a:cubicBezTo>
                <a:cubicBezTo>
                  <a:pt x="383511" y="840039"/>
                  <a:pt x="384257" y="840613"/>
                  <a:pt x="384716" y="841301"/>
                </a:cubicBezTo>
                <a:cubicBezTo>
                  <a:pt x="385175" y="841989"/>
                  <a:pt x="385404" y="842791"/>
                  <a:pt x="385404" y="843709"/>
                </a:cubicBezTo>
                <a:lnTo>
                  <a:pt x="385404" y="936463"/>
                </a:lnTo>
                <a:cubicBezTo>
                  <a:pt x="389993" y="931759"/>
                  <a:pt x="394439" y="927801"/>
                  <a:pt x="398741" y="924589"/>
                </a:cubicBezTo>
                <a:cubicBezTo>
                  <a:pt x="403043" y="921377"/>
                  <a:pt x="407259" y="918767"/>
                  <a:pt x="411389" y="916759"/>
                </a:cubicBezTo>
                <a:cubicBezTo>
                  <a:pt x="415519" y="914751"/>
                  <a:pt x="419649" y="913289"/>
                  <a:pt x="423779" y="912371"/>
                </a:cubicBezTo>
                <a:cubicBezTo>
                  <a:pt x="427909" y="911453"/>
                  <a:pt x="432268" y="910993"/>
                  <a:pt x="436857" y="910993"/>
                </a:cubicBezTo>
                <a:cubicBezTo>
                  <a:pt x="448100" y="910993"/>
                  <a:pt x="457708" y="913231"/>
                  <a:pt x="465681" y="917705"/>
                </a:cubicBezTo>
                <a:cubicBezTo>
                  <a:pt x="473654" y="922179"/>
                  <a:pt x="480136" y="928173"/>
                  <a:pt x="485126" y="935687"/>
                </a:cubicBezTo>
                <a:cubicBezTo>
                  <a:pt x="490117" y="943203"/>
                  <a:pt x="493759" y="952007"/>
                  <a:pt x="496053" y="962103"/>
                </a:cubicBezTo>
                <a:cubicBezTo>
                  <a:pt x="498348" y="972197"/>
                  <a:pt x="499495" y="982867"/>
                  <a:pt x="499495" y="994109"/>
                </a:cubicBezTo>
                <a:cubicBezTo>
                  <a:pt x="499495" y="1007533"/>
                  <a:pt x="498032" y="1019607"/>
                  <a:pt x="495107" y="1030333"/>
                </a:cubicBezTo>
                <a:cubicBezTo>
                  <a:pt x="492182" y="1041059"/>
                  <a:pt x="487880" y="1050209"/>
                  <a:pt x="482201" y="1057781"/>
                </a:cubicBezTo>
                <a:cubicBezTo>
                  <a:pt x="476522" y="1065351"/>
                  <a:pt x="469553" y="1071145"/>
                  <a:pt x="461293" y="1075161"/>
                </a:cubicBezTo>
                <a:cubicBezTo>
                  <a:pt x="453033" y="1079175"/>
                  <a:pt x="443568" y="1081183"/>
                  <a:pt x="432899" y="1081183"/>
                </a:cubicBezTo>
                <a:cubicBezTo>
                  <a:pt x="427966" y="1081183"/>
                  <a:pt x="423406" y="1080697"/>
                  <a:pt x="419219" y="1079721"/>
                </a:cubicBezTo>
                <a:cubicBezTo>
                  <a:pt x="415031" y="1078745"/>
                  <a:pt x="410930" y="1077169"/>
                  <a:pt x="406915" y="1074989"/>
                </a:cubicBezTo>
                <a:cubicBezTo>
                  <a:pt x="402900" y="1072809"/>
                  <a:pt x="398884" y="1070055"/>
                  <a:pt x="394869" y="1066729"/>
                </a:cubicBezTo>
                <a:cubicBezTo>
                  <a:pt x="390854" y="1063401"/>
                  <a:pt x="386609" y="1059387"/>
                  <a:pt x="382135" y="1054683"/>
                </a:cubicBezTo>
                <a:lnTo>
                  <a:pt x="382135" y="1073611"/>
                </a:lnTo>
                <a:cubicBezTo>
                  <a:pt x="382135" y="1074529"/>
                  <a:pt x="381905" y="1075333"/>
                  <a:pt x="381447" y="1076021"/>
                </a:cubicBezTo>
                <a:cubicBezTo>
                  <a:pt x="380988" y="1076709"/>
                  <a:pt x="380242" y="1077255"/>
                  <a:pt x="379209" y="1077655"/>
                </a:cubicBezTo>
                <a:cubicBezTo>
                  <a:pt x="378177" y="1078057"/>
                  <a:pt x="376886" y="1078373"/>
                  <a:pt x="375338" y="1078603"/>
                </a:cubicBezTo>
                <a:cubicBezTo>
                  <a:pt x="373789" y="1078831"/>
                  <a:pt x="371810" y="1078947"/>
                  <a:pt x="369401" y="1078947"/>
                </a:cubicBezTo>
                <a:cubicBezTo>
                  <a:pt x="367106" y="1078947"/>
                  <a:pt x="365156" y="1078831"/>
                  <a:pt x="363550" y="1078603"/>
                </a:cubicBezTo>
                <a:cubicBezTo>
                  <a:pt x="361944" y="1078373"/>
                  <a:pt x="360625" y="1078057"/>
                  <a:pt x="359592" y="1077655"/>
                </a:cubicBezTo>
                <a:cubicBezTo>
                  <a:pt x="358560" y="1077255"/>
                  <a:pt x="357871" y="1076709"/>
                  <a:pt x="357527" y="1076021"/>
                </a:cubicBezTo>
                <a:cubicBezTo>
                  <a:pt x="357183" y="1075333"/>
                  <a:pt x="357011" y="1074529"/>
                  <a:pt x="357011" y="1073611"/>
                </a:cubicBezTo>
                <a:lnTo>
                  <a:pt x="357011" y="843709"/>
                </a:lnTo>
                <a:cubicBezTo>
                  <a:pt x="357011" y="842791"/>
                  <a:pt x="357212" y="841989"/>
                  <a:pt x="357613" y="841301"/>
                </a:cubicBezTo>
                <a:cubicBezTo>
                  <a:pt x="358014" y="840613"/>
                  <a:pt x="358760" y="840039"/>
                  <a:pt x="359850" y="839579"/>
                </a:cubicBezTo>
                <a:cubicBezTo>
                  <a:pt x="360940" y="839121"/>
                  <a:pt x="362403" y="838777"/>
                  <a:pt x="364238" y="838547"/>
                </a:cubicBezTo>
                <a:cubicBezTo>
                  <a:pt x="366074" y="838317"/>
                  <a:pt x="368368" y="838203"/>
                  <a:pt x="371122" y="838203"/>
                </a:cubicBezTo>
                <a:close/>
                <a:moveTo>
                  <a:pt x="2276960" y="833219"/>
                </a:moveTo>
                <a:lnTo>
                  <a:pt x="2302944" y="833219"/>
                </a:lnTo>
                <a:lnTo>
                  <a:pt x="2315334" y="1025091"/>
                </a:lnTo>
                <a:cubicBezTo>
                  <a:pt x="2315908" y="1034153"/>
                  <a:pt x="2316940" y="1041237"/>
                  <a:pt x="2318432" y="1046343"/>
                </a:cubicBezTo>
                <a:cubicBezTo>
                  <a:pt x="2319923" y="1051447"/>
                  <a:pt x="2321959" y="1055233"/>
                  <a:pt x="2324541" y="1057699"/>
                </a:cubicBezTo>
                <a:cubicBezTo>
                  <a:pt x="2327122" y="1060167"/>
                  <a:pt x="2330879" y="1061743"/>
                  <a:pt x="2335812" y="1062431"/>
                </a:cubicBezTo>
                <a:lnTo>
                  <a:pt x="2333919" y="1070865"/>
                </a:lnTo>
                <a:lnTo>
                  <a:pt x="2262333" y="1070865"/>
                </a:lnTo>
                <a:lnTo>
                  <a:pt x="2264226" y="1062431"/>
                </a:lnTo>
                <a:cubicBezTo>
                  <a:pt x="2270994" y="1061859"/>
                  <a:pt x="2276042" y="1059219"/>
                  <a:pt x="2279369" y="1054517"/>
                </a:cubicBezTo>
                <a:cubicBezTo>
                  <a:pt x="2282696" y="1049813"/>
                  <a:pt x="2284359" y="1041553"/>
                  <a:pt x="2284359" y="1029737"/>
                </a:cubicBezTo>
                <a:cubicBezTo>
                  <a:pt x="2284359" y="1025263"/>
                  <a:pt x="2284187" y="1020387"/>
                  <a:pt x="2283843" y="1015109"/>
                </a:cubicBezTo>
                <a:lnTo>
                  <a:pt x="2282638" y="992911"/>
                </a:lnTo>
                <a:lnTo>
                  <a:pt x="2206922" y="992911"/>
                </a:lnTo>
                <a:lnTo>
                  <a:pt x="2197458" y="1009775"/>
                </a:lnTo>
                <a:cubicBezTo>
                  <a:pt x="2192983" y="1017691"/>
                  <a:pt x="2189714" y="1024487"/>
                  <a:pt x="2187649" y="1030167"/>
                </a:cubicBezTo>
                <a:cubicBezTo>
                  <a:pt x="2185584" y="1035845"/>
                  <a:pt x="2184551" y="1040865"/>
                  <a:pt x="2184551" y="1045223"/>
                </a:cubicBezTo>
                <a:cubicBezTo>
                  <a:pt x="2184551" y="1054861"/>
                  <a:pt x="2190345" y="1060597"/>
                  <a:pt x="2201932" y="1062431"/>
                </a:cubicBezTo>
                <a:lnTo>
                  <a:pt x="2200039" y="1070865"/>
                </a:lnTo>
                <a:lnTo>
                  <a:pt x="2129657" y="1070865"/>
                </a:lnTo>
                <a:lnTo>
                  <a:pt x="2131550" y="1062431"/>
                </a:lnTo>
                <a:cubicBezTo>
                  <a:pt x="2135106" y="1061973"/>
                  <a:pt x="2138462" y="1060567"/>
                  <a:pt x="2141617" y="1058215"/>
                </a:cubicBezTo>
                <a:cubicBezTo>
                  <a:pt x="2144772" y="1055865"/>
                  <a:pt x="2148127" y="1052307"/>
                  <a:pt x="2151684" y="1047547"/>
                </a:cubicBezTo>
                <a:cubicBezTo>
                  <a:pt x="2155240" y="1042785"/>
                  <a:pt x="2160230" y="1034899"/>
                  <a:pt x="2166655" y="1023885"/>
                </a:cubicBezTo>
                <a:close/>
                <a:moveTo>
                  <a:pt x="3107546" y="824785"/>
                </a:moveTo>
                <a:lnTo>
                  <a:pt x="3117527" y="824785"/>
                </a:lnTo>
                <a:lnTo>
                  <a:pt x="3087241" y="945243"/>
                </a:lnTo>
                <a:lnTo>
                  <a:pt x="3089478" y="945933"/>
                </a:lnTo>
                <a:cubicBezTo>
                  <a:pt x="3100606" y="931019"/>
                  <a:pt x="3111045" y="920235"/>
                  <a:pt x="3120797" y="913581"/>
                </a:cubicBezTo>
                <a:cubicBezTo>
                  <a:pt x="3130548" y="906927"/>
                  <a:pt x="3140299" y="903599"/>
                  <a:pt x="3150051" y="903599"/>
                </a:cubicBezTo>
                <a:cubicBezTo>
                  <a:pt x="3162555" y="903599"/>
                  <a:pt x="3172278" y="908361"/>
                  <a:pt x="3179219" y="917883"/>
                </a:cubicBezTo>
                <a:cubicBezTo>
                  <a:pt x="3186159" y="927405"/>
                  <a:pt x="3189630" y="940827"/>
                  <a:pt x="3189630" y="958149"/>
                </a:cubicBezTo>
                <a:cubicBezTo>
                  <a:pt x="3189630" y="977079"/>
                  <a:pt x="3185815" y="995693"/>
                  <a:pt x="3178186" y="1013991"/>
                </a:cubicBezTo>
                <a:cubicBezTo>
                  <a:pt x="3170557" y="1032289"/>
                  <a:pt x="3159974" y="1046801"/>
                  <a:pt x="3146437" y="1057527"/>
                </a:cubicBezTo>
                <a:cubicBezTo>
                  <a:pt x="3132900" y="1068255"/>
                  <a:pt x="3117756" y="1073617"/>
                  <a:pt x="3101007" y="1073617"/>
                </a:cubicBezTo>
                <a:cubicBezTo>
                  <a:pt x="3085749" y="1073617"/>
                  <a:pt x="3072212" y="1069889"/>
                  <a:pt x="3060396" y="1062431"/>
                </a:cubicBezTo>
                <a:lnTo>
                  <a:pt x="3044564" y="1073617"/>
                </a:lnTo>
                <a:lnTo>
                  <a:pt x="3033551" y="1070865"/>
                </a:lnTo>
                <a:lnTo>
                  <a:pt x="3078120" y="874173"/>
                </a:lnTo>
                <a:cubicBezTo>
                  <a:pt x="3080759" y="862473"/>
                  <a:pt x="3082078" y="853983"/>
                  <a:pt x="3082078" y="848705"/>
                </a:cubicBezTo>
                <a:cubicBezTo>
                  <a:pt x="3082078" y="843887"/>
                  <a:pt x="3080615" y="840503"/>
                  <a:pt x="3077690" y="838553"/>
                </a:cubicBezTo>
                <a:cubicBezTo>
                  <a:pt x="3074765" y="836603"/>
                  <a:pt x="3069516" y="835513"/>
                  <a:pt x="3061944" y="835283"/>
                </a:cubicBezTo>
                <a:lnTo>
                  <a:pt x="3064009" y="826335"/>
                </a:lnTo>
                <a:close/>
                <a:moveTo>
                  <a:pt x="3575541" y="430319"/>
                </a:moveTo>
                <a:cubicBezTo>
                  <a:pt x="3569690" y="434677"/>
                  <a:pt x="3565302" y="439295"/>
                  <a:pt x="3562377" y="444171"/>
                </a:cubicBezTo>
                <a:cubicBezTo>
                  <a:pt x="3559451" y="449047"/>
                  <a:pt x="3557989" y="454581"/>
                  <a:pt x="3557989" y="460777"/>
                </a:cubicBezTo>
                <a:cubicBezTo>
                  <a:pt x="3557989" y="471101"/>
                  <a:pt x="3562090" y="478703"/>
                  <a:pt x="3570292" y="483577"/>
                </a:cubicBezTo>
                <a:cubicBezTo>
                  <a:pt x="3578495" y="488453"/>
                  <a:pt x="3591028" y="490891"/>
                  <a:pt x="3607893" y="490891"/>
                </a:cubicBezTo>
                <a:cubicBezTo>
                  <a:pt x="3618217" y="490891"/>
                  <a:pt x="3627080" y="489515"/>
                  <a:pt x="3634479" y="486761"/>
                </a:cubicBezTo>
                <a:cubicBezTo>
                  <a:pt x="3641879" y="484009"/>
                  <a:pt x="3647529" y="480051"/>
                  <a:pt x="3651429" y="474887"/>
                </a:cubicBezTo>
                <a:cubicBezTo>
                  <a:pt x="3655330" y="469725"/>
                  <a:pt x="3657280" y="463703"/>
                  <a:pt x="3657280" y="456819"/>
                </a:cubicBezTo>
                <a:cubicBezTo>
                  <a:pt x="3657280" y="453607"/>
                  <a:pt x="3656879" y="450481"/>
                  <a:pt x="3656076" y="447441"/>
                </a:cubicBezTo>
                <a:cubicBezTo>
                  <a:pt x="3655272" y="444401"/>
                  <a:pt x="3653753" y="441675"/>
                  <a:pt x="3651515" y="439267"/>
                </a:cubicBezTo>
                <a:cubicBezTo>
                  <a:pt x="3649278" y="436857"/>
                  <a:pt x="3646095" y="434935"/>
                  <a:pt x="3641965" y="433501"/>
                </a:cubicBezTo>
                <a:cubicBezTo>
                  <a:pt x="3637835" y="432067"/>
                  <a:pt x="3632443" y="431351"/>
                  <a:pt x="3625789" y="431351"/>
                </a:cubicBezTo>
                <a:lnTo>
                  <a:pt x="3600149" y="431351"/>
                </a:lnTo>
                <a:cubicBezTo>
                  <a:pt x="3590856" y="431351"/>
                  <a:pt x="3582654" y="431007"/>
                  <a:pt x="3575541" y="430319"/>
                </a:cubicBezTo>
                <a:close/>
                <a:moveTo>
                  <a:pt x="4303790" y="376809"/>
                </a:moveTo>
                <a:lnTo>
                  <a:pt x="4309943" y="376809"/>
                </a:lnTo>
                <a:lnTo>
                  <a:pt x="4291358" y="460443"/>
                </a:lnTo>
                <a:cubicBezTo>
                  <a:pt x="4290186" y="465381"/>
                  <a:pt x="4289370" y="469317"/>
                  <a:pt x="4288909" y="472245"/>
                </a:cubicBezTo>
                <a:cubicBezTo>
                  <a:pt x="4288449" y="475177"/>
                  <a:pt x="4288218" y="477813"/>
                  <a:pt x="4288218" y="480157"/>
                </a:cubicBezTo>
                <a:cubicBezTo>
                  <a:pt x="4288218" y="483339"/>
                  <a:pt x="4288867" y="485641"/>
                  <a:pt x="4290165" y="487063"/>
                </a:cubicBezTo>
                <a:cubicBezTo>
                  <a:pt x="4291462" y="488487"/>
                  <a:pt x="4293409" y="489199"/>
                  <a:pt x="4296004" y="489199"/>
                </a:cubicBezTo>
                <a:cubicBezTo>
                  <a:pt x="4297511" y="489199"/>
                  <a:pt x="4299018" y="488905"/>
                  <a:pt x="4300525" y="488319"/>
                </a:cubicBezTo>
                <a:cubicBezTo>
                  <a:pt x="4302032" y="487733"/>
                  <a:pt x="4303643" y="486813"/>
                  <a:pt x="4305359" y="485557"/>
                </a:cubicBezTo>
                <a:cubicBezTo>
                  <a:pt x="4307075" y="484301"/>
                  <a:pt x="4308959" y="482689"/>
                  <a:pt x="4311010" y="480723"/>
                </a:cubicBezTo>
                <a:cubicBezTo>
                  <a:pt x="4313061" y="478755"/>
                  <a:pt x="4315342" y="476389"/>
                  <a:pt x="4317854" y="473627"/>
                </a:cubicBezTo>
                <a:lnTo>
                  <a:pt x="4326393" y="481915"/>
                </a:lnTo>
                <a:cubicBezTo>
                  <a:pt x="4322040" y="486353"/>
                  <a:pt x="4318084" y="490099"/>
                  <a:pt x="4314526" y="493155"/>
                </a:cubicBezTo>
                <a:cubicBezTo>
                  <a:pt x="4310968" y="496209"/>
                  <a:pt x="4307599" y="498701"/>
                  <a:pt x="4304417" y="500625"/>
                </a:cubicBezTo>
                <a:cubicBezTo>
                  <a:pt x="4301236" y="502551"/>
                  <a:pt x="4298118" y="503933"/>
                  <a:pt x="4295062" y="504769"/>
                </a:cubicBezTo>
                <a:cubicBezTo>
                  <a:pt x="4292007" y="505607"/>
                  <a:pt x="4288763" y="506025"/>
                  <a:pt x="4285330" y="506025"/>
                </a:cubicBezTo>
                <a:cubicBezTo>
                  <a:pt x="4282149" y="506025"/>
                  <a:pt x="4279282" y="505439"/>
                  <a:pt x="4276728" y="504267"/>
                </a:cubicBezTo>
                <a:cubicBezTo>
                  <a:pt x="4274175" y="503095"/>
                  <a:pt x="4271978" y="501483"/>
                  <a:pt x="4270136" y="499433"/>
                </a:cubicBezTo>
                <a:cubicBezTo>
                  <a:pt x="4268294" y="497381"/>
                  <a:pt x="4266871" y="494933"/>
                  <a:pt x="4265866" y="492087"/>
                </a:cubicBezTo>
                <a:cubicBezTo>
                  <a:pt x="4264862" y="489241"/>
                  <a:pt x="4264359" y="486101"/>
                  <a:pt x="4264359" y="482669"/>
                </a:cubicBezTo>
                <a:cubicBezTo>
                  <a:pt x="4264359" y="479905"/>
                  <a:pt x="4264694" y="476473"/>
                  <a:pt x="4265364" y="472371"/>
                </a:cubicBezTo>
                <a:cubicBezTo>
                  <a:pt x="4266034" y="468269"/>
                  <a:pt x="4266892" y="463811"/>
                  <a:pt x="4267938" y="458997"/>
                </a:cubicBezTo>
                <a:cubicBezTo>
                  <a:pt x="4268985" y="454185"/>
                  <a:pt x="4270136" y="449141"/>
                  <a:pt x="4271392" y="443867"/>
                </a:cubicBezTo>
                <a:cubicBezTo>
                  <a:pt x="4272647" y="438593"/>
                  <a:pt x="4273882" y="433361"/>
                  <a:pt x="4275096" y="428169"/>
                </a:cubicBezTo>
                <a:cubicBezTo>
                  <a:pt x="4276310" y="422979"/>
                  <a:pt x="4277398" y="417977"/>
                  <a:pt x="4278361" y="413163"/>
                </a:cubicBezTo>
                <a:cubicBezTo>
                  <a:pt x="4279324" y="408349"/>
                  <a:pt x="4280014" y="403975"/>
                  <a:pt x="4280433" y="400041"/>
                </a:cubicBezTo>
                <a:cubicBezTo>
                  <a:pt x="4280600" y="399371"/>
                  <a:pt x="4280684" y="398723"/>
                  <a:pt x="4280684" y="398095"/>
                </a:cubicBezTo>
                <a:cubicBezTo>
                  <a:pt x="4280684" y="397467"/>
                  <a:pt x="4280684" y="396901"/>
                  <a:pt x="4280684" y="396399"/>
                </a:cubicBezTo>
                <a:cubicBezTo>
                  <a:pt x="4280517" y="393135"/>
                  <a:pt x="4279365" y="390749"/>
                  <a:pt x="4277231" y="389241"/>
                </a:cubicBezTo>
                <a:cubicBezTo>
                  <a:pt x="4275096" y="387735"/>
                  <a:pt x="4271308" y="386897"/>
                  <a:pt x="4265866" y="386731"/>
                </a:cubicBezTo>
                <a:lnTo>
                  <a:pt x="4267373" y="378191"/>
                </a:lnTo>
                <a:close/>
                <a:moveTo>
                  <a:pt x="4296506" y="326204"/>
                </a:moveTo>
                <a:lnTo>
                  <a:pt x="4321621" y="326204"/>
                </a:lnTo>
                <a:lnTo>
                  <a:pt x="4315468" y="353203"/>
                </a:lnTo>
                <a:lnTo>
                  <a:pt x="4290604" y="353203"/>
                </a:lnTo>
                <a:close/>
                <a:moveTo>
                  <a:pt x="3869104" y="315367"/>
                </a:moveTo>
                <a:lnTo>
                  <a:pt x="4081110" y="315367"/>
                </a:lnTo>
                <a:lnTo>
                  <a:pt x="4081110" y="338255"/>
                </a:lnTo>
                <a:lnTo>
                  <a:pt x="3869104" y="338255"/>
                </a:lnTo>
                <a:close/>
                <a:moveTo>
                  <a:pt x="2383204" y="315367"/>
                </a:moveTo>
                <a:lnTo>
                  <a:pt x="2595210" y="315367"/>
                </a:lnTo>
                <a:lnTo>
                  <a:pt x="2595210" y="338255"/>
                </a:lnTo>
                <a:lnTo>
                  <a:pt x="2383204" y="338255"/>
                </a:lnTo>
                <a:close/>
                <a:moveTo>
                  <a:pt x="1198422" y="288426"/>
                </a:moveTo>
                <a:cubicBezTo>
                  <a:pt x="1191381" y="288426"/>
                  <a:pt x="1185206" y="289745"/>
                  <a:pt x="1179896" y="292383"/>
                </a:cubicBezTo>
                <a:cubicBezTo>
                  <a:pt x="1174587" y="295022"/>
                  <a:pt x="1170143" y="298521"/>
                  <a:pt x="1166564" y="302881"/>
                </a:cubicBezTo>
                <a:cubicBezTo>
                  <a:pt x="1162985" y="307240"/>
                  <a:pt x="1160215" y="312316"/>
                  <a:pt x="1158253" y="318110"/>
                </a:cubicBezTo>
                <a:cubicBezTo>
                  <a:pt x="1156291" y="323903"/>
                  <a:pt x="1155194" y="329955"/>
                  <a:pt x="1154963" y="336265"/>
                </a:cubicBezTo>
                <a:lnTo>
                  <a:pt x="1239456" y="336265"/>
                </a:lnTo>
                <a:cubicBezTo>
                  <a:pt x="1239800" y="321351"/>
                  <a:pt x="1236481" y="309649"/>
                  <a:pt x="1229499" y="301160"/>
                </a:cubicBezTo>
                <a:cubicBezTo>
                  <a:pt x="1222517" y="292670"/>
                  <a:pt x="1212158" y="288426"/>
                  <a:pt x="1198422" y="288426"/>
                </a:cubicBezTo>
                <a:close/>
                <a:moveTo>
                  <a:pt x="3422727" y="273723"/>
                </a:moveTo>
                <a:cubicBezTo>
                  <a:pt x="3408846" y="273723"/>
                  <a:pt x="3398205" y="279746"/>
                  <a:pt x="3390806" y="291792"/>
                </a:cubicBezTo>
                <a:cubicBezTo>
                  <a:pt x="3383406" y="303838"/>
                  <a:pt x="3379707" y="320989"/>
                  <a:pt x="3379707" y="343245"/>
                </a:cubicBezTo>
                <a:cubicBezTo>
                  <a:pt x="3379707" y="366877"/>
                  <a:pt x="3383464" y="385031"/>
                  <a:pt x="3390978" y="397709"/>
                </a:cubicBezTo>
                <a:cubicBezTo>
                  <a:pt x="3398492" y="410385"/>
                  <a:pt x="3409247" y="416723"/>
                  <a:pt x="3423243" y="416723"/>
                </a:cubicBezTo>
                <a:cubicBezTo>
                  <a:pt x="3430930" y="416723"/>
                  <a:pt x="3437469" y="414859"/>
                  <a:pt x="3442861" y="411131"/>
                </a:cubicBezTo>
                <a:cubicBezTo>
                  <a:pt x="3448253" y="407403"/>
                  <a:pt x="3452641" y="402383"/>
                  <a:pt x="3456025" y="396073"/>
                </a:cubicBezTo>
                <a:cubicBezTo>
                  <a:pt x="3459409" y="389765"/>
                  <a:pt x="3461847" y="382451"/>
                  <a:pt x="3463339" y="374133"/>
                </a:cubicBezTo>
                <a:cubicBezTo>
                  <a:pt x="3464830" y="365817"/>
                  <a:pt x="3465576" y="357125"/>
                  <a:pt x="3465576" y="348063"/>
                </a:cubicBezTo>
                <a:cubicBezTo>
                  <a:pt x="3465576" y="331199"/>
                  <a:pt x="3463711" y="317203"/>
                  <a:pt x="3459983" y="306075"/>
                </a:cubicBezTo>
                <a:cubicBezTo>
                  <a:pt x="3456254" y="294947"/>
                  <a:pt x="3451178" y="286773"/>
                  <a:pt x="3444754" y="281553"/>
                </a:cubicBezTo>
                <a:cubicBezTo>
                  <a:pt x="3438329" y="276333"/>
                  <a:pt x="3430987" y="273723"/>
                  <a:pt x="3422727" y="273723"/>
                </a:cubicBezTo>
                <a:close/>
                <a:moveTo>
                  <a:pt x="3604795" y="273207"/>
                </a:moveTo>
                <a:cubicBezTo>
                  <a:pt x="3593896" y="273207"/>
                  <a:pt x="3585579" y="276821"/>
                  <a:pt x="3579843" y="284048"/>
                </a:cubicBezTo>
                <a:cubicBezTo>
                  <a:pt x="3574107" y="291276"/>
                  <a:pt x="3571239" y="301715"/>
                  <a:pt x="3571239" y="315367"/>
                </a:cubicBezTo>
                <a:cubicBezTo>
                  <a:pt x="3571239" y="329707"/>
                  <a:pt x="3574164" y="340779"/>
                  <a:pt x="3580015" y="348579"/>
                </a:cubicBezTo>
                <a:cubicBezTo>
                  <a:pt x="3585866" y="356381"/>
                  <a:pt x="3594298" y="360281"/>
                  <a:pt x="3605311" y="360281"/>
                </a:cubicBezTo>
                <a:cubicBezTo>
                  <a:pt x="3611162" y="360281"/>
                  <a:pt x="3616152" y="359163"/>
                  <a:pt x="3620282" y="356925"/>
                </a:cubicBezTo>
                <a:cubicBezTo>
                  <a:pt x="3624412" y="354689"/>
                  <a:pt x="3627768" y="351619"/>
                  <a:pt x="3630349" y="347719"/>
                </a:cubicBezTo>
                <a:cubicBezTo>
                  <a:pt x="3632931" y="343819"/>
                  <a:pt x="3634823" y="339315"/>
                  <a:pt x="3636028" y="334210"/>
                </a:cubicBezTo>
                <a:cubicBezTo>
                  <a:pt x="3637233" y="329105"/>
                  <a:pt x="3637835" y="323742"/>
                  <a:pt x="3637835" y="318121"/>
                </a:cubicBezTo>
                <a:cubicBezTo>
                  <a:pt x="3637835" y="308025"/>
                  <a:pt x="3636401" y="299593"/>
                  <a:pt x="3633533" y="292824"/>
                </a:cubicBezTo>
                <a:cubicBezTo>
                  <a:pt x="3630665" y="286056"/>
                  <a:pt x="3626764" y="281094"/>
                  <a:pt x="3621831" y="277939"/>
                </a:cubicBezTo>
                <a:cubicBezTo>
                  <a:pt x="3616898" y="274784"/>
                  <a:pt x="3611219" y="273207"/>
                  <a:pt x="3604795" y="273207"/>
                </a:cubicBezTo>
                <a:close/>
                <a:moveTo>
                  <a:pt x="999759" y="269497"/>
                </a:moveTo>
                <a:lnTo>
                  <a:pt x="1088553" y="269497"/>
                </a:lnTo>
                <a:cubicBezTo>
                  <a:pt x="1089815" y="269497"/>
                  <a:pt x="1090934" y="269669"/>
                  <a:pt x="1091909" y="270013"/>
                </a:cubicBezTo>
                <a:cubicBezTo>
                  <a:pt x="1092884" y="270357"/>
                  <a:pt x="1093716" y="270931"/>
                  <a:pt x="1094404" y="271734"/>
                </a:cubicBezTo>
                <a:cubicBezTo>
                  <a:pt x="1095092" y="272537"/>
                  <a:pt x="1095637" y="273569"/>
                  <a:pt x="1096039" y="274831"/>
                </a:cubicBezTo>
                <a:cubicBezTo>
                  <a:pt x="1096440" y="276093"/>
                  <a:pt x="1096641" y="277699"/>
                  <a:pt x="1096641" y="279649"/>
                </a:cubicBezTo>
                <a:lnTo>
                  <a:pt x="1096641" y="285156"/>
                </a:lnTo>
                <a:cubicBezTo>
                  <a:pt x="1096641" y="286762"/>
                  <a:pt x="1096526" y="288254"/>
                  <a:pt x="1096297" y="289630"/>
                </a:cubicBezTo>
                <a:cubicBezTo>
                  <a:pt x="1096068" y="291007"/>
                  <a:pt x="1095723" y="292355"/>
                  <a:pt x="1095264" y="293674"/>
                </a:cubicBezTo>
                <a:cubicBezTo>
                  <a:pt x="1094806" y="294993"/>
                  <a:pt x="1094175" y="296399"/>
                  <a:pt x="1093371" y="297890"/>
                </a:cubicBezTo>
                <a:cubicBezTo>
                  <a:pt x="1092568" y="299382"/>
                  <a:pt x="1091593" y="301045"/>
                  <a:pt x="1090446" y="302881"/>
                </a:cubicBezTo>
                <a:lnTo>
                  <a:pt x="1022473" y="409227"/>
                </a:lnTo>
                <a:lnTo>
                  <a:pt x="1095092" y="409227"/>
                </a:lnTo>
                <a:cubicBezTo>
                  <a:pt x="1096010" y="409227"/>
                  <a:pt x="1096842" y="409429"/>
                  <a:pt x="1097587" y="409829"/>
                </a:cubicBezTo>
                <a:cubicBezTo>
                  <a:pt x="1098333" y="410231"/>
                  <a:pt x="1098964" y="410891"/>
                  <a:pt x="1099480" y="411809"/>
                </a:cubicBezTo>
                <a:cubicBezTo>
                  <a:pt x="1099997" y="412727"/>
                  <a:pt x="1100427" y="413959"/>
                  <a:pt x="1100771" y="415509"/>
                </a:cubicBezTo>
                <a:cubicBezTo>
                  <a:pt x="1101115" y="417057"/>
                  <a:pt x="1101287" y="418921"/>
                  <a:pt x="1101287" y="421101"/>
                </a:cubicBezTo>
                <a:cubicBezTo>
                  <a:pt x="1101287" y="423281"/>
                  <a:pt x="1101115" y="425145"/>
                  <a:pt x="1100771" y="426693"/>
                </a:cubicBezTo>
                <a:cubicBezTo>
                  <a:pt x="1100427" y="428243"/>
                  <a:pt x="1100025" y="429505"/>
                  <a:pt x="1099566" y="430479"/>
                </a:cubicBezTo>
                <a:cubicBezTo>
                  <a:pt x="1099108" y="431455"/>
                  <a:pt x="1098477" y="432143"/>
                  <a:pt x="1097674" y="432545"/>
                </a:cubicBezTo>
                <a:cubicBezTo>
                  <a:pt x="1096870" y="432947"/>
                  <a:pt x="1096010" y="433147"/>
                  <a:pt x="1095092" y="433147"/>
                </a:cubicBezTo>
                <a:lnTo>
                  <a:pt x="999759" y="433147"/>
                </a:lnTo>
                <a:cubicBezTo>
                  <a:pt x="997349" y="433147"/>
                  <a:pt x="995370" y="432343"/>
                  <a:pt x="993822" y="430737"/>
                </a:cubicBezTo>
                <a:cubicBezTo>
                  <a:pt x="992273" y="429131"/>
                  <a:pt x="991498" y="426435"/>
                  <a:pt x="991499" y="422649"/>
                </a:cubicBezTo>
                <a:lnTo>
                  <a:pt x="991499" y="416799"/>
                </a:lnTo>
                <a:cubicBezTo>
                  <a:pt x="991498" y="415193"/>
                  <a:pt x="991613" y="413759"/>
                  <a:pt x="991843" y="412497"/>
                </a:cubicBezTo>
                <a:cubicBezTo>
                  <a:pt x="992072" y="411235"/>
                  <a:pt x="992416" y="409973"/>
                  <a:pt x="992875" y="408711"/>
                </a:cubicBezTo>
                <a:cubicBezTo>
                  <a:pt x="993334" y="407449"/>
                  <a:pt x="993965" y="406101"/>
                  <a:pt x="994768" y="404667"/>
                </a:cubicBezTo>
                <a:cubicBezTo>
                  <a:pt x="995571" y="403233"/>
                  <a:pt x="996546" y="401599"/>
                  <a:pt x="997694" y="399763"/>
                </a:cubicBezTo>
                <a:lnTo>
                  <a:pt x="1066010" y="293416"/>
                </a:lnTo>
                <a:lnTo>
                  <a:pt x="999759" y="293416"/>
                </a:lnTo>
                <a:cubicBezTo>
                  <a:pt x="997923" y="293416"/>
                  <a:pt x="996460" y="292470"/>
                  <a:pt x="995370" y="290577"/>
                </a:cubicBezTo>
                <a:cubicBezTo>
                  <a:pt x="994281" y="288684"/>
                  <a:pt x="993736" y="285615"/>
                  <a:pt x="993736" y="281370"/>
                </a:cubicBezTo>
                <a:cubicBezTo>
                  <a:pt x="993736" y="279305"/>
                  <a:pt x="993851" y="277498"/>
                  <a:pt x="994080" y="275950"/>
                </a:cubicBezTo>
                <a:cubicBezTo>
                  <a:pt x="994309" y="274401"/>
                  <a:pt x="994682" y="273139"/>
                  <a:pt x="995199" y="272164"/>
                </a:cubicBezTo>
                <a:cubicBezTo>
                  <a:pt x="995715" y="271189"/>
                  <a:pt x="996346" y="270500"/>
                  <a:pt x="997091" y="270099"/>
                </a:cubicBezTo>
                <a:cubicBezTo>
                  <a:pt x="997837" y="269697"/>
                  <a:pt x="998726" y="269497"/>
                  <a:pt x="999759" y="269497"/>
                </a:cubicBezTo>
                <a:close/>
                <a:moveTo>
                  <a:pt x="940423" y="268636"/>
                </a:moveTo>
                <a:cubicBezTo>
                  <a:pt x="943290" y="268636"/>
                  <a:pt x="945642" y="268751"/>
                  <a:pt x="947478" y="268980"/>
                </a:cubicBezTo>
                <a:cubicBezTo>
                  <a:pt x="949314" y="269210"/>
                  <a:pt x="950748" y="269554"/>
                  <a:pt x="951780" y="270013"/>
                </a:cubicBezTo>
                <a:cubicBezTo>
                  <a:pt x="952813" y="270472"/>
                  <a:pt x="953558" y="271045"/>
                  <a:pt x="954017" y="271734"/>
                </a:cubicBezTo>
                <a:cubicBezTo>
                  <a:pt x="954476" y="272422"/>
                  <a:pt x="954706" y="273168"/>
                  <a:pt x="954706" y="273971"/>
                </a:cubicBezTo>
                <a:lnTo>
                  <a:pt x="954706" y="428845"/>
                </a:lnTo>
                <a:cubicBezTo>
                  <a:pt x="954706" y="429763"/>
                  <a:pt x="954476" y="430537"/>
                  <a:pt x="954017" y="431169"/>
                </a:cubicBezTo>
                <a:cubicBezTo>
                  <a:pt x="953558" y="431799"/>
                  <a:pt x="952813" y="432343"/>
                  <a:pt x="951780" y="432803"/>
                </a:cubicBezTo>
                <a:cubicBezTo>
                  <a:pt x="950748" y="433261"/>
                  <a:pt x="949314" y="433605"/>
                  <a:pt x="947478" y="433835"/>
                </a:cubicBezTo>
                <a:cubicBezTo>
                  <a:pt x="945642" y="434065"/>
                  <a:pt x="943290" y="434179"/>
                  <a:pt x="940423" y="434179"/>
                </a:cubicBezTo>
                <a:cubicBezTo>
                  <a:pt x="937669" y="434179"/>
                  <a:pt x="935375" y="434065"/>
                  <a:pt x="933539" y="433835"/>
                </a:cubicBezTo>
                <a:cubicBezTo>
                  <a:pt x="931704" y="433605"/>
                  <a:pt x="930241" y="433261"/>
                  <a:pt x="929151" y="432803"/>
                </a:cubicBezTo>
                <a:cubicBezTo>
                  <a:pt x="928061" y="432343"/>
                  <a:pt x="927315" y="431799"/>
                  <a:pt x="926914" y="431169"/>
                </a:cubicBezTo>
                <a:cubicBezTo>
                  <a:pt x="926513" y="430537"/>
                  <a:pt x="926312" y="429763"/>
                  <a:pt x="926312" y="428845"/>
                </a:cubicBezTo>
                <a:lnTo>
                  <a:pt x="926312" y="273971"/>
                </a:lnTo>
                <a:cubicBezTo>
                  <a:pt x="926312" y="273168"/>
                  <a:pt x="926513" y="272422"/>
                  <a:pt x="926914" y="271734"/>
                </a:cubicBezTo>
                <a:cubicBezTo>
                  <a:pt x="927315" y="271045"/>
                  <a:pt x="928061" y="270472"/>
                  <a:pt x="929151" y="270013"/>
                </a:cubicBezTo>
                <a:cubicBezTo>
                  <a:pt x="930241" y="269554"/>
                  <a:pt x="931704" y="269210"/>
                  <a:pt x="933539" y="268980"/>
                </a:cubicBezTo>
                <a:cubicBezTo>
                  <a:pt x="935375" y="268751"/>
                  <a:pt x="937669" y="268636"/>
                  <a:pt x="940423" y="268636"/>
                </a:cubicBezTo>
                <a:close/>
                <a:moveTo>
                  <a:pt x="578473" y="268636"/>
                </a:moveTo>
                <a:cubicBezTo>
                  <a:pt x="581341" y="268636"/>
                  <a:pt x="583693" y="268751"/>
                  <a:pt x="585528" y="268980"/>
                </a:cubicBezTo>
                <a:cubicBezTo>
                  <a:pt x="587363" y="269210"/>
                  <a:pt x="588798" y="269554"/>
                  <a:pt x="589830" y="270013"/>
                </a:cubicBezTo>
                <a:cubicBezTo>
                  <a:pt x="590863" y="270472"/>
                  <a:pt x="591608" y="271045"/>
                  <a:pt x="592067" y="271734"/>
                </a:cubicBezTo>
                <a:cubicBezTo>
                  <a:pt x="592526" y="272422"/>
                  <a:pt x="592755" y="273168"/>
                  <a:pt x="592755" y="273971"/>
                </a:cubicBezTo>
                <a:lnTo>
                  <a:pt x="592755" y="428845"/>
                </a:lnTo>
                <a:cubicBezTo>
                  <a:pt x="592755" y="429763"/>
                  <a:pt x="592526" y="430537"/>
                  <a:pt x="592067" y="431169"/>
                </a:cubicBezTo>
                <a:cubicBezTo>
                  <a:pt x="591608" y="431799"/>
                  <a:pt x="590863" y="432343"/>
                  <a:pt x="589830" y="432803"/>
                </a:cubicBezTo>
                <a:cubicBezTo>
                  <a:pt x="588798" y="433261"/>
                  <a:pt x="587363" y="433605"/>
                  <a:pt x="585528" y="433835"/>
                </a:cubicBezTo>
                <a:cubicBezTo>
                  <a:pt x="583693" y="434065"/>
                  <a:pt x="581341" y="434179"/>
                  <a:pt x="578473" y="434179"/>
                </a:cubicBezTo>
                <a:cubicBezTo>
                  <a:pt x="575719" y="434179"/>
                  <a:pt x="573425" y="434065"/>
                  <a:pt x="571589" y="433835"/>
                </a:cubicBezTo>
                <a:cubicBezTo>
                  <a:pt x="569754" y="433605"/>
                  <a:pt x="568291" y="433261"/>
                  <a:pt x="567201" y="432803"/>
                </a:cubicBezTo>
                <a:cubicBezTo>
                  <a:pt x="566112" y="432343"/>
                  <a:pt x="565366" y="431799"/>
                  <a:pt x="564964" y="431169"/>
                </a:cubicBezTo>
                <a:cubicBezTo>
                  <a:pt x="564563" y="430537"/>
                  <a:pt x="564362" y="429763"/>
                  <a:pt x="564362" y="428845"/>
                </a:cubicBezTo>
                <a:lnTo>
                  <a:pt x="564362" y="273971"/>
                </a:lnTo>
                <a:cubicBezTo>
                  <a:pt x="564362" y="273168"/>
                  <a:pt x="564563" y="272422"/>
                  <a:pt x="564964" y="271734"/>
                </a:cubicBezTo>
                <a:cubicBezTo>
                  <a:pt x="565366" y="271045"/>
                  <a:pt x="566112" y="270472"/>
                  <a:pt x="567201" y="270013"/>
                </a:cubicBezTo>
                <a:cubicBezTo>
                  <a:pt x="568291" y="269554"/>
                  <a:pt x="569754" y="269210"/>
                  <a:pt x="571589" y="268980"/>
                </a:cubicBezTo>
                <a:cubicBezTo>
                  <a:pt x="573425" y="268751"/>
                  <a:pt x="575719" y="268636"/>
                  <a:pt x="578473" y="268636"/>
                </a:cubicBezTo>
                <a:close/>
                <a:moveTo>
                  <a:pt x="321298" y="268636"/>
                </a:moveTo>
                <a:cubicBezTo>
                  <a:pt x="324166" y="268636"/>
                  <a:pt x="326518" y="268751"/>
                  <a:pt x="328353" y="268980"/>
                </a:cubicBezTo>
                <a:cubicBezTo>
                  <a:pt x="330188" y="269210"/>
                  <a:pt x="331623" y="269554"/>
                  <a:pt x="332655" y="270013"/>
                </a:cubicBezTo>
                <a:cubicBezTo>
                  <a:pt x="333688" y="270472"/>
                  <a:pt x="334433" y="271045"/>
                  <a:pt x="334892" y="271734"/>
                </a:cubicBezTo>
                <a:cubicBezTo>
                  <a:pt x="335351" y="272422"/>
                  <a:pt x="335580" y="273168"/>
                  <a:pt x="335580" y="273971"/>
                </a:cubicBezTo>
                <a:lnTo>
                  <a:pt x="335580" y="428845"/>
                </a:lnTo>
                <a:cubicBezTo>
                  <a:pt x="335580" y="429763"/>
                  <a:pt x="335351" y="430537"/>
                  <a:pt x="334892" y="431169"/>
                </a:cubicBezTo>
                <a:cubicBezTo>
                  <a:pt x="334433" y="431799"/>
                  <a:pt x="333688" y="432343"/>
                  <a:pt x="332655" y="432803"/>
                </a:cubicBezTo>
                <a:cubicBezTo>
                  <a:pt x="331623" y="433261"/>
                  <a:pt x="330188" y="433605"/>
                  <a:pt x="328353" y="433835"/>
                </a:cubicBezTo>
                <a:cubicBezTo>
                  <a:pt x="326518" y="434065"/>
                  <a:pt x="324166" y="434179"/>
                  <a:pt x="321298" y="434179"/>
                </a:cubicBezTo>
                <a:cubicBezTo>
                  <a:pt x="318544" y="434179"/>
                  <a:pt x="316250" y="434065"/>
                  <a:pt x="314414" y="433835"/>
                </a:cubicBezTo>
                <a:cubicBezTo>
                  <a:pt x="312579" y="433605"/>
                  <a:pt x="311116" y="433261"/>
                  <a:pt x="310026" y="432803"/>
                </a:cubicBezTo>
                <a:cubicBezTo>
                  <a:pt x="308936" y="432343"/>
                  <a:pt x="308191" y="431799"/>
                  <a:pt x="307789" y="431169"/>
                </a:cubicBezTo>
                <a:cubicBezTo>
                  <a:pt x="307388" y="430537"/>
                  <a:pt x="307187" y="429763"/>
                  <a:pt x="307187" y="428845"/>
                </a:cubicBezTo>
                <a:lnTo>
                  <a:pt x="307187" y="273971"/>
                </a:lnTo>
                <a:cubicBezTo>
                  <a:pt x="307187" y="273168"/>
                  <a:pt x="307388" y="272422"/>
                  <a:pt x="307789" y="271734"/>
                </a:cubicBezTo>
                <a:cubicBezTo>
                  <a:pt x="308191" y="271045"/>
                  <a:pt x="308936" y="270472"/>
                  <a:pt x="310026" y="270013"/>
                </a:cubicBezTo>
                <a:cubicBezTo>
                  <a:pt x="311116" y="269554"/>
                  <a:pt x="312579" y="269210"/>
                  <a:pt x="314414" y="268980"/>
                </a:cubicBezTo>
                <a:cubicBezTo>
                  <a:pt x="316250" y="268751"/>
                  <a:pt x="318544" y="268636"/>
                  <a:pt x="321298" y="268636"/>
                </a:cubicBezTo>
                <a:close/>
                <a:moveTo>
                  <a:pt x="1199877" y="266227"/>
                </a:moveTo>
                <a:cubicBezTo>
                  <a:pt x="1212037" y="266227"/>
                  <a:pt x="1222391" y="268177"/>
                  <a:pt x="1230938" y="272078"/>
                </a:cubicBezTo>
                <a:cubicBezTo>
                  <a:pt x="1239484" y="275978"/>
                  <a:pt x="1246511" y="281227"/>
                  <a:pt x="1252018" y="287823"/>
                </a:cubicBezTo>
                <a:cubicBezTo>
                  <a:pt x="1257524" y="294420"/>
                  <a:pt x="1261568" y="302164"/>
                  <a:pt x="1264149" y="311054"/>
                </a:cubicBezTo>
                <a:cubicBezTo>
                  <a:pt x="1266731" y="319945"/>
                  <a:pt x="1268021" y="329439"/>
                  <a:pt x="1268021" y="339535"/>
                </a:cubicBezTo>
                <a:lnTo>
                  <a:pt x="1268021" y="344697"/>
                </a:lnTo>
                <a:cubicBezTo>
                  <a:pt x="1268021" y="349171"/>
                  <a:pt x="1266898" y="352355"/>
                  <a:pt x="1264651" y="354247"/>
                </a:cubicBezTo>
                <a:cubicBezTo>
                  <a:pt x="1262404" y="356141"/>
                  <a:pt x="1259839" y="357087"/>
                  <a:pt x="1256957" y="357087"/>
                </a:cubicBezTo>
                <a:lnTo>
                  <a:pt x="1154963" y="357087"/>
                </a:lnTo>
                <a:cubicBezTo>
                  <a:pt x="1154963" y="365691"/>
                  <a:pt x="1155827" y="373435"/>
                  <a:pt x="1157556" y="380317"/>
                </a:cubicBezTo>
                <a:cubicBezTo>
                  <a:pt x="1159285" y="387201"/>
                  <a:pt x="1162167" y="393109"/>
                  <a:pt x="1166202" y="398043"/>
                </a:cubicBezTo>
                <a:cubicBezTo>
                  <a:pt x="1170237" y="402975"/>
                  <a:pt x="1175483" y="406761"/>
                  <a:pt x="1181938" y="409399"/>
                </a:cubicBezTo>
                <a:cubicBezTo>
                  <a:pt x="1188394" y="412039"/>
                  <a:pt x="1196291" y="413357"/>
                  <a:pt x="1205628" y="413357"/>
                </a:cubicBezTo>
                <a:cubicBezTo>
                  <a:pt x="1213006" y="413357"/>
                  <a:pt x="1219577" y="412755"/>
                  <a:pt x="1225341" y="411551"/>
                </a:cubicBezTo>
                <a:cubicBezTo>
                  <a:pt x="1231105" y="410347"/>
                  <a:pt x="1236091" y="408999"/>
                  <a:pt x="1240299" y="407507"/>
                </a:cubicBezTo>
                <a:cubicBezTo>
                  <a:pt x="1244507" y="406015"/>
                  <a:pt x="1247965" y="404667"/>
                  <a:pt x="1250675" y="403463"/>
                </a:cubicBezTo>
                <a:cubicBezTo>
                  <a:pt x="1253384" y="402259"/>
                  <a:pt x="1255431" y="401655"/>
                  <a:pt x="1256814" y="401655"/>
                </a:cubicBezTo>
                <a:cubicBezTo>
                  <a:pt x="1257621" y="401655"/>
                  <a:pt x="1258341" y="401857"/>
                  <a:pt x="1258975" y="402259"/>
                </a:cubicBezTo>
                <a:cubicBezTo>
                  <a:pt x="1259609" y="402659"/>
                  <a:pt x="1260098" y="403261"/>
                  <a:pt x="1260444" y="404065"/>
                </a:cubicBezTo>
                <a:cubicBezTo>
                  <a:pt x="1260790" y="404869"/>
                  <a:pt x="1261050" y="405987"/>
                  <a:pt x="1261223" y="407421"/>
                </a:cubicBezTo>
                <a:cubicBezTo>
                  <a:pt x="1261396" y="408855"/>
                  <a:pt x="1261482" y="410605"/>
                  <a:pt x="1261482" y="412669"/>
                </a:cubicBezTo>
                <a:cubicBezTo>
                  <a:pt x="1261482" y="414161"/>
                  <a:pt x="1261425" y="415451"/>
                  <a:pt x="1261310" y="416541"/>
                </a:cubicBezTo>
                <a:cubicBezTo>
                  <a:pt x="1261195" y="417631"/>
                  <a:pt x="1261052" y="418607"/>
                  <a:pt x="1260880" y="419467"/>
                </a:cubicBezTo>
                <a:cubicBezTo>
                  <a:pt x="1260708" y="420327"/>
                  <a:pt x="1260421" y="421101"/>
                  <a:pt x="1260020" y="421789"/>
                </a:cubicBezTo>
                <a:cubicBezTo>
                  <a:pt x="1259618" y="422477"/>
                  <a:pt x="1259101" y="423137"/>
                  <a:pt x="1258471" y="423769"/>
                </a:cubicBezTo>
                <a:cubicBezTo>
                  <a:pt x="1257840" y="424399"/>
                  <a:pt x="1255976" y="425431"/>
                  <a:pt x="1252878" y="426865"/>
                </a:cubicBezTo>
                <a:cubicBezTo>
                  <a:pt x="1249781" y="428301"/>
                  <a:pt x="1245765" y="429705"/>
                  <a:pt x="1240832" y="431081"/>
                </a:cubicBezTo>
                <a:cubicBezTo>
                  <a:pt x="1235899" y="432459"/>
                  <a:pt x="1230192" y="433691"/>
                  <a:pt x="1223710" y="434781"/>
                </a:cubicBezTo>
                <a:cubicBezTo>
                  <a:pt x="1217228" y="435871"/>
                  <a:pt x="1210316" y="436417"/>
                  <a:pt x="1202974" y="436417"/>
                </a:cubicBezTo>
                <a:cubicBezTo>
                  <a:pt x="1190240" y="436417"/>
                  <a:pt x="1179083" y="434639"/>
                  <a:pt x="1169504" y="431081"/>
                </a:cubicBezTo>
                <a:cubicBezTo>
                  <a:pt x="1159925" y="427525"/>
                  <a:pt x="1151866" y="422249"/>
                  <a:pt x="1145327" y="415251"/>
                </a:cubicBezTo>
                <a:cubicBezTo>
                  <a:pt x="1138787" y="408253"/>
                  <a:pt x="1133854" y="399477"/>
                  <a:pt x="1130527" y="388921"/>
                </a:cubicBezTo>
                <a:cubicBezTo>
                  <a:pt x="1127200" y="378367"/>
                  <a:pt x="1125537" y="366093"/>
                  <a:pt x="1125537" y="352097"/>
                </a:cubicBezTo>
                <a:cubicBezTo>
                  <a:pt x="1125537" y="338789"/>
                  <a:pt x="1127258" y="326829"/>
                  <a:pt x="1130699" y="316217"/>
                </a:cubicBezTo>
                <a:cubicBezTo>
                  <a:pt x="1134141" y="305605"/>
                  <a:pt x="1139103" y="296600"/>
                  <a:pt x="1145585" y="289200"/>
                </a:cubicBezTo>
                <a:cubicBezTo>
                  <a:pt x="1152066" y="281800"/>
                  <a:pt x="1159896" y="276122"/>
                  <a:pt x="1169074" y="272164"/>
                </a:cubicBezTo>
                <a:cubicBezTo>
                  <a:pt x="1178251" y="268206"/>
                  <a:pt x="1188519" y="266227"/>
                  <a:pt x="1199877" y="266227"/>
                </a:cubicBezTo>
                <a:close/>
                <a:moveTo>
                  <a:pt x="716450" y="266227"/>
                </a:moveTo>
                <a:cubicBezTo>
                  <a:pt x="722875" y="266227"/>
                  <a:pt x="728640" y="266973"/>
                  <a:pt x="733745" y="268464"/>
                </a:cubicBezTo>
                <a:cubicBezTo>
                  <a:pt x="738850" y="269955"/>
                  <a:pt x="743352" y="272049"/>
                  <a:pt x="747253" y="274745"/>
                </a:cubicBezTo>
                <a:cubicBezTo>
                  <a:pt x="751153" y="277441"/>
                  <a:pt x="754480" y="280653"/>
                  <a:pt x="757234" y="284382"/>
                </a:cubicBezTo>
                <a:cubicBezTo>
                  <a:pt x="759987" y="288110"/>
                  <a:pt x="762282" y="292269"/>
                  <a:pt x="764117" y="296858"/>
                </a:cubicBezTo>
                <a:cubicBezTo>
                  <a:pt x="769280" y="291236"/>
                  <a:pt x="774184" y="286475"/>
                  <a:pt x="778830" y="282575"/>
                </a:cubicBezTo>
                <a:cubicBezTo>
                  <a:pt x="783477" y="278674"/>
                  <a:pt x="787951" y="275519"/>
                  <a:pt x="792253" y="273110"/>
                </a:cubicBezTo>
                <a:cubicBezTo>
                  <a:pt x="796555" y="270701"/>
                  <a:pt x="800742" y="268952"/>
                  <a:pt x="804815" y="267862"/>
                </a:cubicBezTo>
                <a:cubicBezTo>
                  <a:pt x="808887" y="266772"/>
                  <a:pt x="812989" y="266227"/>
                  <a:pt x="817119" y="266227"/>
                </a:cubicBezTo>
                <a:cubicBezTo>
                  <a:pt x="827099" y="266227"/>
                  <a:pt x="835474" y="267976"/>
                  <a:pt x="842243" y="271475"/>
                </a:cubicBezTo>
                <a:cubicBezTo>
                  <a:pt x="849011" y="274974"/>
                  <a:pt x="854489" y="279649"/>
                  <a:pt x="858676" y="285500"/>
                </a:cubicBezTo>
                <a:cubicBezTo>
                  <a:pt x="862864" y="291351"/>
                  <a:pt x="865847" y="298206"/>
                  <a:pt x="867625" y="306064"/>
                </a:cubicBezTo>
                <a:cubicBezTo>
                  <a:pt x="869403" y="313923"/>
                  <a:pt x="870292" y="322211"/>
                  <a:pt x="870292" y="330930"/>
                </a:cubicBezTo>
                <a:lnTo>
                  <a:pt x="870292" y="428845"/>
                </a:lnTo>
                <a:cubicBezTo>
                  <a:pt x="870292" y="429763"/>
                  <a:pt x="870063" y="430537"/>
                  <a:pt x="869604" y="431169"/>
                </a:cubicBezTo>
                <a:cubicBezTo>
                  <a:pt x="869145" y="431799"/>
                  <a:pt x="868399" y="432343"/>
                  <a:pt x="867367" y="432803"/>
                </a:cubicBezTo>
                <a:cubicBezTo>
                  <a:pt x="866334" y="433261"/>
                  <a:pt x="864900" y="433605"/>
                  <a:pt x="863065" y="433835"/>
                </a:cubicBezTo>
                <a:cubicBezTo>
                  <a:pt x="861229" y="434065"/>
                  <a:pt x="858935" y="434179"/>
                  <a:pt x="856181" y="434179"/>
                </a:cubicBezTo>
                <a:cubicBezTo>
                  <a:pt x="853313" y="434179"/>
                  <a:pt x="850961" y="434065"/>
                  <a:pt x="849126" y="433835"/>
                </a:cubicBezTo>
                <a:cubicBezTo>
                  <a:pt x="847291" y="433605"/>
                  <a:pt x="845828" y="433261"/>
                  <a:pt x="844738" y="432803"/>
                </a:cubicBezTo>
                <a:cubicBezTo>
                  <a:pt x="843648" y="432343"/>
                  <a:pt x="842874" y="431799"/>
                  <a:pt x="842415" y="431169"/>
                </a:cubicBezTo>
                <a:cubicBezTo>
                  <a:pt x="841956" y="430537"/>
                  <a:pt x="841726" y="429763"/>
                  <a:pt x="841726" y="428845"/>
                </a:cubicBezTo>
                <a:lnTo>
                  <a:pt x="841726" y="334716"/>
                </a:lnTo>
                <a:cubicBezTo>
                  <a:pt x="841726" y="328177"/>
                  <a:pt x="841153" y="322211"/>
                  <a:pt x="840005" y="316819"/>
                </a:cubicBezTo>
                <a:cubicBezTo>
                  <a:pt x="838858" y="311427"/>
                  <a:pt x="837023" y="306781"/>
                  <a:pt x="834499" y="302881"/>
                </a:cubicBezTo>
                <a:cubicBezTo>
                  <a:pt x="831975" y="298980"/>
                  <a:pt x="828763" y="295997"/>
                  <a:pt x="824862" y="293932"/>
                </a:cubicBezTo>
                <a:cubicBezTo>
                  <a:pt x="820962" y="291867"/>
                  <a:pt x="816373" y="290835"/>
                  <a:pt x="811096" y="290835"/>
                </a:cubicBezTo>
                <a:cubicBezTo>
                  <a:pt x="804557" y="290835"/>
                  <a:pt x="797989" y="293359"/>
                  <a:pt x="791392" y="298406"/>
                </a:cubicBezTo>
                <a:cubicBezTo>
                  <a:pt x="784796" y="303454"/>
                  <a:pt x="777540" y="310854"/>
                  <a:pt x="769624" y="320605"/>
                </a:cubicBezTo>
                <a:lnTo>
                  <a:pt x="769624" y="428845"/>
                </a:lnTo>
                <a:cubicBezTo>
                  <a:pt x="769624" y="429763"/>
                  <a:pt x="769394" y="430537"/>
                  <a:pt x="768936" y="431169"/>
                </a:cubicBezTo>
                <a:cubicBezTo>
                  <a:pt x="768477" y="431799"/>
                  <a:pt x="767702" y="432343"/>
                  <a:pt x="766612" y="432803"/>
                </a:cubicBezTo>
                <a:cubicBezTo>
                  <a:pt x="765522" y="433261"/>
                  <a:pt x="764060" y="433605"/>
                  <a:pt x="762224" y="433835"/>
                </a:cubicBezTo>
                <a:cubicBezTo>
                  <a:pt x="760389" y="434065"/>
                  <a:pt x="758094" y="434179"/>
                  <a:pt x="755341" y="434179"/>
                </a:cubicBezTo>
                <a:cubicBezTo>
                  <a:pt x="752702" y="434179"/>
                  <a:pt x="750437" y="434065"/>
                  <a:pt x="748544" y="433835"/>
                </a:cubicBezTo>
                <a:cubicBezTo>
                  <a:pt x="746651" y="433605"/>
                  <a:pt x="745159" y="433261"/>
                  <a:pt x="744070" y="432803"/>
                </a:cubicBezTo>
                <a:cubicBezTo>
                  <a:pt x="742980" y="432343"/>
                  <a:pt x="742234" y="431799"/>
                  <a:pt x="741832" y="431169"/>
                </a:cubicBezTo>
                <a:cubicBezTo>
                  <a:pt x="741431" y="430537"/>
                  <a:pt x="741230" y="429763"/>
                  <a:pt x="741230" y="428845"/>
                </a:cubicBezTo>
                <a:lnTo>
                  <a:pt x="741230" y="334716"/>
                </a:lnTo>
                <a:cubicBezTo>
                  <a:pt x="741230" y="328177"/>
                  <a:pt x="740599" y="322211"/>
                  <a:pt x="739337" y="316819"/>
                </a:cubicBezTo>
                <a:cubicBezTo>
                  <a:pt x="738075" y="311427"/>
                  <a:pt x="736182" y="306781"/>
                  <a:pt x="733658" y="302881"/>
                </a:cubicBezTo>
                <a:cubicBezTo>
                  <a:pt x="731135" y="298980"/>
                  <a:pt x="727951" y="295997"/>
                  <a:pt x="724108" y="293932"/>
                </a:cubicBezTo>
                <a:cubicBezTo>
                  <a:pt x="720265" y="291867"/>
                  <a:pt x="715704" y="290835"/>
                  <a:pt x="710428" y="290835"/>
                </a:cubicBezTo>
                <a:cubicBezTo>
                  <a:pt x="703888" y="290835"/>
                  <a:pt x="697292" y="293359"/>
                  <a:pt x="690638" y="298406"/>
                </a:cubicBezTo>
                <a:cubicBezTo>
                  <a:pt x="683984" y="303454"/>
                  <a:pt x="676757" y="310854"/>
                  <a:pt x="668955" y="320605"/>
                </a:cubicBezTo>
                <a:lnTo>
                  <a:pt x="668955" y="428845"/>
                </a:lnTo>
                <a:cubicBezTo>
                  <a:pt x="668955" y="429763"/>
                  <a:pt x="668726" y="430537"/>
                  <a:pt x="668267" y="431169"/>
                </a:cubicBezTo>
                <a:cubicBezTo>
                  <a:pt x="667808" y="431799"/>
                  <a:pt x="667063" y="432343"/>
                  <a:pt x="666030" y="432803"/>
                </a:cubicBezTo>
                <a:cubicBezTo>
                  <a:pt x="664998" y="433261"/>
                  <a:pt x="663563" y="433605"/>
                  <a:pt x="661728" y="433835"/>
                </a:cubicBezTo>
                <a:cubicBezTo>
                  <a:pt x="659893" y="434065"/>
                  <a:pt x="657541" y="434179"/>
                  <a:pt x="654673" y="434179"/>
                </a:cubicBezTo>
                <a:cubicBezTo>
                  <a:pt x="651919" y="434179"/>
                  <a:pt x="649625" y="434065"/>
                  <a:pt x="647789" y="433835"/>
                </a:cubicBezTo>
                <a:cubicBezTo>
                  <a:pt x="645954" y="433605"/>
                  <a:pt x="644491" y="433261"/>
                  <a:pt x="643401" y="432803"/>
                </a:cubicBezTo>
                <a:cubicBezTo>
                  <a:pt x="642312" y="432343"/>
                  <a:pt x="641566" y="431799"/>
                  <a:pt x="641164" y="431169"/>
                </a:cubicBezTo>
                <a:cubicBezTo>
                  <a:pt x="640763" y="430537"/>
                  <a:pt x="640562" y="429763"/>
                  <a:pt x="640562" y="428845"/>
                </a:cubicBezTo>
                <a:lnTo>
                  <a:pt x="640562" y="273971"/>
                </a:lnTo>
                <a:cubicBezTo>
                  <a:pt x="640562" y="273053"/>
                  <a:pt x="640734" y="272279"/>
                  <a:pt x="641078" y="271648"/>
                </a:cubicBezTo>
                <a:cubicBezTo>
                  <a:pt x="641422" y="271017"/>
                  <a:pt x="642111" y="270443"/>
                  <a:pt x="643143" y="269927"/>
                </a:cubicBezTo>
                <a:cubicBezTo>
                  <a:pt x="644176" y="269410"/>
                  <a:pt x="645495" y="269066"/>
                  <a:pt x="647101" y="268894"/>
                </a:cubicBezTo>
                <a:cubicBezTo>
                  <a:pt x="648707" y="268722"/>
                  <a:pt x="650829" y="268636"/>
                  <a:pt x="653468" y="268636"/>
                </a:cubicBezTo>
                <a:cubicBezTo>
                  <a:pt x="655992" y="268636"/>
                  <a:pt x="658085" y="268722"/>
                  <a:pt x="659749" y="268894"/>
                </a:cubicBezTo>
                <a:cubicBezTo>
                  <a:pt x="661413" y="269066"/>
                  <a:pt x="662703" y="269410"/>
                  <a:pt x="663621" y="269927"/>
                </a:cubicBezTo>
                <a:cubicBezTo>
                  <a:pt x="664539" y="270443"/>
                  <a:pt x="665198" y="271017"/>
                  <a:pt x="665600" y="271648"/>
                </a:cubicBezTo>
                <a:cubicBezTo>
                  <a:pt x="666002" y="272279"/>
                  <a:pt x="666202" y="273053"/>
                  <a:pt x="666202" y="273971"/>
                </a:cubicBezTo>
                <a:lnTo>
                  <a:pt x="666202" y="294448"/>
                </a:lnTo>
                <a:cubicBezTo>
                  <a:pt x="674921" y="284697"/>
                  <a:pt x="683382" y="277556"/>
                  <a:pt x="691584" y="273024"/>
                </a:cubicBezTo>
                <a:cubicBezTo>
                  <a:pt x="699787" y="268493"/>
                  <a:pt x="708076" y="266227"/>
                  <a:pt x="716450" y="266227"/>
                </a:cubicBezTo>
                <a:close/>
                <a:moveTo>
                  <a:pt x="461340" y="266227"/>
                </a:moveTo>
                <a:cubicBezTo>
                  <a:pt x="471665" y="266227"/>
                  <a:pt x="480355" y="267976"/>
                  <a:pt x="487411" y="271475"/>
                </a:cubicBezTo>
                <a:cubicBezTo>
                  <a:pt x="494466" y="274974"/>
                  <a:pt x="500173" y="279649"/>
                  <a:pt x="504533" y="285500"/>
                </a:cubicBezTo>
                <a:cubicBezTo>
                  <a:pt x="508892" y="291351"/>
                  <a:pt x="512019" y="298206"/>
                  <a:pt x="513912" y="306064"/>
                </a:cubicBezTo>
                <a:cubicBezTo>
                  <a:pt x="515805" y="313923"/>
                  <a:pt x="516751" y="323358"/>
                  <a:pt x="516751" y="334372"/>
                </a:cubicBezTo>
                <a:lnTo>
                  <a:pt x="516751" y="428845"/>
                </a:lnTo>
                <a:cubicBezTo>
                  <a:pt x="516751" y="429763"/>
                  <a:pt x="516521" y="430537"/>
                  <a:pt x="516063" y="431169"/>
                </a:cubicBezTo>
                <a:cubicBezTo>
                  <a:pt x="515604" y="431799"/>
                  <a:pt x="514858" y="432343"/>
                  <a:pt x="513826" y="432803"/>
                </a:cubicBezTo>
                <a:cubicBezTo>
                  <a:pt x="512793" y="433261"/>
                  <a:pt x="511359" y="433605"/>
                  <a:pt x="509524" y="433835"/>
                </a:cubicBezTo>
                <a:cubicBezTo>
                  <a:pt x="507688" y="434065"/>
                  <a:pt x="505394" y="434179"/>
                  <a:pt x="502640" y="434179"/>
                </a:cubicBezTo>
                <a:cubicBezTo>
                  <a:pt x="499772" y="434179"/>
                  <a:pt x="497420" y="434065"/>
                  <a:pt x="495585" y="433835"/>
                </a:cubicBezTo>
                <a:cubicBezTo>
                  <a:pt x="493749" y="433605"/>
                  <a:pt x="492315" y="433261"/>
                  <a:pt x="491283" y="432803"/>
                </a:cubicBezTo>
                <a:cubicBezTo>
                  <a:pt x="490250" y="432343"/>
                  <a:pt x="489505" y="431799"/>
                  <a:pt x="489046" y="431169"/>
                </a:cubicBezTo>
                <a:cubicBezTo>
                  <a:pt x="488587" y="430537"/>
                  <a:pt x="488357" y="429763"/>
                  <a:pt x="488357" y="428845"/>
                </a:cubicBezTo>
                <a:lnTo>
                  <a:pt x="488357" y="338157"/>
                </a:lnTo>
                <a:cubicBezTo>
                  <a:pt x="488357" y="329324"/>
                  <a:pt x="487669" y="322211"/>
                  <a:pt x="486292" y="316819"/>
                </a:cubicBezTo>
                <a:cubicBezTo>
                  <a:pt x="484916" y="311427"/>
                  <a:pt x="482908" y="306781"/>
                  <a:pt x="480269" y="302881"/>
                </a:cubicBezTo>
                <a:cubicBezTo>
                  <a:pt x="477631" y="298980"/>
                  <a:pt x="474218" y="295997"/>
                  <a:pt x="470031" y="293932"/>
                </a:cubicBezTo>
                <a:cubicBezTo>
                  <a:pt x="465843" y="291867"/>
                  <a:pt x="460996" y="290835"/>
                  <a:pt x="455489" y="290835"/>
                </a:cubicBezTo>
                <a:cubicBezTo>
                  <a:pt x="448377" y="290835"/>
                  <a:pt x="441264" y="293359"/>
                  <a:pt x="434151" y="298406"/>
                </a:cubicBezTo>
                <a:cubicBezTo>
                  <a:pt x="427038" y="303454"/>
                  <a:pt x="419582" y="310854"/>
                  <a:pt x="411781" y="320605"/>
                </a:cubicBezTo>
                <a:lnTo>
                  <a:pt x="411781" y="428845"/>
                </a:lnTo>
                <a:cubicBezTo>
                  <a:pt x="411781" y="429763"/>
                  <a:pt x="411551" y="430537"/>
                  <a:pt x="411092" y="431169"/>
                </a:cubicBezTo>
                <a:cubicBezTo>
                  <a:pt x="410633" y="431799"/>
                  <a:pt x="409888" y="432343"/>
                  <a:pt x="408855" y="432803"/>
                </a:cubicBezTo>
                <a:cubicBezTo>
                  <a:pt x="407823" y="433261"/>
                  <a:pt x="406389" y="433605"/>
                  <a:pt x="404553" y="433835"/>
                </a:cubicBezTo>
                <a:cubicBezTo>
                  <a:pt x="402718" y="434065"/>
                  <a:pt x="400366" y="434179"/>
                  <a:pt x="397498" y="434179"/>
                </a:cubicBezTo>
                <a:cubicBezTo>
                  <a:pt x="394744" y="434179"/>
                  <a:pt x="392450" y="434065"/>
                  <a:pt x="390614" y="433835"/>
                </a:cubicBezTo>
                <a:cubicBezTo>
                  <a:pt x="388779" y="433605"/>
                  <a:pt x="387316" y="433261"/>
                  <a:pt x="386226" y="432803"/>
                </a:cubicBezTo>
                <a:cubicBezTo>
                  <a:pt x="385136" y="432343"/>
                  <a:pt x="384391" y="431799"/>
                  <a:pt x="383989" y="431169"/>
                </a:cubicBezTo>
                <a:cubicBezTo>
                  <a:pt x="383588" y="430537"/>
                  <a:pt x="383387" y="429763"/>
                  <a:pt x="383387" y="428845"/>
                </a:cubicBezTo>
                <a:lnTo>
                  <a:pt x="383387" y="273971"/>
                </a:lnTo>
                <a:cubicBezTo>
                  <a:pt x="383387" y="273053"/>
                  <a:pt x="383559" y="272279"/>
                  <a:pt x="383903" y="271648"/>
                </a:cubicBezTo>
                <a:cubicBezTo>
                  <a:pt x="384247" y="271017"/>
                  <a:pt x="384935" y="270443"/>
                  <a:pt x="385968" y="269927"/>
                </a:cubicBezTo>
                <a:cubicBezTo>
                  <a:pt x="387000" y="269410"/>
                  <a:pt x="388320" y="269066"/>
                  <a:pt x="389926" y="268894"/>
                </a:cubicBezTo>
                <a:cubicBezTo>
                  <a:pt x="391532" y="268722"/>
                  <a:pt x="393654" y="268636"/>
                  <a:pt x="396293" y="268636"/>
                </a:cubicBezTo>
                <a:cubicBezTo>
                  <a:pt x="398817" y="268636"/>
                  <a:pt x="400910" y="268722"/>
                  <a:pt x="402574" y="268894"/>
                </a:cubicBezTo>
                <a:cubicBezTo>
                  <a:pt x="404237" y="269066"/>
                  <a:pt x="405528" y="269410"/>
                  <a:pt x="406446" y="269927"/>
                </a:cubicBezTo>
                <a:cubicBezTo>
                  <a:pt x="407364" y="270443"/>
                  <a:pt x="408023" y="271017"/>
                  <a:pt x="408425" y="271648"/>
                </a:cubicBezTo>
                <a:cubicBezTo>
                  <a:pt x="408827" y="272279"/>
                  <a:pt x="409027" y="273053"/>
                  <a:pt x="409027" y="273971"/>
                </a:cubicBezTo>
                <a:lnTo>
                  <a:pt x="409027" y="294448"/>
                </a:lnTo>
                <a:cubicBezTo>
                  <a:pt x="417746" y="284697"/>
                  <a:pt x="426436" y="277556"/>
                  <a:pt x="435098" y="273024"/>
                </a:cubicBezTo>
                <a:cubicBezTo>
                  <a:pt x="443759" y="268493"/>
                  <a:pt x="452507" y="266227"/>
                  <a:pt x="461340" y="266227"/>
                </a:cubicBezTo>
                <a:close/>
                <a:moveTo>
                  <a:pt x="1833308" y="260301"/>
                </a:moveTo>
                <a:cubicBezTo>
                  <a:pt x="1848566" y="260301"/>
                  <a:pt x="1862619" y="262022"/>
                  <a:pt x="1875468" y="265463"/>
                </a:cubicBezTo>
                <a:lnTo>
                  <a:pt x="1867036" y="304354"/>
                </a:lnTo>
                <a:lnTo>
                  <a:pt x="1848967" y="304354"/>
                </a:lnTo>
                <a:cubicBezTo>
                  <a:pt x="1848738" y="295635"/>
                  <a:pt x="1848021" y="289325"/>
                  <a:pt x="1846816" y="285425"/>
                </a:cubicBezTo>
                <a:cubicBezTo>
                  <a:pt x="1845612" y="281524"/>
                  <a:pt x="1843661" y="278599"/>
                  <a:pt x="1840965" y="276649"/>
                </a:cubicBezTo>
                <a:cubicBezTo>
                  <a:pt x="1838269" y="274698"/>
                  <a:pt x="1834455" y="273723"/>
                  <a:pt x="1829522" y="273723"/>
                </a:cubicBezTo>
                <a:cubicBezTo>
                  <a:pt x="1817935" y="273723"/>
                  <a:pt x="1807524" y="278341"/>
                  <a:pt x="1798289" y="287576"/>
                </a:cubicBezTo>
                <a:cubicBezTo>
                  <a:pt x="1789054" y="296811"/>
                  <a:pt x="1781511" y="309889"/>
                  <a:pt x="1775660" y="326811"/>
                </a:cubicBezTo>
                <a:cubicBezTo>
                  <a:pt x="1769809" y="343733"/>
                  <a:pt x="1766884" y="359993"/>
                  <a:pt x="1766884" y="375597"/>
                </a:cubicBezTo>
                <a:cubicBezTo>
                  <a:pt x="1766884" y="387297"/>
                  <a:pt x="1769178" y="395987"/>
                  <a:pt x="1773767" y="401667"/>
                </a:cubicBezTo>
                <a:cubicBezTo>
                  <a:pt x="1778356" y="407345"/>
                  <a:pt x="1785239" y="410185"/>
                  <a:pt x="1794417" y="410185"/>
                </a:cubicBezTo>
                <a:cubicBezTo>
                  <a:pt x="1804857" y="410185"/>
                  <a:pt x="1813891" y="408205"/>
                  <a:pt x="1821520" y="404247"/>
                </a:cubicBezTo>
                <a:cubicBezTo>
                  <a:pt x="1829149" y="400289"/>
                  <a:pt x="1837208" y="394067"/>
                  <a:pt x="1845698" y="385577"/>
                </a:cubicBezTo>
                <a:lnTo>
                  <a:pt x="1856195" y="396073"/>
                </a:lnTo>
                <a:cubicBezTo>
                  <a:pt x="1845411" y="408005"/>
                  <a:pt x="1834541" y="416723"/>
                  <a:pt x="1823585" y="422231"/>
                </a:cubicBezTo>
                <a:cubicBezTo>
                  <a:pt x="1812629" y="427737"/>
                  <a:pt x="1800842" y="430491"/>
                  <a:pt x="1788222" y="430491"/>
                </a:cubicBezTo>
                <a:cubicBezTo>
                  <a:pt x="1771588" y="430491"/>
                  <a:pt x="1758968" y="425557"/>
                  <a:pt x="1750364" y="415691"/>
                </a:cubicBezTo>
                <a:cubicBezTo>
                  <a:pt x="1741760" y="405825"/>
                  <a:pt x="1737458" y="391485"/>
                  <a:pt x="1737458" y="372671"/>
                </a:cubicBezTo>
                <a:cubicBezTo>
                  <a:pt x="1737458" y="360395"/>
                  <a:pt x="1739752" y="346915"/>
                  <a:pt x="1744341" y="332231"/>
                </a:cubicBezTo>
                <a:cubicBezTo>
                  <a:pt x="1748930" y="317547"/>
                  <a:pt x="1755641" y="304641"/>
                  <a:pt x="1764475" y="293513"/>
                </a:cubicBezTo>
                <a:cubicBezTo>
                  <a:pt x="1773308" y="282385"/>
                  <a:pt x="1783633" y="274067"/>
                  <a:pt x="1795450" y="268561"/>
                </a:cubicBezTo>
                <a:cubicBezTo>
                  <a:pt x="1807266" y="263054"/>
                  <a:pt x="1819885" y="260301"/>
                  <a:pt x="1833308" y="260301"/>
                </a:cubicBezTo>
                <a:close/>
                <a:moveTo>
                  <a:pt x="4568662" y="260129"/>
                </a:moveTo>
                <a:cubicBezTo>
                  <a:pt x="4572218" y="260129"/>
                  <a:pt x="4575344" y="260530"/>
                  <a:pt x="4578040" y="261333"/>
                </a:cubicBezTo>
                <a:cubicBezTo>
                  <a:pt x="4580736" y="262136"/>
                  <a:pt x="4583117" y="263370"/>
                  <a:pt x="4585182" y="265033"/>
                </a:cubicBezTo>
                <a:cubicBezTo>
                  <a:pt x="4587247" y="266697"/>
                  <a:pt x="4589082" y="268848"/>
                  <a:pt x="4590688" y="271486"/>
                </a:cubicBezTo>
                <a:cubicBezTo>
                  <a:pt x="4592294" y="274125"/>
                  <a:pt x="4593843" y="277710"/>
                  <a:pt x="4595335" y="282241"/>
                </a:cubicBezTo>
                <a:cubicBezTo>
                  <a:pt x="4596826" y="286773"/>
                  <a:pt x="4598231" y="292394"/>
                  <a:pt x="4599551" y="299105"/>
                </a:cubicBezTo>
                <a:cubicBezTo>
                  <a:pt x="4600870" y="305817"/>
                  <a:pt x="4602046" y="312786"/>
                  <a:pt x="4603078" y="320013"/>
                </a:cubicBezTo>
                <a:lnTo>
                  <a:pt x="4604799" y="320013"/>
                </a:lnTo>
                <a:cubicBezTo>
                  <a:pt x="4615812" y="304526"/>
                  <a:pt x="4624158" y="293197"/>
                  <a:pt x="4629837" y="286027"/>
                </a:cubicBezTo>
                <a:cubicBezTo>
                  <a:pt x="4635516" y="278857"/>
                  <a:pt x="4640305" y="273522"/>
                  <a:pt x="4644206" y="270023"/>
                </a:cubicBezTo>
                <a:cubicBezTo>
                  <a:pt x="4648106" y="266524"/>
                  <a:pt x="4651864" y="264058"/>
                  <a:pt x="4655477" y="262624"/>
                </a:cubicBezTo>
                <a:cubicBezTo>
                  <a:pt x="4659091" y="261190"/>
                  <a:pt x="4663881" y="260473"/>
                  <a:pt x="4669846" y="260473"/>
                </a:cubicBezTo>
                <a:cubicBezTo>
                  <a:pt x="4675238" y="260473"/>
                  <a:pt x="4679655" y="261161"/>
                  <a:pt x="4683097" y="262538"/>
                </a:cubicBezTo>
                <a:lnTo>
                  <a:pt x="4676213" y="293685"/>
                </a:lnTo>
                <a:lnTo>
                  <a:pt x="4664168" y="293685"/>
                </a:lnTo>
                <a:cubicBezTo>
                  <a:pt x="4663479" y="288866"/>
                  <a:pt x="4661472" y="286457"/>
                  <a:pt x="4658145" y="286457"/>
                </a:cubicBezTo>
                <a:cubicBezTo>
                  <a:pt x="4657112" y="286457"/>
                  <a:pt x="4656022" y="286629"/>
                  <a:pt x="4654875" y="286974"/>
                </a:cubicBezTo>
                <a:cubicBezTo>
                  <a:pt x="4653728" y="287318"/>
                  <a:pt x="4652322" y="288063"/>
                  <a:pt x="4650659" y="289211"/>
                </a:cubicBezTo>
                <a:cubicBezTo>
                  <a:pt x="4648996" y="290358"/>
                  <a:pt x="4646558" y="292595"/>
                  <a:pt x="4643346" y="295922"/>
                </a:cubicBezTo>
                <a:cubicBezTo>
                  <a:pt x="4640133" y="299249"/>
                  <a:pt x="4636520" y="303321"/>
                  <a:pt x="4632504" y="308140"/>
                </a:cubicBezTo>
                <a:cubicBezTo>
                  <a:pt x="4628489" y="312958"/>
                  <a:pt x="4624359" y="318006"/>
                  <a:pt x="4620114" y="323283"/>
                </a:cubicBezTo>
                <a:lnTo>
                  <a:pt x="4608413" y="337909"/>
                </a:lnTo>
                <a:cubicBezTo>
                  <a:pt x="4610478" y="348923"/>
                  <a:pt x="4612428" y="358445"/>
                  <a:pt x="4614264" y="366475"/>
                </a:cubicBezTo>
                <a:cubicBezTo>
                  <a:pt x="4616099" y="374507"/>
                  <a:pt x="4617734" y="381189"/>
                  <a:pt x="4619168" y="386523"/>
                </a:cubicBezTo>
                <a:cubicBezTo>
                  <a:pt x="4620602" y="391857"/>
                  <a:pt x="4621864" y="396073"/>
                  <a:pt x="4622954" y="399171"/>
                </a:cubicBezTo>
                <a:cubicBezTo>
                  <a:pt x="4624044" y="402269"/>
                  <a:pt x="4625219" y="404593"/>
                  <a:pt x="4626482" y="406141"/>
                </a:cubicBezTo>
                <a:cubicBezTo>
                  <a:pt x="4627743" y="407689"/>
                  <a:pt x="4629034" y="408779"/>
                  <a:pt x="4630353" y="409411"/>
                </a:cubicBezTo>
                <a:cubicBezTo>
                  <a:pt x="4631672" y="410041"/>
                  <a:pt x="4633193" y="410357"/>
                  <a:pt x="4634914" y="410357"/>
                </a:cubicBezTo>
                <a:cubicBezTo>
                  <a:pt x="4638011" y="410357"/>
                  <a:pt x="4641022" y="409153"/>
                  <a:pt x="4643948" y="406743"/>
                </a:cubicBezTo>
                <a:cubicBezTo>
                  <a:pt x="4646873" y="404333"/>
                  <a:pt x="4651089" y="398885"/>
                  <a:pt x="4656596" y="390395"/>
                </a:cubicBezTo>
                <a:lnTo>
                  <a:pt x="4667781" y="397795"/>
                </a:lnTo>
                <a:cubicBezTo>
                  <a:pt x="4659751" y="409725"/>
                  <a:pt x="4652494" y="418129"/>
                  <a:pt x="4646013" y="423005"/>
                </a:cubicBezTo>
                <a:cubicBezTo>
                  <a:pt x="4639531" y="427881"/>
                  <a:pt x="4631816" y="430319"/>
                  <a:pt x="4622868" y="430319"/>
                </a:cubicBezTo>
                <a:cubicBezTo>
                  <a:pt x="4617935" y="430319"/>
                  <a:pt x="4613747" y="429429"/>
                  <a:pt x="4610306" y="427651"/>
                </a:cubicBezTo>
                <a:cubicBezTo>
                  <a:pt x="4606864" y="425873"/>
                  <a:pt x="4603881" y="423033"/>
                  <a:pt x="4601357" y="419133"/>
                </a:cubicBezTo>
                <a:cubicBezTo>
                  <a:pt x="4598833" y="415233"/>
                  <a:pt x="4596596" y="409153"/>
                  <a:pt x="4594646" y="400893"/>
                </a:cubicBezTo>
                <a:cubicBezTo>
                  <a:pt x="4591090" y="386207"/>
                  <a:pt x="4588910" y="374965"/>
                  <a:pt x="4588107" y="367165"/>
                </a:cubicBezTo>
                <a:lnTo>
                  <a:pt x="4586386" y="367165"/>
                </a:lnTo>
                <a:cubicBezTo>
                  <a:pt x="4574226" y="384257"/>
                  <a:pt x="4565191" y="396533"/>
                  <a:pt x="4559283" y="403989"/>
                </a:cubicBezTo>
                <a:cubicBezTo>
                  <a:pt x="4553375" y="411447"/>
                  <a:pt x="4548499" y="416953"/>
                  <a:pt x="4544656" y="420509"/>
                </a:cubicBezTo>
                <a:cubicBezTo>
                  <a:pt x="4540813" y="424065"/>
                  <a:pt x="4537085" y="426561"/>
                  <a:pt x="4533471" y="427995"/>
                </a:cubicBezTo>
                <a:cubicBezTo>
                  <a:pt x="4529857" y="429429"/>
                  <a:pt x="4525067" y="430147"/>
                  <a:pt x="4519102" y="430147"/>
                </a:cubicBezTo>
                <a:cubicBezTo>
                  <a:pt x="4513710" y="430147"/>
                  <a:pt x="4509293" y="429457"/>
                  <a:pt x="4505852" y="428081"/>
                </a:cubicBezTo>
                <a:lnTo>
                  <a:pt x="4512735" y="396935"/>
                </a:lnTo>
                <a:lnTo>
                  <a:pt x="4524781" y="396935"/>
                </a:lnTo>
                <a:cubicBezTo>
                  <a:pt x="4525469" y="401753"/>
                  <a:pt x="4527477" y="404161"/>
                  <a:pt x="4530804" y="404161"/>
                </a:cubicBezTo>
                <a:cubicBezTo>
                  <a:pt x="4532410" y="404161"/>
                  <a:pt x="4534102" y="403731"/>
                  <a:pt x="4535880" y="402871"/>
                </a:cubicBezTo>
                <a:cubicBezTo>
                  <a:pt x="4537658" y="402011"/>
                  <a:pt x="4540211" y="399945"/>
                  <a:pt x="4543538" y="396677"/>
                </a:cubicBezTo>
                <a:cubicBezTo>
                  <a:pt x="4546865" y="393407"/>
                  <a:pt x="4551454" y="388273"/>
                  <a:pt x="4557304" y="381275"/>
                </a:cubicBezTo>
                <a:cubicBezTo>
                  <a:pt x="4563155" y="374277"/>
                  <a:pt x="4571644" y="363779"/>
                  <a:pt x="4582773" y="349783"/>
                </a:cubicBezTo>
                <a:cubicBezTo>
                  <a:pt x="4581052" y="340721"/>
                  <a:pt x="4579273" y="332002"/>
                  <a:pt x="4577438" y="323627"/>
                </a:cubicBezTo>
                <a:cubicBezTo>
                  <a:pt x="4575602" y="315252"/>
                  <a:pt x="4573709" y="307451"/>
                  <a:pt x="4571759" y="300224"/>
                </a:cubicBezTo>
                <a:cubicBezTo>
                  <a:pt x="4569809" y="292996"/>
                  <a:pt x="4568203" y="288264"/>
                  <a:pt x="4566941" y="286027"/>
                </a:cubicBezTo>
                <a:cubicBezTo>
                  <a:pt x="4565679" y="283790"/>
                  <a:pt x="4564331" y="282241"/>
                  <a:pt x="4562897" y="281381"/>
                </a:cubicBezTo>
                <a:cubicBezTo>
                  <a:pt x="4561463" y="280520"/>
                  <a:pt x="4559656" y="280090"/>
                  <a:pt x="4557476" y="280090"/>
                </a:cubicBezTo>
                <a:cubicBezTo>
                  <a:pt x="4555067" y="280090"/>
                  <a:pt x="4552887" y="280635"/>
                  <a:pt x="4550937" y="281725"/>
                </a:cubicBezTo>
                <a:cubicBezTo>
                  <a:pt x="4548987" y="282815"/>
                  <a:pt x="4546865" y="284708"/>
                  <a:pt x="4544570" y="287404"/>
                </a:cubicBezTo>
                <a:cubicBezTo>
                  <a:pt x="4542276" y="290100"/>
                  <a:pt x="4539236" y="294316"/>
                  <a:pt x="4535450" y="300052"/>
                </a:cubicBezTo>
                <a:lnTo>
                  <a:pt x="4524264" y="292652"/>
                </a:lnTo>
                <a:cubicBezTo>
                  <a:pt x="4531492" y="281754"/>
                  <a:pt x="4538433" y="273609"/>
                  <a:pt x="4545086" y="268217"/>
                </a:cubicBezTo>
                <a:cubicBezTo>
                  <a:pt x="4551740" y="262825"/>
                  <a:pt x="4559599" y="260129"/>
                  <a:pt x="4568662" y="260129"/>
                </a:cubicBezTo>
                <a:close/>
                <a:moveTo>
                  <a:pt x="3605139" y="260129"/>
                </a:moveTo>
                <a:cubicBezTo>
                  <a:pt x="3613399" y="260129"/>
                  <a:pt x="3621602" y="261104"/>
                  <a:pt x="3629747" y="263054"/>
                </a:cubicBezTo>
                <a:lnTo>
                  <a:pt x="3690664" y="263054"/>
                </a:lnTo>
                <a:lnTo>
                  <a:pt x="3690664" y="280434"/>
                </a:lnTo>
                <a:lnTo>
                  <a:pt x="3658829" y="279230"/>
                </a:lnTo>
                <a:lnTo>
                  <a:pt x="3657280" y="281123"/>
                </a:lnTo>
                <a:cubicBezTo>
                  <a:pt x="3660837" y="284679"/>
                  <a:pt x="3663647" y="289526"/>
                  <a:pt x="3665712" y="295664"/>
                </a:cubicBezTo>
                <a:cubicBezTo>
                  <a:pt x="3667777" y="301801"/>
                  <a:pt x="3668810" y="308427"/>
                  <a:pt x="3668810" y="315539"/>
                </a:cubicBezTo>
                <a:cubicBezTo>
                  <a:pt x="3668810" y="334239"/>
                  <a:pt x="3663045" y="348665"/>
                  <a:pt x="3651515" y="358817"/>
                </a:cubicBezTo>
                <a:cubicBezTo>
                  <a:pt x="3639986" y="368971"/>
                  <a:pt x="3623609" y="374047"/>
                  <a:pt x="3602386" y="374047"/>
                </a:cubicBezTo>
                <a:cubicBezTo>
                  <a:pt x="3592864" y="374047"/>
                  <a:pt x="3584661" y="372843"/>
                  <a:pt x="3577778" y="370433"/>
                </a:cubicBezTo>
                <a:cubicBezTo>
                  <a:pt x="3569059" y="377087"/>
                  <a:pt x="3564700" y="383627"/>
                  <a:pt x="3564700" y="390051"/>
                </a:cubicBezTo>
                <a:cubicBezTo>
                  <a:pt x="3564700" y="394295"/>
                  <a:pt x="3565531" y="397507"/>
                  <a:pt x="3567195" y="399687"/>
                </a:cubicBezTo>
                <a:cubicBezTo>
                  <a:pt x="3568858" y="401867"/>
                  <a:pt x="3571612" y="403417"/>
                  <a:pt x="3575455" y="404333"/>
                </a:cubicBezTo>
                <a:cubicBezTo>
                  <a:pt x="3579298" y="405251"/>
                  <a:pt x="3585120" y="405711"/>
                  <a:pt x="3592921" y="405711"/>
                </a:cubicBezTo>
                <a:lnTo>
                  <a:pt x="3634221" y="405711"/>
                </a:lnTo>
                <a:cubicBezTo>
                  <a:pt x="3646382" y="405711"/>
                  <a:pt x="3656305" y="407603"/>
                  <a:pt x="3663991" y="411389"/>
                </a:cubicBezTo>
                <a:cubicBezTo>
                  <a:pt x="3671678" y="415175"/>
                  <a:pt x="3677156" y="420251"/>
                  <a:pt x="3680425" y="426619"/>
                </a:cubicBezTo>
                <a:cubicBezTo>
                  <a:pt x="3683695" y="432985"/>
                  <a:pt x="3685330" y="440413"/>
                  <a:pt x="3685330" y="448903"/>
                </a:cubicBezTo>
                <a:cubicBezTo>
                  <a:pt x="3685330" y="459687"/>
                  <a:pt x="3682232" y="469295"/>
                  <a:pt x="3676037" y="477727"/>
                </a:cubicBezTo>
                <a:cubicBezTo>
                  <a:pt x="3669842" y="486159"/>
                  <a:pt x="3660894" y="492727"/>
                  <a:pt x="3649192" y="497431"/>
                </a:cubicBezTo>
                <a:cubicBezTo>
                  <a:pt x="3637491" y="502135"/>
                  <a:pt x="3623839" y="504485"/>
                  <a:pt x="3608237" y="504485"/>
                </a:cubicBezTo>
                <a:cubicBezTo>
                  <a:pt x="3596650" y="504485"/>
                  <a:pt x="3586067" y="503797"/>
                  <a:pt x="3576487" y="502421"/>
                </a:cubicBezTo>
                <a:cubicBezTo>
                  <a:pt x="3566908" y="501045"/>
                  <a:pt x="3558706" y="498721"/>
                  <a:pt x="3551880" y="495451"/>
                </a:cubicBezTo>
                <a:cubicBezTo>
                  <a:pt x="3545054" y="492181"/>
                  <a:pt x="3539776" y="487879"/>
                  <a:pt x="3536048" y="482545"/>
                </a:cubicBezTo>
                <a:cubicBezTo>
                  <a:pt x="3532320" y="477211"/>
                  <a:pt x="3530455" y="470529"/>
                  <a:pt x="3530455" y="462497"/>
                </a:cubicBezTo>
                <a:cubicBezTo>
                  <a:pt x="3530455" y="455271"/>
                  <a:pt x="3532865" y="448703"/>
                  <a:pt x="3537683" y="442795"/>
                </a:cubicBezTo>
                <a:cubicBezTo>
                  <a:pt x="3542501" y="436887"/>
                  <a:pt x="3549327" y="431695"/>
                  <a:pt x="3558161" y="427221"/>
                </a:cubicBezTo>
                <a:cubicBezTo>
                  <a:pt x="3552769" y="425041"/>
                  <a:pt x="3548524" y="421829"/>
                  <a:pt x="3545427" y="417585"/>
                </a:cubicBezTo>
                <a:cubicBezTo>
                  <a:pt x="3542329" y="413339"/>
                  <a:pt x="3540780" y="408349"/>
                  <a:pt x="3540780" y="402613"/>
                </a:cubicBezTo>
                <a:cubicBezTo>
                  <a:pt x="3540780" y="396073"/>
                  <a:pt x="3542616" y="390079"/>
                  <a:pt x="3546287" y="384631"/>
                </a:cubicBezTo>
                <a:cubicBezTo>
                  <a:pt x="3549958" y="379181"/>
                  <a:pt x="3556440" y="372957"/>
                  <a:pt x="3565732" y="365959"/>
                </a:cubicBezTo>
                <a:cubicBezTo>
                  <a:pt x="3557472" y="361141"/>
                  <a:pt x="3551191" y="354601"/>
                  <a:pt x="3546889" y="346343"/>
                </a:cubicBezTo>
                <a:cubicBezTo>
                  <a:pt x="3542587" y="338083"/>
                  <a:pt x="3540436" y="328675"/>
                  <a:pt x="3540436" y="318121"/>
                </a:cubicBezTo>
                <a:cubicBezTo>
                  <a:pt x="3540436" y="308254"/>
                  <a:pt x="3542071" y="299679"/>
                  <a:pt x="3545341" y="292394"/>
                </a:cubicBezTo>
                <a:cubicBezTo>
                  <a:pt x="3548610" y="285109"/>
                  <a:pt x="3553141" y="279086"/>
                  <a:pt x="3558935" y="274325"/>
                </a:cubicBezTo>
                <a:cubicBezTo>
                  <a:pt x="3564728" y="269565"/>
                  <a:pt x="3571583" y="266008"/>
                  <a:pt x="3579499" y="263656"/>
                </a:cubicBezTo>
                <a:cubicBezTo>
                  <a:pt x="3587415" y="261305"/>
                  <a:pt x="3595961" y="260129"/>
                  <a:pt x="3605139" y="260129"/>
                </a:cubicBezTo>
                <a:close/>
                <a:moveTo>
                  <a:pt x="3423415" y="260129"/>
                </a:moveTo>
                <a:cubicBezTo>
                  <a:pt x="3447966" y="260129"/>
                  <a:pt x="3466551" y="267270"/>
                  <a:pt x="3479170" y="281553"/>
                </a:cubicBezTo>
                <a:cubicBezTo>
                  <a:pt x="3491789" y="295836"/>
                  <a:pt x="3498099" y="316342"/>
                  <a:pt x="3498099" y="343073"/>
                </a:cubicBezTo>
                <a:cubicBezTo>
                  <a:pt x="3498099" y="362117"/>
                  <a:pt x="3494944" y="378177"/>
                  <a:pt x="3488635" y="391255"/>
                </a:cubicBezTo>
                <a:cubicBezTo>
                  <a:pt x="3482325" y="404333"/>
                  <a:pt x="3473377" y="414113"/>
                  <a:pt x="3461790" y="420595"/>
                </a:cubicBezTo>
                <a:cubicBezTo>
                  <a:pt x="3450203" y="427077"/>
                  <a:pt x="3436494" y="430319"/>
                  <a:pt x="3420662" y="430319"/>
                </a:cubicBezTo>
                <a:cubicBezTo>
                  <a:pt x="3396800" y="430319"/>
                  <a:pt x="3378588" y="423291"/>
                  <a:pt x="3366026" y="409239"/>
                </a:cubicBezTo>
                <a:cubicBezTo>
                  <a:pt x="3353464" y="395185"/>
                  <a:pt x="3347183" y="374391"/>
                  <a:pt x="3347183" y="346859"/>
                </a:cubicBezTo>
                <a:cubicBezTo>
                  <a:pt x="3347183" y="327929"/>
                  <a:pt x="3350481" y="311926"/>
                  <a:pt x="3357078" y="298847"/>
                </a:cubicBezTo>
                <a:cubicBezTo>
                  <a:pt x="3363674" y="285769"/>
                  <a:pt x="3372708" y="276046"/>
                  <a:pt x="3384181" y="269679"/>
                </a:cubicBezTo>
                <a:cubicBezTo>
                  <a:pt x="3395653" y="263312"/>
                  <a:pt x="3408731" y="260129"/>
                  <a:pt x="3423415" y="260129"/>
                </a:cubicBezTo>
                <a:close/>
                <a:moveTo>
                  <a:pt x="2158837" y="260129"/>
                </a:moveTo>
                <a:cubicBezTo>
                  <a:pt x="2162393" y="260129"/>
                  <a:pt x="2165519" y="260530"/>
                  <a:pt x="2168215" y="261333"/>
                </a:cubicBezTo>
                <a:cubicBezTo>
                  <a:pt x="2170911" y="262136"/>
                  <a:pt x="2173292" y="263370"/>
                  <a:pt x="2175357" y="265033"/>
                </a:cubicBezTo>
                <a:cubicBezTo>
                  <a:pt x="2177422" y="266697"/>
                  <a:pt x="2179257" y="268848"/>
                  <a:pt x="2180863" y="271486"/>
                </a:cubicBezTo>
                <a:cubicBezTo>
                  <a:pt x="2182469" y="274125"/>
                  <a:pt x="2184018" y="277710"/>
                  <a:pt x="2185510" y="282241"/>
                </a:cubicBezTo>
                <a:cubicBezTo>
                  <a:pt x="2187001" y="286773"/>
                  <a:pt x="2188406" y="292394"/>
                  <a:pt x="2189726" y="299105"/>
                </a:cubicBezTo>
                <a:cubicBezTo>
                  <a:pt x="2191045" y="305817"/>
                  <a:pt x="2192221" y="312786"/>
                  <a:pt x="2193253" y="320013"/>
                </a:cubicBezTo>
                <a:lnTo>
                  <a:pt x="2194974" y="320013"/>
                </a:lnTo>
                <a:cubicBezTo>
                  <a:pt x="2205987" y="304526"/>
                  <a:pt x="2214333" y="293197"/>
                  <a:pt x="2220012" y="286027"/>
                </a:cubicBezTo>
                <a:cubicBezTo>
                  <a:pt x="2225691" y="278857"/>
                  <a:pt x="2230480" y="273522"/>
                  <a:pt x="2234381" y="270023"/>
                </a:cubicBezTo>
                <a:cubicBezTo>
                  <a:pt x="2238282" y="266524"/>
                  <a:pt x="2242039" y="264058"/>
                  <a:pt x="2245652" y="262624"/>
                </a:cubicBezTo>
                <a:cubicBezTo>
                  <a:pt x="2249266" y="261190"/>
                  <a:pt x="2254056" y="260473"/>
                  <a:pt x="2260021" y="260473"/>
                </a:cubicBezTo>
                <a:cubicBezTo>
                  <a:pt x="2265413" y="260473"/>
                  <a:pt x="2269830" y="261161"/>
                  <a:pt x="2273272" y="262538"/>
                </a:cubicBezTo>
                <a:lnTo>
                  <a:pt x="2266388" y="293685"/>
                </a:lnTo>
                <a:lnTo>
                  <a:pt x="2254343" y="293685"/>
                </a:lnTo>
                <a:cubicBezTo>
                  <a:pt x="2253654" y="288866"/>
                  <a:pt x="2251647" y="286457"/>
                  <a:pt x="2248320" y="286457"/>
                </a:cubicBezTo>
                <a:cubicBezTo>
                  <a:pt x="2247287" y="286457"/>
                  <a:pt x="2246197" y="286629"/>
                  <a:pt x="2245050" y="286974"/>
                </a:cubicBezTo>
                <a:cubicBezTo>
                  <a:pt x="2243903" y="287318"/>
                  <a:pt x="2242498" y="288063"/>
                  <a:pt x="2240834" y="289211"/>
                </a:cubicBezTo>
                <a:cubicBezTo>
                  <a:pt x="2239171" y="290358"/>
                  <a:pt x="2236733" y="292595"/>
                  <a:pt x="2233521" y="295922"/>
                </a:cubicBezTo>
                <a:cubicBezTo>
                  <a:pt x="2230308" y="299249"/>
                  <a:pt x="2226695" y="303321"/>
                  <a:pt x="2222679" y="308140"/>
                </a:cubicBezTo>
                <a:cubicBezTo>
                  <a:pt x="2218664" y="312958"/>
                  <a:pt x="2214534" y="318006"/>
                  <a:pt x="2210289" y="323283"/>
                </a:cubicBezTo>
                <a:lnTo>
                  <a:pt x="2198588" y="337909"/>
                </a:lnTo>
                <a:cubicBezTo>
                  <a:pt x="2200653" y="348923"/>
                  <a:pt x="2202603" y="358445"/>
                  <a:pt x="2204439" y="366475"/>
                </a:cubicBezTo>
                <a:cubicBezTo>
                  <a:pt x="2206274" y="374507"/>
                  <a:pt x="2207909" y="381189"/>
                  <a:pt x="2209343" y="386523"/>
                </a:cubicBezTo>
                <a:cubicBezTo>
                  <a:pt x="2210777" y="391857"/>
                  <a:pt x="2212039" y="396073"/>
                  <a:pt x="2213129" y="399171"/>
                </a:cubicBezTo>
                <a:cubicBezTo>
                  <a:pt x="2214219" y="402269"/>
                  <a:pt x="2215395" y="404593"/>
                  <a:pt x="2216656" y="406141"/>
                </a:cubicBezTo>
                <a:cubicBezTo>
                  <a:pt x="2217918" y="407689"/>
                  <a:pt x="2219209" y="408779"/>
                  <a:pt x="2220528" y="409411"/>
                </a:cubicBezTo>
                <a:cubicBezTo>
                  <a:pt x="2221848" y="410041"/>
                  <a:pt x="2223368" y="410357"/>
                  <a:pt x="2225089" y="410357"/>
                </a:cubicBezTo>
                <a:cubicBezTo>
                  <a:pt x="2228186" y="410357"/>
                  <a:pt x="2231197" y="409153"/>
                  <a:pt x="2234123" y="406743"/>
                </a:cubicBezTo>
                <a:cubicBezTo>
                  <a:pt x="2237048" y="404333"/>
                  <a:pt x="2241264" y="398885"/>
                  <a:pt x="2246771" y="390395"/>
                </a:cubicBezTo>
                <a:lnTo>
                  <a:pt x="2257956" y="397795"/>
                </a:lnTo>
                <a:cubicBezTo>
                  <a:pt x="2249926" y="409725"/>
                  <a:pt x="2242670" y="418129"/>
                  <a:pt x="2236188" y="423005"/>
                </a:cubicBezTo>
                <a:cubicBezTo>
                  <a:pt x="2229706" y="427881"/>
                  <a:pt x="2221991" y="430319"/>
                  <a:pt x="2213043" y="430319"/>
                </a:cubicBezTo>
                <a:cubicBezTo>
                  <a:pt x="2208110" y="430319"/>
                  <a:pt x="2203922" y="429429"/>
                  <a:pt x="2200481" y="427651"/>
                </a:cubicBezTo>
                <a:cubicBezTo>
                  <a:pt x="2197039" y="425873"/>
                  <a:pt x="2194056" y="423033"/>
                  <a:pt x="2191532" y="419133"/>
                </a:cubicBezTo>
                <a:cubicBezTo>
                  <a:pt x="2189009" y="415233"/>
                  <a:pt x="2186771" y="409153"/>
                  <a:pt x="2184821" y="400893"/>
                </a:cubicBezTo>
                <a:cubicBezTo>
                  <a:pt x="2181265" y="386207"/>
                  <a:pt x="2179085" y="374965"/>
                  <a:pt x="2178282" y="367165"/>
                </a:cubicBezTo>
                <a:lnTo>
                  <a:pt x="2176561" y="367165"/>
                </a:lnTo>
                <a:cubicBezTo>
                  <a:pt x="2164401" y="384257"/>
                  <a:pt x="2155366" y="396533"/>
                  <a:pt x="2149458" y="403989"/>
                </a:cubicBezTo>
                <a:cubicBezTo>
                  <a:pt x="2143550" y="411447"/>
                  <a:pt x="2138674" y="416953"/>
                  <a:pt x="2134831" y="420509"/>
                </a:cubicBezTo>
                <a:cubicBezTo>
                  <a:pt x="2130988" y="424065"/>
                  <a:pt x="2127260" y="426561"/>
                  <a:pt x="2123646" y="427995"/>
                </a:cubicBezTo>
                <a:cubicBezTo>
                  <a:pt x="2120032" y="429429"/>
                  <a:pt x="2115243" y="430147"/>
                  <a:pt x="2109277" y="430147"/>
                </a:cubicBezTo>
                <a:cubicBezTo>
                  <a:pt x="2103885" y="430147"/>
                  <a:pt x="2099468" y="429457"/>
                  <a:pt x="2096027" y="428081"/>
                </a:cubicBezTo>
                <a:lnTo>
                  <a:pt x="2102910" y="396935"/>
                </a:lnTo>
                <a:lnTo>
                  <a:pt x="2114956" y="396935"/>
                </a:lnTo>
                <a:cubicBezTo>
                  <a:pt x="2115644" y="401753"/>
                  <a:pt x="2117652" y="404161"/>
                  <a:pt x="2120979" y="404161"/>
                </a:cubicBezTo>
                <a:cubicBezTo>
                  <a:pt x="2122585" y="404161"/>
                  <a:pt x="2124277" y="403731"/>
                  <a:pt x="2126055" y="402871"/>
                </a:cubicBezTo>
                <a:cubicBezTo>
                  <a:pt x="2127833" y="402011"/>
                  <a:pt x="2130386" y="399945"/>
                  <a:pt x="2133713" y="396677"/>
                </a:cubicBezTo>
                <a:cubicBezTo>
                  <a:pt x="2137040" y="393407"/>
                  <a:pt x="2141628" y="388273"/>
                  <a:pt x="2147479" y="381275"/>
                </a:cubicBezTo>
                <a:cubicBezTo>
                  <a:pt x="2153330" y="374277"/>
                  <a:pt x="2161820" y="363779"/>
                  <a:pt x="2172948" y="349783"/>
                </a:cubicBezTo>
                <a:cubicBezTo>
                  <a:pt x="2171227" y="340721"/>
                  <a:pt x="2169449" y="332002"/>
                  <a:pt x="2167613" y="323627"/>
                </a:cubicBezTo>
                <a:cubicBezTo>
                  <a:pt x="2165777" y="315252"/>
                  <a:pt x="2163885" y="307451"/>
                  <a:pt x="2161934" y="300224"/>
                </a:cubicBezTo>
                <a:cubicBezTo>
                  <a:pt x="2159984" y="292996"/>
                  <a:pt x="2158378" y="288264"/>
                  <a:pt x="2157116" y="286027"/>
                </a:cubicBezTo>
                <a:cubicBezTo>
                  <a:pt x="2155854" y="283790"/>
                  <a:pt x="2154506" y="282241"/>
                  <a:pt x="2153072" y="281381"/>
                </a:cubicBezTo>
                <a:cubicBezTo>
                  <a:pt x="2151638" y="280520"/>
                  <a:pt x="2149831" y="280090"/>
                  <a:pt x="2147651" y="280090"/>
                </a:cubicBezTo>
                <a:cubicBezTo>
                  <a:pt x="2145242" y="280090"/>
                  <a:pt x="2143063" y="280635"/>
                  <a:pt x="2141112" y="281725"/>
                </a:cubicBezTo>
                <a:cubicBezTo>
                  <a:pt x="2139162" y="282815"/>
                  <a:pt x="2137040" y="284708"/>
                  <a:pt x="2134745" y="287404"/>
                </a:cubicBezTo>
                <a:cubicBezTo>
                  <a:pt x="2132451" y="290100"/>
                  <a:pt x="2129411" y="294316"/>
                  <a:pt x="2125625" y="300052"/>
                </a:cubicBezTo>
                <a:lnTo>
                  <a:pt x="2114439" y="292652"/>
                </a:lnTo>
                <a:cubicBezTo>
                  <a:pt x="2121667" y="281754"/>
                  <a:pt x="2128608" y="273609"/>
                  <a:pt x="2135261" y="268217"/>
                </a:cubicBezTo>
                <a:cubicBezTo>
                  <a:pt x="2141915" y="262825"/>
                  <a:pt x="2149774" y="260129"/>
                  <a:pt x="2158837" y="260129"/>
                </a:cubicBezTo>
                <a:close/>
                <a:moveTo>
                  <a:pt x="1634273" y="220550"/>
                </a:moveTo>
                <a:lnTo>
                  <a:pt x="1658021" y="220550"/>
                </a:lnTo>
                <a:lnTo>
                  <a:pt x="1648556" y="263054"/>
                </a:lnTo>
                <a:lnTo>
                  <a:pt x="1700869" y="263054"/>
                </a:lnTo>
                <a:lnTo>
                  <a:pt x="1697084" y="280434"/>
                </a:lnTo>
                <a:lnTo>
                  <a:pt x="1644770" y="280434"/>
                </a:lnTo>
                <a:lnTo>
                  <a:pt x="1629455" y="347203"/>
                </a:lnTo>
                <a:cubicBezTo>
                  <a:pt x="1626472" y="360165"/>
                  <a:pt x="1624579" y="369487"/>
                  <a:pt x="1623776" y="375165"/>
                </a:cubicBezTo>
                <a:cubicBezTo>
                  <a:pt x="1622973" y="380845"/>
                  <a:pt x="1622572" y="385405"/>
                  <a:pt x="1622572" y="388847"/>
                </a:cubicBezTo>
                <a:cubicBezTo>
                  <a:pt x="1622572" y="403071"/>
                  <a:pt x="1628480" y="410185"/>
                  <a:pt x="1640296" y="410185"/>
                </a:cubicBezTo>
                <a:cubicBezTo>
                  <a:pt x="1645344" y="410185"/>
                  <a:pt x="1650707" y="408263"/>
                  <a:pt x="1656386" y="404419"/>
                </a:cubicBezTo>
                <a:cubicBezTo>
                  <a:pt x="1662065" y="400577"/>
                  <a:pt x="1668805" y="394009"/>
                  <a:pt x="1676606" y="384717"/>
                </a:cubicBezTo>
                <a:lnTo>
                  <a:pt x="1686586" y="395041"/>
                </a:lnTo>
                <a:cubicBezTo>
                  <a:pt x="1676606" y="407087"/>
                  <a:pt x="1666998" y="415979"/>
                  <a:pt x="1657763" y="421715"/>
                </a:cubicBezTo>
                <a:cubicBezTo>
                  <a:pt x="1648528" y="427451"/>
                  <a:pt x="1638862" y="430319"/>
                  <a:pt x="1628767" y="430319"/>
                </a:cubicBezTo>
                <a:cubicBezTo>
                  <a:pt x="1604790" y="430319"/>
                  <a:pt x="1592802" y="418215"/>
                  <a:pt x="1592802" y="394009"/>
                </a:cubicBezTo>
                <a:cubicBezTo>
                  <a:pt x="1592802" y="386323"/>
                  <a:pt x="1593777" y="378235"/>
                  <a:pt x="1595727" y="369745"/>
                </a:cubicBezTo>
                <a:lnTo>
                  <a:pt x="1616033" y="280434"/>
                </a:lnTo>
                <a:lnTo>
                  <a:pt x="1587123" y="280434"/>
                </a:lnTo>
                <a:lnTo>
                  <a:pt x="1589704" y="268561"/>
                </a:lnTo>
                <a:cubicBezTo>
                  <a:pt x="1596473" y="268446"/>
                  <a:pt x="1601606" y="267930"/>
                  <a:pt x="1605105" y="267012"/>
                </a:cubicBezTo>
                <a:cubicBezTo>
                  <a:pt x="1608604" y="266094"/>
                  <a:pt x="1611530" y="264832"/>
                  <a:pt x="1613882" y="263226"/>
                </a:cubicBezTo>
                <a:cubicBezTo>
                  <a:pt x="1616233" y="261620"/>
                  <a:pt x="1618384" y="259326"/>
                  <a:pt x="1620335" y="256343"/>
                </a:cubicBezTo>
                <a:cubicBezTo>
                  <a:pt x="1622285" y="253360"/>
                  <a:pt x="1624178" y="249546"/>
                  <a:pt x="1626013" y="244899"/>
                </a:cubicBezTo>
                <a:cubicBezTo>
                  <a:pt x="1627849" y="240253"/>
                  <a:pt x="1630602" y="232137"/>
                  <a:pt x="1634273" y="220550"/>
                </a:cubicBezTo>
                <a:close/>
                <a:moveTo>
                  <a:pt x="18062" y="210472"/>
                </a:moveTo>
                <a:lnTo>
                  <a:pt x="36236" y="210472"/>
                </a:lnTo>
                <a:cubicBezTo>
                  <a:pt x="39963" y="210472"/>
                  <a:pt x="43224" y="210816"/>
                  <a:pt x="46021" y="211505"/>
                </a:cubicBezTo>
                <a:cubicBezTo>
                  <a:pt x="48817" y="212193"/>
                  <a:pt x="51263" y="213283"/>
                  <a:pt x="53360" y="214774"/>
                </a:cubicBezTo>
                <a:cubicBezTo>
                  <a:pt x="55456" y="216266"/>
                  <a:pt x="57203" y="218159"/>
                  <a:pt x="58601" y="220453"/>
                </a:cubicBezTo>
                <a:cubicBezTo>
                  <a:pt x="60000" y="222747"/>
                  <a:pt x="61223" y="225443"/>
                  <a:pt x="62272" y="228541"/>
                </a:cubicBezTo>
                <a:lnTo>
                  <a:pt x="125942" y="389783"/>
                </a:lnTo>
                <a:lnTo>
                  <a:pt x="126803" y="389783"/>
                </a:lnTo>
                <a:lnTo>
                  <a:pt x="193054" y="229057"/>
                </a:lnTo>
                <a:cubicBezTo>
                  <a:pt x="194336" y="225615"/>
                  <a:pt x="195735" y="222690"/>
                  <a:pt x="197250" y="220281"/>
                </a:cubicBezTo>
                <a:cubicBezTo>
                  <a:pt x="198766" y="217872"/>
                  <a:pt x="200427" y="215950"/>
                  <a:pt x="202234" y="214516"/>
                </a:cubicBezTo>
                <a:cubicBezTo>
                  <a:pt x="204041" y="213082"/>
                  <a:pt x="206051" y="212050"/>
                  <a:pt x="208265" y="211419"/>
                </a:cubicBezTo>
                <a:cubicBezTo>
                  <a:pt x="210478" y="210788"/>
                  <a:pt x="213043" y="210472"/>
                  <a:pt x="215957" y="210472"/>
                </a:cubicBezTo>
                <a:lnTo>
                  <a:pt x="235013" y="210472"/>
                </a:lnTo>
                <a:cubicBezTo>
                  <a:pt x="236762" y="210472"/>
                  <a:pt x="238424" y="210730"/>
                  <a:pt x="239997" y="211247"/>
                </a:cubicBezTo>
                <a:cubicBezTo>
                  <a:pt x="241570" y="211763"/>
                  <a:pt x="242910" y="212566"/>
                  <a:pt x="244018" y="213656"/>
                </a:cubicBezTo>
                <a:cubicBezTo>
                  <a:pt x="245125" y="214746"/>
                  <a:pt x="246029" y="216122"/>
                  <a:pt x="246728" y="217786"/>
                </a:cubicBezTo>
                <a:cubicBezTo>
                  <a:pt x="247427" y="219449"/>
                  <a:pt x="247777" y="221485"/>
                  <a:pt x="247777" y="223895"/>
                </a:cubicBezTo>
                <a:lnTo>
                  <a:pt x="247777" y="428673"/>
                </a:lnTo>
                <a:cubicBezTo>
                  <a:pt x="247777" y="429591"/>
                  <a:pt x="247540" y="430393"/>
                  <a:pt x="247068" y="431081"/>
                </a:cubicBezTo>
                <a:cubicBezTo>
                  <a:pt x="246596" y="431771"/>
                  <a:pt x="245769" y="432315"/>
                  <a:pt x="244586" y="432717"/>
                </a:cubicBezTo>
                <a:cubicBezTo>
                  <a:pt x="243404" y="433119"/>
                  <a:pt x="241897" y="433463"/>
                  <a:pt x="240066" y="433749"/>
                </a:cubicBezTo>
                <a:cubicBezTo>
                  <a:pt x="238235" y="434037"/>
                  <a:pt x="235843" y="434179"/>
                  <a:pt x="232889" y="434179"/>
                </a:cubicBezTo>
                <a:cubicBezTo>
                  <a:pt x="230171" y="434179"/>
                  <a:pt x="227838" y="434037"/>
                  <a:pt x="225888" y="433749"/>
                </a:cubicBezTo>
                <a:cubicBezTo>
                  <a:pt x="223939" y="433463"/>
                  <a:pt x="222403" y="433119"/>
                  <a:pt x="221280" y="432717"/>
                </a:cubicBezTo>
                <a:cubicBezTo>
                  <a:pt x="220157" y="432315"/>
                  <a:pt x="219359" y="431771"/>
                  <a:pt x="218887" y="431081"/>
                </a:cubicBezTo>
                <a:cubicBezTo>
                  <a:pt x="218414" y="430393"/>
                  <a:pt x="218178" y="429591"/>
                  <a:pt x="218178" y="428673"/>
                </a:cubicBezTo>
                <a:lnTo>
                  <a:pt x="218178" y="234736"/>
                </a:lnTo>
                <a:lnTo>
                  <a:pt x="217834" y="234736"/>
                </a:lnTo>
                <a:lnTo>
                  <a:pt x="139365" y="429533"/>
                </a:lnTo>
                <a:cubicBezTo>
                  <a:pt x="139020" y="430337"/>
                  <a:pt x="138533" y="431025"/>
                  <a:pt x="137902" y="431599"/>
                </a:cubicBezTo>
                <a:cubicBezTo>
                  <a:pt x="137271" y="432171"/>
                  <a:pt x="136353" y="432659"/>
                  <a:pt x="135149" y="433061"/>
                </a:cubicBezTo>
                <a:cubicBezTo>
                  <a:pt x="133944" y="433463"/>
                  <a:pt x="132510" y="433749"/>
                  <a:pt x="130846" y="433921"/>
                </a:cubicBezTo>
                <a:cubicBezTo>
                  <a:pt x="129183" y="434093"/>
                  <a:pt x="127204" y="434179"/>
                  <a:pt x="124910" y="434179"/>
                </a:cubicBezTo>
                <a:cubicBezTo>
                  <a:pt x="122500" y="434179"/>
                  <a:pt x="120435" y="434065"/>
                  <a:pt x="118715" y="433835"/>
                </a:cubicBezTo>
                <a:cubicBezTo>
                  <a:pt x="116994" y="433605"/>
                  <a:pt x="115560" y="433291"/>
                  <a:pt x="114413" y="432889"/>
                </a:cubicBezTo>
                <a:cubicBezTo>
                  <a:pt x="113265" y="432487"/>
                  <a:pt x="112376" y="431999"/>
                  <a:pt x="111745" y="431427"/>
                </a:cubicBezTo>
                <a:cubicBezTo>
                  <a:pt x="111114" y="430853"/>
                  <a:pt x="110684" y="430221"/>
                  <a:pt x="110455" y="429533"/>
                </a:cubicBezTo>
                <a:lnTo>
                  <a:pt x="35427" y="234736"/>
                </a:lnTo>
                <a:lnTo>
                  <a:pt x="35255" y="234736"/>
                </a:lnTo>
                <a:lnTo>
                  <a:pt x="35255" y="428673"/>
                </a:lnTo>
                <a:cubicBezTo>
                  <a:pt x="35255" y="429591"/>
                  <a:pt x="35018" y="430393"/>
                  <a:pt x="34546" y="431081"/>
                </a:cubicBezTo>
                <a:cubicBezTo>
                  <a:pt x="34074" y="431771"/>
                  <a:pt x="33247" y="432315"/>
                  <a:pt x="32064" y="432717"/>
                </a:cubicBezTo>
                <a:cubicBezTo>
                  <a:pt x="30882" y="433119"/>
                  <a:pt x="29346" y="433463"/>
                  <a:pt x="27456" y="433749"/>
                </a:cubicBezTo>
                <a:cubicBezTo>
                  <a:pt x="25566" y="434037"/>
                  <a:pt x="23143" y="434179"/>
                  <a:pt x="20189" y="434179"/>
                </a:cubicBezTo>
                <a:cubicBezTo>
                  <a:pt x="17354" y="434179"/>
                  <a:pt x="14991" y="434037"/>
                  <a:pt x="13100" y="433749"/>
                </a:cubicBezTo>
                <a:cubicBezTo>
                  <a:pt x="11210" y="433463"/>
                  <a:pt x="9703" y="433119"/>
                  <a:pt x="8580" y="432717"/>
                </a:cubicBezTo>
                <a:cubicBezTo>
                  <a:pt x="7457" y="432315"/>
                  <a:pt x="6689" y="431771"/>
                  <a:pt x="6276" y="431081"/>
                </a:cubicBezTo>
                <a:cubicBezTo>
                  <a:pt x="5863" y="430393"/>
                  <a:pt x="5656" y="429591"/>
                  <a:pt x="5656" y="428673"/>
                </a:cubicBezTo>
                <a:lnTo>
                  <a:pt x="5656" y="223895"/>
                </a:lnTo>
                <a:cubicBezTo>
                  <a:pt x="5656" y="219076"/>
                  <a:pt x="6938" y="215635"/>
                  <a:pt x="9500" y="213570"/>
                </a:cubicBezTo>
                <a:cubicBezTo>
                  <a:pt x="12063" y="211505"/>
                  <a:pt x="14917" y="210472"/>
                  <a:pt x="18062" y="210472"/>
                </a:cubicBezTo>
                <a:close/>
                <a:moveTo>
                  <a:pt x="940595" y="204793"/>
                </a:moveTo>
                <a:cubicBezTo>
                  <a:pt x="947249" y="204793"/>
                  <a:pt x="951809" y="205969"/>
                  <a:pt x="954275" y="208321"/>
                </a:cubicBezTo>
                <a:cubicBezTo>
                  <a:pt x="956742" y="210673"/>
                  <a:pt x="957975" y="215118"/>
                  <a:pt x="957975" y="221658"/>
                </a:cubicBezTo>
                <a:cubicBezTo>
                  <a:pt x="957975" y="228311"/>
                  <a:pt x="956713" y="232843"/>
                  <a:pt x="954189" y="235252"/>
                </a:cubicBezTo>
                <a:cubicBezTo>
                  <a:pt x="951665" y="237661"/>
                  <a:pt x="947019" y="238866"/>
                  <a:pt x="940250" y="238866"/>
                </a:cubicBezTo>
                <a:cubicBezTo>
                  <a:pt x="933596" y="238866"/>
                  <a:pt x="929036" y="237690"/>
                  <a:pt x="926570" y="235338"/>
                </a:cubicBezTo>
                <a:cubicBezTo>
                  <a:pt x="924103" y="232986"/>
                  <a:pt x="922870" y="228541"/>
                  <a:pt x="922870" y="222002"/>
                </a:cubicBezTo>
                <a:cubicBezTo>
                  <a:pt x="922870" y="215348"/>
                  <a:pt x="924132" y="210816"/>
                  <a:pt x="926656" y="208407"/>
                </a:cubicBezTo>
                <a:cubicBezTo>
                  <a:pt x="929180" y="205998"/>
                  <a:pt x="933826" y="204793"/>
                  <a:pt x="940595" y="204793"/>
                </a:cubicBezTo>
                <a:close/>
                <a:moveTo>
                  <a:pt x="578645" y="204793"/>
                </a:moveTo>
                <a:cubicBezTo>
                  <a:pt x="585299" y="204793"/>
                  <a:pt x="589859" y="205969"/>
                  <a:pt x="592325" y="208321"/>
                </a:cubicBezTo>
                <a:cubicBezTo>
                  <a:pt x="594792" y="210673"/>
                  <a:pt x="596025" y="215118"/>
                  <a:pt x="596025" y="221658"/>
                </a:cubicBezTo>
                <a:cubicBezTo>
                  <a:pt x="596025" y="228311"/>
                  <a:pt x="594763" y="232843"/>
                  <a:pt x="592239" y="235252"/>
                </a:cubicBezTo>
                <a:cubicBezTo>
                  <a:pt x="589715" y="237661"/>
                  <a:pt x="585069" y="238866"/>
                  <a:pt x="578300" y="238866"/>
                </a:cubicBezTo>
                <a:cubicBezTo>
                  <a:pt x="571647" y="238866"/>
                  <a:pt x="567086" y="237690"/>
                  <a:pt x="564620" y="235338"/>
                </a:cubicBezTo>
                <a:cubicBezTo>
                  <a:pt x="562154" y="232986"/>
                  <a:pt x="560920" y="228541"/>
                  <a:pt x="560920" y="222002"/>
                </a:cubicBezTo>
                <a:cubicBezTo>
                  <a:pt x="560920" y="215348"/>
                  <a:pt x="562182" y="210816"/>
                  <a:pt x="564706" y="208407"/>
                </a:cubicBezTo>
                <a:cubicBezTo>
                  <a:pt x="567230" y="205998"/>
                  <a:pt x="571876" y="204793"/>
                  <a:pt x="578645" y="204793"/>
                </a:cubicBezTo>
                <a:close/>
                <a:moveTo>
                  <a:pt x="321470" y="204793"/>
                </a:moveTo>
                <a:cubicBezTo>
                  <a:pt x="328124" y="204793"/>
                  <a:pt x="332684" y="205969"/>
                  <a:pt x="335150" y="208321"/>
                </a:cubicBezTo>
                <a:cubicBezTo>
                  <a:pt x="337617" y="210673"/>
                  <a:pt x="338850" y="215118"/>
                  <a:pt x="338850" y="221658"/>
                </a:cubicBezTo>
                <a:cubicBezTo>
                  <a:pt x="338850" y="228311"/>
                  <a:pt x="337588" y="232843"/>
                  <a:pt x="335064" y="235252"/>
                </a:cubicBezTo>
                <a:cubicBezTo>
                  <a:pt x="332540" y="237661"/>
                  <a:pt x="327894" y="238866"/>
                  <a:pt x="321125" y="238866"/>
                </a:cubicBezTo>
                <a:cubicBezTo>
                  <a:pt x="314472" y="238866"/>
                  <a:pt x="309912" y="237690"/>
                  <a:pt x="307445" y="235338"/>
                </a:cubicBezTo>
                <a:cubicBezTo>
                  <a:pt x="304979" y="232986"/>
                  <a:pt x="303745" y="228541"/>
                  <a:pt x="303745" y="222002"/>
                </a:cubicBezTo>
                <a:cubicBezTo>
                  <a:pt x="303745" y="215348"/>
                  <a:pt x="305007" y="210816"/>
                  <a:pt x="307531" y="208407"/>
                </a:cubicBezTo>
                <a:cubicBezTo>
                  <a:pt x="310055" y="205998"/>
                  <a:pt x="314701" y="204793"/>
                  <a:pt x="321470" y="204793"/>
                </a:cubicBezTo>
                <a:close/>
                <a:moveTo>
                  <a:pt x="3286177" y="181315"/>
                </a:moveTo>
                <a:lnTo>
                  <a:pt x="3296502" y="181315"/>
                </a:lnTo>
                <a:lnTo>
                  <a:pt x="3296502" y="384545"/>
                </a:lnTo>
                <a:cubicBezTo>
                  <a:pt x="3296502" y="394411"/>
                  <a:pt x="3296961" y="401265"/>
                  <a:pt x="3297879" y="405109"/>
                </a:cubicBezTo>
                <a:cubicBezTo>
                  <a:pt x="3298797" y="408951"/>
                  <a:pt x="3300546" y="411877"/>
                  <a:pt x="3303127" y="413885"/>
                </a:cubicBezTo>
                <a:cubicBezTo>
                  <a:pt x="3305709" y="415893"/>
                  <a:pt x="3309925" y="417641"/>
                  <a:pt x="3315776" y="419133"/>
                </a:cubicBezTo>
                <a:lnTo>
                  <a:pt x="3315776" y="427565"/>
                </a:lnTo>
                <a:lnTo>
                  <a:pt x="3247459" y="427565"/>
                </a:lnTo>
                <a:lnTo>
                  <a:pt x="3247459" y="419133"/>
                </a:lnTo>
                <a:cubicBezTo>
                  <a:pt x="3253195" y="417641"/>
                  <a:pt x="3257181" y="416093"/>
                  <a:pt x="3259418" y="414487"/>
                </a:cubicBezTo>
                <a:cubicBezTo>
                  <a:pt x="3261656" y="412881"/>
                  <a:pt x="3263262" y="410959"/>
                  <a:pt x="3264237" y="408721"/>
                </a:cubicBezTo>
                <a:cubicBezTo>
                  <a:pt x="3265212" y="406485"/>
                  <a:pt x="3265900" y="403445"/>
                  <a:pt x="3266302" y="399601"/>
                </a:cubicBezTo>
                <a:cubicBezTo>
                  <a:pt x="3266703" y="395759"/>
                  <a:pt x="3266904" y="390739"/>
                  <a:pt x="3266904" y="384545"/>
                </a:cubicBezTo>
                <a:lnTo>
                  <a:pt x="3266904" y="240511"/>
                </a:lnTo>
                <a:cubicBezTo>
                  <a:pt x="3266904" y="229498"/>
                  <a:pt x="3266818" y="221812"/>
                  <a:pt x="3266646" y="217452"/>
                </a:cubicBezTo>
                <a:cubicBezTo>
                  <a:pt x="3266474" y="213093"/>
                  <a:pt x="3266015" y="209393"/>
                  <a:pt x="3265269" y="206353"/>
                </a:cubicBezTo>
                <a:cubicBezTo>
                  <a:pt x="3264524" y="203313"/>
                  <a:pt x="3263491" y="200932"/>
                  <a:pt x="3262172" y="199211"/>
                </a:cubicBezTo>
                <a:cubicBezTo>
                  <a:pt x="3260852" y="197491"/>
                  <a:pt x="3259074" y="196114"/>
                  <a:pt x="3256837" y="195081"/>
                </a:cubicBezTo>
                <a:cubicBezTo>
                  <a:pt x="3254600" y="194049"/>
                  <a:pt x="3250556" y="193017"/>
                  <a:pt x="3244705" y="191984"/>
                </a:cubicBezTo>
                <a:lnTo>
                  <a:pt x="3244705" y="183036"/>
                </a:lnTo>
                <a:close/>
                <a:moveTo>
                  <a:pt x="4272266" y="180455"/>
                </a:moveTo>
                <a:cubicBezTo>
                  <a:pt x="4283509" y="180455"/>
                  <a:pt x="4293202" y="181372"/>
                  <a:pt x="4301348" y="183208"/>
                </a:cubicBezTo>
                <a:lnTo>
                  <a:pt x="4294637" y="212462"/>
                </a:lnTo>
                <a:lnTo>
                  <a:pt x="4279493" y="212462"/>
                </a:lnTo>
                <a:cubicBezTo>
                  <a:pt x="4277887" y="205923"/>
                  <a:pt x="4275794" y="201219"/>
                  <a:pt x="4273212" y="198351"/>
                </a:cubicBezTo>
                <a:cubicBezTo>
                  <a:pt x="4270631" y="195483"/>
                  <a:pt x="4266817" y="194049"/>
                  <a:pt x="4261769" y="194049"/>
                </a:cubicBezTo>
                <a:cubicBezTo>
                  <a:pt x="4255230" y="194049"/>
                  <a:pt x="4249694" y="195856"/>
                  <a:pt x="4245163" y="199470"/>
                </a:cubicBezTo>
                <a:cubicBezTo>
                  <a:pt x="4240631" y="203083"/>
                  <a:pt x="4236759" y="208447"/>
                  <a:pt x="4233547" y="215559"/>
                </a:cubicBezTo>
                <a:cubicBezTo>
                  <a:pt x="4230335" y="222672"/>
                  <a:pt x="4227352" y="232251"/>
                  <a:pt x="4224599" y="244297"/>
                </a:cubicBezTo>
                <a:lnTo>
                  <a:pt x="4220297" y="263054"/>
                </a:lnTo>
                <a:lnTo>
                  <a:pt x="4264522" y="263054"/>
                </a:lnTo>
                <a:lnTo>
                  <a:pt x="4260736" y="280434"/>
                </a:lnTo>
                <a:lnTo>
                  <a:pt x="4216339" y="280434"/>
                </a:lnTo>
                <a:lnTo>
                  <a:pt x="4184332" y="430491"/>
                </a:lnTo>
                <a:cubicBezTo>
                  <a:pt x="4179054" y="455385"/>
                  <a:pt x="4170967" y="473941"/>
                  <a:pt x="4160068" y="486159"/>
                </a:cubicBezTo>
                <a:cubicBezTo>
                  <a:pt x="4149169" y="498377"/>
                  <a:pt x="4135460" y="504485"/>
                  <a:pt x="4118940" y="504485"/>
                </a:cubicBezTo>
                <a:cubicBezTo>
                  <a:pt x="4114122" y="504485"/>
                  <a:pt x="4110336" y="504199"/>
                  <a:pt x="4107583" y="503625"/>
                </a:cubicBezTo>
                <a:lnTo>
                  <a:pt x="4110508" y="488483"/>
                </a:lnTo>
                <a:cubicBezTo>
                  <a:pt x="4111655" y="488827"/>
                  <a:pt x="4114351" y="488999"/>
                  <a:pt x="4118596" y="488999"/>
                </a:cubicBezTo>
                <a:cubicBezTo>
                  <a:pt x="4123759" y="488999"/>
                  <a:pt x="4128175" y="487679"/>
                  <a:pt x="4131847" y="485041"/>
                </a:cubicBezTo>
                <a:cubicBezTo>
                  <a:pt x="4135518" y="482401"/>
                  <a:pt x="4138930" y="477813"/>
                  <a:pt x="4142085" y="471273"/>
                </a:cubicBezTo>
                <a:cubicBezTo>
                  <a:pt x="4145240" y="464735"/>
                  <a:pt x="4148137" y="455671"/>
                  <a:pt x="4150776" y="444085"/>
                </a:cubicBezTo>
                <a:lnTo>
                  <a:pt x="4187773" y="280434"/>
                </a:lnTo>
                <a:lnTo>
                  <a:pt x="4158691" y="280434"/>
                </a:lnTo>
                <a:lnTo>
                  <a:pt x="4161273" y="268561"/>
                </a:lnTo>
                <a:cubicBezTo>
                  <a:pt x="4168959" y="268102"/>
                  <a:pt x="4174494" y="267471"/>
                  <a:pt x="4177879" y="266668"/>
                </a:cubicBezTo>
                <a:cubicBezTo>
                  <a:pt x="4181263" y="265865"/>
                  <a:pt x="4183902" y="264660"/>
                  <a:pt x="4185794" y="263054"/>
                </a:cubicBezTo>
                <a:cubicBezTo>
                  <a:pt x="4187687" y="261448"/>
                  <a:pt x="4189293" y="259354"/>
                  <a:pt x="4190613" y="256773"/>
                </a:cubicBezTo>
                <a:cubicBezTo>
                  <a:pt x="4191932" y="254192"/>
                  <a:pt x="4193624" y="249460"/>
                  <a:pt x="4195689" y="242576"/>
                </a:cubicBezTo>
                <a:cubicBezTo>
                  <a:pt x="4201769" y="221926"/>
                  <a:pt x="4211148" y="206410"/>
                  <a:pt x="4223825" y="196028"/>
                </a:cubicBezTo>
                <a:cubicBezTo>
                  <a:pt x="4236501" y="185646"/>
                  <a:pt x="4252649" y="180455"/>
                  <a:pt x="4272266" y="180455"/>
                </a:cubicBezTo>
                <a:close/>
                <a:moveTo>
                  <a:pt x="4864300" y="178906"/>
                </a:moveTo>
                <a:cubicBezTo>
                  <a:pt x="4897798" y="187739"/>
                  <a:pt x="4923524" y="206812"/>
                  <a:pt x="4941479" y="236123"/>
                </a:cubicBezTo>
                <a:cubicBezTo>
                  <a:pt x="4959432" y="265435"/>
                  <a:pt x="4968409" y="300798"/>
                  <a:pt x="4968409" y="342213"/>
                </a:cubicBezTo>
                <a:cubicBezTo>
                  <a:pt x="4968409" y="383741"/>
                  <a:pt x="4959461" y="419105"/>
                  <a:pt x="4941565" y="448301"/>
                </a:cubicBezTo>
                <a:cubicBezTo>
                  <a:pt x="4923668" y="477497"/>
                  <a:pt x="4897913" y="496513"/>
                  <a:pt x="4864300" y="505347"/>
                </a:cubicBezTo>
                <a:lnTo>
                  <a:pt x="4860170" y="492097"/>
                </a:lnTo>
                <a:cubicBezTo>
                  <a:pt x="4886670" y="483263"/>
                  <a:pt x="4906374" y="465825"/>
                  <a:pt x="4919280" y="439783"/>
                </a:cubicBezTo>
                <a:cubicBezTo>
                  <a:pt x="4932186" y="413741"/>
                  <a:pt x="4938639" y="380643"/>
                  <a:pt x="4938639" y="340491"/>
                </a:cubicBezTo>
                <a:cubicBezTo>
                  <a:pt x="4938639" y="301715"/>
                  <a:pt x="4932215" y="269507"/>
                  <a:pt x="4919366" y="243867"/>
                </a:cubicBezTo>
                <a:cubicBezTo>
                  <a:pt x="4906517" y="218227"/>
                  <a:pt x="4886613" y="200990"/>
                  <a:pt x="4859653" y="192156"/>
                </a:cubicBezTo>
                <a:close/>
                <a:moveTo>
                  <a:pt x="3826149" y="178906"/>
                </a:moveTo>
                <a:lnTo>
                  <a:pt x="3830795" y="192156"/>
                </a:lnTo>
                <a:cubicBezTo>
                  <a:pt x="3803950" y="200990"/>
                  <a:pt x="3784075" y="218227"/>
                  <a:pt x="3771169" y="243867"/>
                </a:cubicBezTo>
                <a:cubicBezTo>
                  <a:pt x="3758262" y="269507"/>
                  <a:pt x="3751809" y="301715"/>
                  <a:pt x="3751809" y="340491"/>
                </a:cubicBezTo>
                <a:cubicBezTo>
                  <a:pt x="3751809" y="380643"/>
                  <a:pt x="3758262" y="413741"/>
                  <a:pt x="3771169" y="439783"/>
                </a:cubicBezTo>
                <a:cubicBezTo>
                  <a:pt x="3784075" y="465825"/>
                  <a:pt x="3803778" y="483263"/>
                  <a:pt x="3830279" y="492097"/>
                </a:cubicBezTo>
                <a:lnTo>
                  <a:pt x="3826149" y="505347"/>
                </a:lnTo>
                <a:cubicBezTo>
                  <a:pt x="3792535" y="496513"/>
                  <a:pt x="3766780" y="477497"/>
                  <a:pt x="3748884" y="448301"/>
                </a:cubicBezTo>
                <a:cubicBezTo>
                  <a:pt x="3730987" y="419105"/>
                  <a:pt x="3722039" y="383741"/>
                  <a:pt x="3722039" y="342213"/>
                </a:cubicBezTo>
                <a:cubicBezTo>
                  <a:pt x="3722039" y="300798"/>
                  <a:pt x="3731016" y="265435"/>
                  <a:pt x="3748970" y="236123"/>
                </a:cubicBezTo>
                <a:cubicBezTo>
                  <a:pt x="3766924" y="206812"/>
                  <a:pt x="3792650" y="187739"/>
                  <a:pt x="3826149" y="178906"/>
                </a:cubicBezTo>
                <a:close/>
                <a:moveTo>
                  <a:pt x="4711900" y="169381"/>
                </a:moveTo>
                <a:cubicBezTo>
                  <a:pt x="4745398" y="178214"/>
                  <a:pt x="4771125" y="197287"/>
                  <a:pt x="4789079" y="226598"/>
                </a:cubicBezTo>
                <a:cubicBezTo>
                  <a:pt x="4807032" y="255910"/>
                  <a:pt x="4816009" y="291273"/>
                  <a:pt x="4816009" y="332687"/>
                </a:cubicBezTo>
                <a:cubicBezTo>
                  <a:pt x="4816009" y="374217"/>
                  <a:pt x="4807061" y="409579"/>
                  <a:pt x="4789165" y="438777"/>
                </a:cubicBezTo>
                <a:cubicBezTo>
                  <a:pt x="4771268" y="467973"/>
                  <a:pt x="4745513" y="486987"/>
                  <a:pt x="4711900" y="495821"/>
                </a:cubicBezTo>
                <a:lnTo>
                  <a:pt x="4707770" y="482571"/>
                </a:lnTo>
                <a:cubicBezTo>
                  <a:pt x="4734270" y="473737"/>
                  <a:pt x="4753974" y="456299"/>
                  <a:pt x="4766880" y="430257"/>
                </a:cubicBezTo>
                <a:cubicBezTo>
                  <a:pt x="4779786" y="404217"/>
                  <a:pt x="4786239" y="371119"/>
                  <a:pt x="4786239" y="330966"/>
                </a:cubicBezTo>
                <a:cubicBezTo>
                  <a:pt x="4786239" y="292190"/>
                  <a:pt x="4779815" y="259982"/>
                  <a:pt x="4766966" y="234342"/>
                </a:cubicBezTo>
                <a:cubicBezTo>
                  <a:pt x="4754117" y="208702"/>
                  <a:pt x="4734213" y="191465"/>
                  <a:pt x="4707253" y="182631"/>
                </a:cubicBezTo>
                <a:close/>
                <a:moveTo>
                  <a:pt x="4492899" y="169381"/>
                </a:moveTo>
                <a:lnTo>
                  <a:pt x="4497545" y="182631"/>
                </a:lnTo>
                <a:cubicBezTo>
                  <a:pt x="4470700" y="191465"/>
                  <a:pt x="4450825" y="208702"/>
                  <a:pt x="4437919" y="234342"/>
                </a:cubicBezTo>
                <a:cubicBezTo>
                  <a:pt x="4425012" y="259982"/>
                  <a:pt x="4418559" y="292190"/>
                  <a:pt x="4418559" y="330966"/>
                </a:cubicBezTo>
                <a:cubicBezTo>
                  <a:pt x="4418559" y="371119"/>
                  <a:pt x="4425012" y="404217"/>
                  <a:pt x="4437919" y="430257"/>
                </a:cubicBezTo>
                <a:cubicBezTo>
                  <a:pt x="4450825" y="456299"/>
                  <a:pt x="4470528" y="473737"/>
                  <a:pt x="4497029" y="482571"/>
                </a:cubicBezTo>
                <a:lnTo>
                  <a:pt x="4492899" y="495821"/>
                </a:lnTo>
                <a:cubicBezTo>
                  <a:pt x="4459286" y="486987"/>
                  <a:pt x="4433530" y="467973"/>
                  <a:pt x="4415634" y="438777"/>
                </a:cubicBezTo>
                <a:cubicBezTo>
                  <a:pt x="4397737" y="409579"/>
                  <a:pt x="4388789" y="374217"/>
                  <a:pt x="4388789" y="332687"/>
                </a:cubicBezTo>
                <a:cubicBezTo>
                  <a:pt x="4388789" y="291273"/>
                  <a:pt x="4397766" y="255910"/>
                  <a:pt x="4415720" y="226598"/>
                </a:cubicBezTo>
                <a:cubicBezTo>
                  <a:pt x="4433674" y="197287"/>
                  <a:pt x="4459400" y="178214"/>
                  <a:pt x="4492899" y="169381"/>
                </a:cubicBezTo>
                <a:close/>
                <a:moveTo>
                  <a:pt x="1918070" y="131346"/>
                </a:moveTo>
                <a:lnTo>
                  <a:pt x="2055071" y="131346"/>
                </a:lnTo>
                <a:lnTo>
                  <a:pt x="2044900" y="175673"/>
                </a:lnTo>
                <a:lnTo>
                  <a:pt x="2031714" y="175673"/>
                </a:lnTo>
                <a:lnTo>
                  <a:pt x="2031714" y="168516"/>
                </a:lnTo>
                <a:cubicBezTo>
                  <a:pt x="2031714" y="167176"/>
                  <a:pt x="2031651" y="165648"/>
                  <a:pt x="2031526" y="163932"/>
                </a:cubicBezTo>
                <a:cubicBezTo>
                  <a:pt x="2031400" y="162216"/>
                  <a:pt x="2031212" y="160500"/>
                  <a:pt x="2030961" y="158784"/>
                </a:cubicBezTo>
                <a:cubicBezTo>
                  <a:pt x="2030710" y="157068"/>
                  <a:pt x="2030417" y="155477"/>
                  <a:pt x="2030082" y="154012"/>
                </a:cubicBezTo>
                <a:cubicBezTo>
                  <a:pt x="2029747" y="152547"/>
                  <a:pt x="2029370" y="151354"/>
                  <a:pt x="2028952" y="150433"/>
                </a:cubicBezTo>
                <a:cubicBezTo>
                  <a:pt x="2028366" y="149261"/>
                  <a:pt x="2027759" y="148298"/>
                  <a:pt x="2027131" y="147545"/>
                </a:cubicBezTo>
                <a:cubicBezTo>
                  <a:pt x="2026503" y="146791"/>
                  <a:pt x="2025708" y="146205"/>
                  <a:pt x="2024745" y="145787"/>
                </a:cubicBezTo>
                <a:cubicBezTo>
                  <a:pt x="2023782" y="145368"/>
                  <a:pt x="2022631" y="145075"/>
                  <a:pt x="2021292" y="144908"/>
                </a:cubicBezTo>
                <a:cubicBezTo>
                  <a:pt x="2019952" y="144740"/>
                  <a:pt x="2018236" y="144657"/>
                  <a:pt x="2016143" y="144657"/>
                </a:cubicBezTo>
                <a:lnTo>
                  <a:pt x="1995926" y="144657"/>
                </a:lnTo>
                <a:lnTo>
                  <a:pt x="1970058" y="259180"/>
                </a:lnTo>
                <a:cubicBezTo>
                  <a:pt x="1969137" y="263031"/>
                  <a:pt x="1968488" y="266317"/>
                  <a:pt x="1968111" y="269037"/>
                </a:cubicBezTo>
                <a:cubicBezTo>
                  <a:pt x="1967734" y="271758"/>
                  <a:pt x="1967546" y="274207"/>
                  <a:pt x="1967546" y="276384"/>
                </a:cubicBezTo>
                <a:cubicBezTo>
                  <a:pt x="1967630" y="278058"/>
                  <a:pt x="1967881" y="279502"/>
                  <a:pt x="1968300" y="280716"/>
                </a:cubicBezTo>
                <a:cubicBezTo>
                  <a:pt x="1968718" y="281930"/>
                  <a:pt x="1969472" y="282955"/>
                  <a:pt x="1970560" y="283792"/>
                </a:cubicBezTo>
                <a:cubicBezTo>
                  <a:pt x="1971648" y="284630"/>
                  <a:pt x="1973113" y="285257"/>
                  <a:pt x="1974955" y="285676"/>
                </a:cubicBezTo>
                <a:cubicBezTo>
                  <a:pt x="1976797" y="286095"/>
                  <a:pt x="1979183" y="286388"/>
                  <a:pt x="1982113" y="286555"/>
                </a:cubicBezTo>
                <a:lnTo>
                  <a:pt x="1980355" y="294215"/>
                </a:lnTo>
                <a:lnTo>
                  <a:pt x="1924851" y="294215"/>
                </a:lnTo>
                <a:lnTo>
                  <a:pt x="1926483" y="286555"/>
                </a:lnTo>
                <a:cubicBezTo>
                  <a:pt x="1928576" y="286053"/>
                  <a:pt x="1930376" y="285613"/>
                  <a:pt x="1931883" y="285236"/>
                </a:cubicBezTo>
                <a:cubicBezTo>
                  <a:pt x="1933390" y="284860"/>
                  <a:pt x="1934688" y="284357"/>
                  <a:pt x="1935776" y="283730"/>
                </a:cubicBezTo>
                <a:cubicBezTo>
                  <a:pt x="1936864" y="283102"/>
                  <a:pt x="1937806" y="282244"/>
                  <a:pt x="1938601" y="281155"/>
                </a:cubicBezTo>
                <a:cubicBezTo>
                  <a:pt x="1939397" y="280067"/>
                  <a:pt x="1940171" y="278581"/>
                  <a:pt x="1940924" y="276697"/>
                </a:cubicBezTo>
                <a:cubicBezTo>
                  <a:pt x="1941678" y="274814"/>
                  <a:pt x="1942431" y="272365"/>
                  <a:pt x="1943185" y="269351"/>
                </a:cubicBezTo>
                <a:cubicBezTo>
                  <a:pt x="1943938" y="266338"/>
                  <a:pt x="1944817" y="262612"/>
                  <a:pt x="1945822" y="258175"/>
                </a:cubicBezTo>
                <a:lnTo>
                  <a:pt x="1971188" y="144657"/>
                </a:lnTo>
                <a:lnTo>
                  <a:pt x="1953859" y="144657"/>
                </a:lnTo>
                <a:cubicBezTo>
                  <a:pt x="1951096" y="144657"/>
                  <a:pt x="1948752" y="144740"/>
                  <a:pt x="1946826" y="144908"/>
                </a:cubicBezTo>
                <a:cubicBezTo>
                  <a:pt x="1944901" y="145075"/>
                  <a:pt x="1943143" y="145515"/>
                  <a:pt x="1941552" y="146226"/>
                </a:cubicBezTo>
                <a:cubicBezTo>
                  <a:pt x="1939962" y="146938"/>
                  <a:pt x="1938476" y="147922"/>
                  <a:pt x="1937094" y="149177"/>
                </a:cubicBezTo>
                <a:cubicBezTo>
                  <a:pt x="1935713" y="150433"/>
                  <a:pt x="1934290" y="152149"/>
                  <a:pt x="1932825" y="154326"/>
                </a:cubicBezTo>
                <a:cubicBezTo>
                  <a:pt x="1931360" y="156502"/>
                  <a:pt x="1929769" y="159181"/>
                  <a:pt x="1928053" y="162363"/>
                </a:cubicBezTo>
                <a:cubicBezTo>
                  <a:pt x="1926337" y="165544"/>
                  <a:pt x="1924349" y="169353"/>
                  <a:pt x="1922088" y="173790"/>
                </a:cubicBezTo>
                <a:lnTo>
                  <a:pt x="1908652" y="173790"/>
                </a:lnTo>
                <a:close/>
                <a:moveTo>
                  <a:pt x="2711994" y="0"/>
                </a:moveTo>
                <a:lnTo>
                  <a:pt x="3127573" y="0"/>
                </a:lnTo>
                <a:lnTo>
                  <a:pt x="3127573" y="101873"/>
                </a:lnTo>
                <a:lnTo>
                  <a:pt x="3104858" y="101873"/>
                </a:lnTo>
                <a:cubicBezTo>
                  <a:pt x="3102220" y="77438"/>
                  <a:pt x="3096885" y="58107"/>
                  <a:pt x="3088854" y="43881"/>
                </a:cubicBezTo>
                <a:cubicBezTo>
                  <a:pt x="3080824" y="29656"/>
                  <a:pt x="3068663" y="22543"/>
                  <a:pt x="3052373" y="22543"/>
                </a:cubicBezTo>
                <a:lnTo>
                  <a:pt x="2780827" y="22543"/>
                </a:lnTo>
                <a:lnTo>
                  <a:pt x="2986121" y="301317"/>
                </a:lnTo>
                <a:lnTo>
                  <a:pt x="2986121" y="322139"/>
                </a:lnTo>
                <a:lnTo>
                  <a:pt x="2764479" y="622939"/>
                </a:lnTo>
                <a:lnTo>
                  <a:pt x="3063042" y="622939"/>
                </a:lnTo>
                <a:cubicBezTo>
                  <a:pt x="3076235" y="622939"/>
                  <a:pt x="3086331" y="618293"/>
                  <a:pt x="3093329" y="609001"/>
                </a:cubicBezTo>
                <a:cubicBezTo>
                  <a:pt x="3100327" y="599707"/>
                  <a:pt x="3106349" y="578943"/>
                  <a:pt x="3111397" y="546707"/>
                </a:cubicBezTo>
                <a:lnTo>
                  <a:pt x="3136866" y="546707"/>
                </a:lnTo>
                <a:lnTo>
                  <a:pt x="3128089" y="672843"/>
                </a:lnTo>
                <a:lnTo>
                  <a:pt x="2704938" y="672843"/>
                </a:lnTo>
                <a:lnTo>
                  <a:pt x="2704938" y="655807"/>
                </a:lnTo>
                <a:lnTo>
                  <a:pt x="2946026" y="329022"/>
                </a:lnTo>
                <a:lnTo>
                  <a:pt x="2711994" y="16348"/>
                </a:lnTo>
                <a:close/>
              </a:path>
            </a:pathLst>
          </a:custGeom>
          <a:solidFill>
            <a:schemeClr val="tx1"/>
          </a:solidFill>
          <a:ln w="3175">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00" dirty="0"/>
          </a:p>
        </p:txBody>
      </p:sp>
      <p:sp>
        <p:nvSpPr>
          <p:cNvPr id="66" name="TextBox 65">
            <a:extLst>
              <a:ext uri="{FF2B5EF4-FFF2-40B4-BE49-F238E27FC236}">
                <a16:creationId xmlns:a16="http://schemas.microsoft.com/office/drawing/2014/main" id="{F0EFC405-4C1E-3C43-41A0-77554BD44794}"/>
              </a:ext>
            </a:extLst>
          </p:cNvPr>
          <p:cNvSpPr txBox="1"/>
          <p:nvPr/>
        </p:nvSpPr>
        <p:spPr>
          <a:xfrm>
            <a:off x="74109" y="20431533"/>
            <a:ext cx="7509468"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All code was written in Python, with parallel CPU and GPU implementations written using the NumPy and </a:t>
            </a:r>
            <a:r>
              <a:rPr lang="en-US" sz="2800" dirty="0" err="1"/>
              <a:t>CuPy</a:t>
            </a:r>
            <a:r>
              <a:rPr lang="en-US" sz="2800" dirty="0"/>
              <a:t> packages, respectively.</a:t>
            </a:r>
          </a:p>
        </p:txBody>
      </p:sp>
      <p:sp>
        <p:nvSpPr>
          <p:cNvPr id="67" name="TextBox 66">
            <a:extLst>
              <a:ext uri="{FF2B5EF4-FFF2-40B4-BE49-F238E27FC236}">
                <a16:creationId xmlns:a16="http://schemas.microsoft.com/office/drawing/2014/main" id="{6FEEC930-E7AC-D905-0DA7-B9B6B263A640}"/>
              </a:ext>
            </a:extLst>
          </p:cNvPr>
          <p:cNvSpPr txBox="1"/>
          <p:nvPr/>
        </p:nvSpPr>
        <p:spPr>
          <a:xfrm>
            <a:off x="67067" y="17519306"/>
            <a:ext cx="7547855" cy="1477328"/>
          </a:xfrm>
          <a:prstGeom prst="rect">
            <a:avLst/>
          </a:prstGeom>
          <a:noFill/>
        </p:spPr>
        <p:txBody>
          <a:bodyPr wrap="square" rtlCol="0">
            <a:spAutoFit/>
          </a:bodyPr>
          <a:lstStyle/>
          <a:p>
            <a:pPr marL="457200" indent="-457200" algn="just">
              <a:buFont typeface="Arial" panose="020B0604020202020204" pitchFamily="34" charset="0"/>
              <a:buChar char="•"/>
            </a:pPr>
            <a:r>
              <a:rPr lang="sv-SE" sz="3000" dirty="0"/>
              <a:t>All </a:t>
            </a:r>
            <a:r>
              <a:rPr lang="sv-SE" sz="3000" dirty="0" err="1"/>
              <a:t>linear</a:t>
            </a:r>
            <a:r>
              <a:rPr lang="sv-SE" sz="3000" dirty="0"/>
              <a:t> systems in </a:t>
            </a:r>
            <a:r>
              <a:rPr lang="sv-SE" sz="3000" dirty="0" err="1"/>
              <a:t>Newton’s</a:t>
            </a:r>
            <a:r>
              <a:rPr lang="sv-SE" sz="3000" dirty="0"/>
              <a:t> </a:t>
            </a:r>
            <a:r>
              <a:rPr lang="sv-SE" sz="3000" dirty="0" err="1"/>
              <a:t>method</a:t>
            </a:r>
            <a:r>
              <a:rPr lang="sv-SE" sz="3000" dirty="0"/>
              <a:t> </a:t>
            </a:r>
            <a:r>
              <a:rPr lang="sv-SE" sz="3000" dirty="0" err="1"/>
              <a:t>were</a:t>
            </a:r>
            <a:r>
              <a:rPr lang="sv-SE" sz="3000" dirty="0"/>
              <a:t> </a:t>
            </a:r>
            <a:r>
              <a:rPr lang="sv-SE" sz="3000" dirty="0" err="1"/>
              <a:t>solved</a:t>
            </a:r>
            <a:r>
              <a:rPr lang="sv-SE" sz="3000" dirty="0"/>
              <a:t> </a:t>
            </a:r>
            <a:r>
              <a:rPr lang="sv-SE" sz="3000" dirty="0" err="1"/>
              <a:t>using</a:t>
            </a:r>
            <a:r>
              <a:rPr lang="sv-SE" sz="3000" dirty="0"/>
              <a:t> block elimination and </a:t>
            </a:r>
            <a:r>
              <a:rPr lang="sv-SE" sz="3000" dirty="0" err="1"/>
              <a:t>Cholesky</a:t>
            </a:r>
            <a:r>
              <a:rPr lang="sv-SE" sz="3000" dirty="0"/>
              <a:t> </a:t>
            </a:r>
            <a:r>
              <a:rPr lang="sv-SE" sz="3000" dirty="0" err="1"/>
              <a:t>factorization</a:t>
            </a:r>
            <a:r>
              <a:rPr lang="sv-SE" sz="3000" dirty="0"/>
              <a:t>.</a:t>
            </a:r>
          </a:p>
        </p:txBody>
      </p:sp>
      <p:grpSp>
        <p:nvGrpSpPr>
          <p:cNvPr id="69" name="Group 68">
            <a:extLst>
              <a:ext uri="{FF2B5EF4-FFF2-40B4-BE49-F238E27FC236}">
                <a16:creationId xmlns:a16="http://schemas.microsoft.com/office/drawing/2014/main" id="{1F6A5E80-6114-94AF-19ED-0E5F68F04FCC}"/>
              </a:ext>
            </a:extLst>
          </p:cNvPr>
          <p:cNvGrpSpPr/>
          <p:nvPr/>
        </p:nvGrpSpPr>
        <p:grpSpPr>
          <a:xfrm>
            <a:off x="19815342" y="18865156"/>
            <a:ext cx="7374264" cy="784322"/>
            <a:chOff x="7655317" y="6043852"/>
            <a:chExt cx="11061396" cy="1176482"/>
          </a:xfrm>
        </p:grpSpPr>
        <p:sp>
          <p:nvSpPr>
            <p:cNvPr id="70" name="TextBox 69">
              <a:extLst>
                <a:ext uri="{FF2B5EF4-FFF2-40B4-BE49-F238E27FC236}">
                  <a16:creationId xmlns:a16="http://schemas.microsoft.com/office/drawing/2014/main" id="{2E1E6E27-966B-FFEB-B395-2B7B7565EC9B}"/>
                </a:ext>
              </a:extLst>
            </p:cNvPr>
            <p:cNvSpPr txBox="1"/>
            <p:nvPr/>
          </p:nvSpPr>
          <p:spPr>
            <a:xfrm>
              <a:off x="7655317" y="6043852"/>
              <a:ext cx="5985293" cy="969496"/>
            </a:xfrm>
            <a:prstGeom prst="rect">
              <a:avLst/>
            </a:prstGeom>
            <a:noFill/>
          </p:spPr>
          <p:txBody>
            <a:bodyPr wrap="none" rtlCol="0">
              <a:spAutoFit/>
            </a:bodyPr>
            <a:lstStyle/>
            <a:p>
              <a:r>
                <a:rPr lang="en-US" sz="3600" dirty="0">
                  <a:solidFill>
                    <a:srgbClr val="2E2D29"/>
                  </a:solidFill>
                  <a:latin typeface="Source Sans Pro Regular"/>
                </a:rPr>
                <a:t>Acknowledgements</a:t>
              </a:r>
            </a:p>
          </p:txBody>
        </p:sp>
        <p:sp>
          <p:nvSpPr>
            <p:cNvPr id="71" name="Rectangle 70">
              <a:extLst>
                <a:ext uri="{FF2B5EF4-FFF2-40B4-BE49-F238E27FC236}">
                  <a16:creationId xmlns:a16="http://schemas.microsoft.com/office/drawing/2014/main" id="{C686CB4A-A018-7E92-A1A7-CBBFE3FD3A7C}"/>
                </a:ext>
              </a:extLst>
            </p:cNvPr>
            <p:cNvSpPr/>
            <p:nvPr/>
          </p:nvSpPr>
          <p:spPr>
            <a:xfrm>
              <a:off x="7743913" y="7174616"/>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sp>
        <p:nvSpPr>
          <p:cNvPr id="72" name="TextBox 71">
            <a:extLst>
              <a:ext uri="{FF2B5EF4-FFF2-40B4-BE49-F238E27FC236}">
                <a16:creationId xmlns:a16="http://schemas.microsoft.com/office/drawing/2014/main" id="{DD270AE6-2A87-93FA-9AAB-760658509916}"/>
              </a:ext>
            </a:extLst>
          </p:cNvPr>
          <p:cNvSpPr txBox="1"/>
          <p:nvPr/>
        </p:nvSpPr>
        <p:spPr>
          <a:xfrm>
            <a:off x="19785617" y="9349134"/>
            <a:ext cx="12710185" cy="1015663"/>
          </a:xfrm>
          <a:prstGeom prst="rect">
            <a:avLst/>
          </a:prstGeom>
          <a:noFill/>
        </p:spPr>
        <p:txBody>
          <a:bodyPr wrap="square" rtlCol="0">
            <a:spAutoFit/>
          </a:bodyPr>
          <a:lstStyle/>
          <a:p>
            <a:pPr algn="just"/>
            <a:r>
              <a:rPr lang="en-US" sz="3000" dirty="0"/>
              <a:t>The CPU solve time was dominated by linear system solves, while the GPU solve time was dominated by comparisons inside of the backtracking search</a:t>
            </a:r>
          </a:p>
        </p:txBody>
      </p:sp>
      <p:sp>
        <p:nvSpPr>
          <p:cNvPr id="73" name="TextBox 72">
            <a:extLst>
              <a:ext uri="{FF2B5EF4-FFF2-40B4-BE49-F238E27FC236}">
                <a16:creationId xmlns:a16="http://schemas.microsoft.com/office/drawing/2014/main" id="{6532397D-CBF2-96F3-F28D-56D84A533D31}"/>
              </a:ext>
            </a:extLst>
          </p:cNvPr>
          <p:cNvSpPr txBox="1"/>
          <p:nvPr/>
        </p:nvSpPr>
        <p:spPr>
          <a:xfrm>
            <a:off x="19887777" y="19714792"/>
            <a:ext cx="12896049" cy="2092881"/>
          </a:xfrm>
          <a:prstGeom prst="rect">
            <a:avLst/>
          </a:prstGeom>
          <a:noFill/>
        </p:spPr>
        <p:txBody>
          <a:bodyPr wrap="square" rtlCol="0">
            <a:spAutoFit/>
          </a:bodyPr>
          <a:lstStyle/>
          <a:p>
            <a:pPr marL="457200" indent="-457200" algn="just">
              <a:buFont typeface="Arial" panose="020B0604020202020204" pitchFamily="34" charset="0"/>
              <a:buChar char="•"/>
            </a:pPr>
            <a:r>
              <a:rPr lang="en-US" sz="2600" dirty="0"/>
              <a:t>Some of the computing for this project was performed on the Sherlock cluster. We would like to thank Stanford University and the Stanford Research Computing for providing computational resources and support that contributed to these research results.</a:t>
            </a:r>
          </a:p>
          <a:p>
            <a:pPr marL="457200" indent="-457200" algn="just">
              <a:buFont typeface="Arial" panose="020B0604020202020204" pitchFamily="34" charset="0"/>
              <a:buChar char="•"/>
            </a:pPr>
            <a:r>
              <a:rPr lang="en-US" sz="2600" dirty="0"/>
              <a:t>We would also like to thank Dr. Mert </a:t>
            </a:r>
            <a:r>
              <a:rPr lang="en-US" sz="2600" dirty="0" err="1"/>
              <a:t>Pilanci</a:t>
            </a:r>
            <a:r>
              <a:rPr lang="en-US" sz="2600" dirty="0"/>
              <a:t>, Aaron Mishkin, and Indu Subramaniam for their teaching and support on the topics implemented in this final project.</a:t>
            </a:r>
          </a:p>
        </p:txBody>
      </p:sp>
    </p:spTree>
    <p:extLst>
      <p:ext uri="{BB962C8B-B14F-4D97-AF65-F5344CB8AC3E}">
        <p14:creationId xmlns:p14="http://schemas.microsoft.com/office/powerpoint/2010/main" val="31732123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457</TotalTime>
  <Words>605</Words>
  <Application>Microsoft Macintosh PowerPoint</Application>
  <PresentationFormat>Custom</PresentationFormat>
  <Paragraphs>56</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Cambria Math</vt:lpstr>
      <vt:lpstr>Crimson Roman</vt:lpstr>
      <vt:lpstr>Source Sans Pro Italic</vt:lpstr>
      <vt:lpstr>Source Sans Pro Regular</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Frank Charles DeGuire</cp:lastModifiedBy>
  <cp:revision>19</cp:revision>
  <dcterms:created xsi:type="dcterms:W3CDTF">2018-08-04T18:19:11Z</dcterms:created>
  <dcterms:modified xsi:type="dcterms:W3CDTF">2024-06-05T06:13:14Z</dcterms:modified>
</cp:coreProperties>
</file>