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</p:sldIdLst>
  <p:sldSz cx="32918400" cy="219456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/>
    <p:restoredTop sz="94673"/>
  </p:normalViewPr>
  <p:slideViewPr>
    <p:cSldViewPr snapToGrid="0" snapToObjects="1">
      <p:cViewPr>
        <p:scale>
          <a:sx n="40" d="100"/>
          <a:sy n="40" d="100"/>
        </p:scale>
        <p:origin x="-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Herberthson" userId="79fb5b5fc78ea11e" providerId="LiveId" clId="{1F159CE9-0C05-485B-AFE6-EFA870FA0FA4}"/>
    <pc:docChg chg="custSel modSld">
      <pc:chgData name="Emanuel Herberthson" userId="79fb5b5fc78ea11e" providerId="LiveId" clId="{1F159CE9-0C05-485B-AFE6-EFA870FA0FA4}" dt="2024-06-04T16:36:52.958" v="200" actId="20577"/>
      <pc:docMkLst>
        <pc:docMk/>
      </pc:docMkLst>
      <pc:sldChg chg="delSp modSp mod">
        <pc:chgData name="Emanuel Herberthson" userId="79fb5b5fc78ea11e" providerId="LiveId" clId="{1F159CE9-0C05-485B-AFE6-EFA870FA0FA4}" dt="2024-06-04T16:36:52.958" v="200" actId="20577"/>
        <pc:sldMkLst>
          <pc:docMk/>
          <pc:sldMk cId="1386278785" sldId="258"/>
        </pc:sldMkLst>
        <pc:spChg chg="mod">
          <ac:chgData name="Emanuel Herberthson" userId="79fb5b5fc78ea11e" providerId="LiveId" clId="{1F159CE9-0C05-485B-AFE6-EFA870FA0FA4}" dt="2024-06-04T16:36:52.958" v="200" actId="20577"/>
          <ac:spMkLst>
            <pc:docMk/>
            <pc:sldMk cId="1386278785" sldId="258"/>
            <ac:spMk id="11" creationId="{2F80E265-3791-4345-A501-7B4BF1893D75}"/>
          </ac:spMkLst>
        </pc:spChg>
        <pc:spChg chg="mod">
          <ac:chgData name="Emanuel Herberthson" userId="79fb5b5fc78ea11e" providerId="LiveId" clId="{1F159CE9-0C05-485B-AFE6-EFA870FA0FA4}" dt="2024-06-04T16:36:37.433" v="192" actId="1076"/>
          <ac:spMkLst>
            <pc:docMk/>
            <pc:sldMk cId="1386278785" sldId="258"/>
            <ac:spMk id="30" creationId="{BD540356-4E6F-C942-B0D3-E8EF1A743056}"/>
          </ac:spMkLst>
        </pc:spChg>
        <pc:spChg chg="mod">
          <ac:chgData name="Emanuel Herberthson" userId="79fb5b5fc78ea11e" providerId="LiveId" clId="{1F159CE9-0C05-485B-AFE6-EFA870FA0FA4}" dt="2024-06-04T16:36:18.160" v="154" actId="20577"/>
          <ac:spMkLst>
            <pc:docMk/>
            <pc:sldMk cId="1386278785" sldId="258"/>
            <ac:spMk id="35" creationId="{79751C98-07D4-9E4F-B8EA-2EC69A53E599}"/>
          </ac:spMkLst>
        </pc:spChg>
        <pc:spChg chg="mod">
          <ac:chgData name="Emanuel Herberthson" userId="79fb5b5fc78ea11e" providerId="LiveId" clId="{1F159CE9-0C05-485B-AFE6-EFA870FA0FA4}" dt="2024-06-04T16:36:10.235" v="151" actId="20577"/>
          <ac:spMkLst>
            <pc:docMk/>
            <pc:sldMk cId="1386278785" sldId="258"/>
            <ac:spMk id="38" creationId="{A62F6516-278F-9C49-A513-1A5BCF3A0D49}"/>
          </ac:spMkLst>
        </pc:spChg>
        <pc:spChg chg="del">
          <ac:chgData name="Emanuel Herberthson" userId="79fb5b5fc78ea11e" providerId="LiveId" clId="{1F159CE9-0C05-485B-AFE6-EFA870FA0FA4}" dt="2024-06-04T16:35:43.832" v="77" actId="478"/>
          <ac:spMkLst>
            <pc:docMk/>
            <pc:sldMk cId="1386278785" sldId="258"/>
            <ac:spMk id="39" creationId="{49741301-AFA9-8F45-BB67-4B379BDD31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CBBA5-5FFD-8E40-8E57-7FEB28E04E9C}"/>
              </a:ext>
            </a:extLst>
          </p:cNvPr>
          <p:cNvGrpSpPr/>
          <p:nvPr/>
        </p:nvGrpSpPr>
        <p:grpSpPr>
          <a:xfrm>
            <a:off x="0" y="0"/>
            <a:ext cx="32932736" cy="21947339"/>
            <a:chOff x="0" y="0"/>
            <a:chExt cx="32932736" cy="219473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04F926-B903-7548-99B5-3B19D90E570B}"/>
                </a:ext>
              </a:extLst>
            </p:cNvPr>
            <p:cNvGrpSpPr/>
            <p:nvPr/>
          </p:nvGrpSpPr>
          <p:grpSpPr>
            <a:xfrm>
              <a:off x="184169" y="3805305"/>
              <a:ext cx="4685371" cy="18142034"/>
              <a:chOff x="184169" y="3805305"/>
              <a:chExt cx="4685371" cy="181420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184169" y="3805305"/>
                <a:ext cx="4518211" cy="17863971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351329" y="3976633"/>
                <a:ext cx="4518211" cy="1783790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206" y="20064893"/>
                <a:ext cx="2823669" cy="18824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588" y="20342958"/>
                <a:ext cx="878114" cy="132631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5289D0-6A96-F346-AA11-CE21CA77B6E5}"/>
                </a:ext>
              </a:extLst>
            </p:cNvPr>
            <p:cNvGrpSpPr/>
            <p:nvPr/>
          </p:nvGrpSpPr>
          <p:grpSpPr>
            <a:xfrm>
              <a:off x="0" y="0"/>
              <a:ext cx="32932736" cy="4029235"/>
              <a:chOff x="0" y="0"/>
              <a:chExt cx="32932736" cy="40292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29605212" y="3504869"/>
                <a:ext cx="3327523" cy="524366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3546764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412" y="283854"/>
                <a:ext cx="2979057" cy="297905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3436469" y="3439189"/>
                <a:ext cx="29496267" cy="220850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28935002" y="3554978"/>
                <a:ext cx="670209" cy="474257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29745888" y="2979414"/>
                <a:ext cx="3022723" cy="904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7685170" y="597483"/>
            <a:ext cx="2127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latin typeface="Source Sans Pro Regular"/>
              </a:rPr>
              <a:t>EE364B</a:t>
            </a:r>
            <a:endParaRPr lang="en-US" sz="6000" dirty="0">
              <a:solidFill>
                <a:schemeClr val="bg1"/>
              </a:solidFill>
              <a:latin typeface="Source Sans Pro Regular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745888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Electrical Engineering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551479"/>
            <a:ext cx="2127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Frank DeGuire III, Emanuel Herberthson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357702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Electrical Engineering Department, Stanford University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457412" y="4072888"/>
            <a:ext cx="4282017" cy="78666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96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5228233" y="4076127"/>
            <a:ext cx="6459864" cy="784322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BB44-7DE5-5548-B81A-51C0EB0F73A1}"/>
              </a:ext>
            </a:extLst>
          </p:cNvPr>
          <p:cNvGrpSpPr/>
          <p:nvPr/>
        </p:nvGrpSpPr>
        <p:grpSpPr>
          <a:xfrm>
            <a:off x="19173937" y="4068981"/>
            <a:ext cx="6459864" cy="784322"/>
            <a:chOff x="7655317" y="6043852"/>
            <a:chExt cx="9689796" cy="1176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FFBD0E-6F24-974E-BB47-80BDDE067A36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B4974C-B405-474C-BF4E-36ABCEBCC5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EA14DE-8F9D-3540-BDEA-CF05B502484E}"/>
              </a:ext>
            </a:extLst>
          </p:cNvPr>
          <p:cNvGrpSpPr/>
          <p:nvPr/>
        </p:nvGrpSpPr>
        <p:grpSpPr>
          <a:xfrm>
            <a:off x="12201085" y="4067624"/>
            <a:ext cx="6459864" cy="784322"/>
            <a:chOff x="7655317" y="6043852"/>
            <a:chExt cx="9689796" cy="1176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2B66A7-16CD-6549-BB01-B0174853116D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3C88DA-D030-304B-8222-63AF4DAA0C0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4EEA09E-11F0-A54C-9909-790F4A6B807C}"/>
              </a:ext>
            </a:extLst>
          </p:cNvPr>
          <p:cNvSpPr txBox="1"/>
          <p:nvPr/>
        </p:nvSpPr>
        <p:spPr>
          <a:xfrm>
            <a:off x="527715" y="5082822"/>
            <a:ext cx="4167054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 ex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tempor</a:t>
            </a:r>
            <a:r>
              <a:rPr lang="en-US" sz="2400" dirty="0"/>
              <a:t> a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. </a:t>
            </a:r>
            <a:r>
              <a:rPr lang="en-US" sz="2400" dirty="0" err="1"/>
              <a:t>Nullam</a:t>
            </a:r>
            <a:r>
              <a:rPr lang="en-US" sz="2400" dirty="0"/>
              <a:t>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 </a:t>
            </a:r>
            <a:r>
              <a:rPr lang="en-US" sz="2400" dirty="0" err="1"/>
              <a:t>placerat</a:t>
            </a:r>
            <a:r>
              <a:rPr lang="en-US" sz="2400" dirty="0"/>
              <a:t>, </a:t>
            </a:r>
            <a:r>
              <a:rPr lang="en-US" sz="2400" dirty="0" err="1"/>
              <a:t>finibus</a:t>
            </a:r>
            <a:r>
              <a:rPr lang="en-US" sz="2400" dirty="0"/>
              <a:t> </a:t>
            </a:r>
            <a:r>
              <a:rPr lang="en-US" sz="2400" dirty="0" err="1"/>
              <a:t>felis</a:t>
            </a:r>
            <a:r>
              <a:rPr lang="en-US" sz="2400" dirty="0"/>
              <a:t> </a:t>
            </a:r>
            <a:r>
              <a:rPr lang="en-US" sz="2400" dirty="0" err="1"/>
              <a:t>placerat</a:t>
            </a:r>
            <a:r>
              <a:rPr lang="en-US" sz="2400" dirty="0"/>
              <a:t>, </a:t>
            </a:r>
            <a:r>
              <a:rPr lang="en-US" sz="2400" dirty="0" err="1"/>
              <a:t>blandit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. </a:t>
            </a:r>
            <a:r>
              <a:rPr lang="en-US" sz="2400" dirty="0" err="1"/>
              <a:t>Curabitur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</a:t>
            </a:r>
            <a:r>
              <a:rPr lang="en-US" sz="2400" dirty="0" err="1"/>
              <a:t>tellus</a:t>
            </a:r>
            <a:r>
              <a:rPr lang="en-US" sz="2400" dirty="0"/>
              <a:t>.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posuere</a:t>
            </a:r>
            <a:r>
              <a:rPr lang="en-US" sz="2400" dirty="0"/>
              <a:t> </a:t>
            </a:r>
            <a:r>
              <a:rPr lang="en-US" sz="2400" dirty="0" err="1"/>
              <a:t>elementum</a:t>
            </a:r>
            <a:r>
              <a:rPr lang="en-US" sz="2400" dirty="0"/>
              <a:t> pulvinar. </a:t>
            </a:r>
            <a:r>
              <a:rPr lang="en-US" sz="2400" dirty="0" err="1"/>
              <a:t>Fusce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aliquet</a:t>
            </a:r>
            <a:r>
              <a:rPr lang="en-US" sz="2400" dirty="0"/>
              <a:t> ante, id </a:t>
            </a:r>
            <a:r>
              <a:rPr lang="en-US" sz="2400" dirty="0" err="1"/>
              <a:t>imperdiet</a:t>
            </a:r>
            <a:r>
              <a:rPr lang="en-US" sz="2400" dirty="0"/>
              <a:t> magna.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</a:t>
            </a:r>
            <a:r>
              <a:rPr lang="en-US" sz="2400" dirty="0"/>
              <a:t>. Ut </a:t>
            </a:r>
            <a:r>
              <a:rPr lang="en-US" sz="2400" dirty="0" err="1"/>
              <a:t>viverra</a:t>
            </a:r>
            <a:r>
              <a:rPr lang="en-US" sz="2400" dirty="0"/>
              <a:t> </a:t>
            </a:r>
            <a:r>
              <a:rPr lang="en-US" sz="2400" dirty="0" err="1"/>
              <a:t>scelerisque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vitae </a:t>
            </a:r>
            <a:r>
              <a:rPr lang="en-US" sz="2400" dirty="0" err="1"/>
              <a:t>faucibus</a:t>
            </a:r>
            <a:r>
              <a:rPr lang="en-US" sz="2400" dirty="0"/>
              <a:t>. 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Praesent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lobortis</a:t>
            </a:r>
            <a:r>
              <a:rPr lang="en-US" sz="2400" dirty="0"/>
              <a:t> </a:t>
            </a:r>
            <a:r>
              <a:rPr lang="en-US" sz="2400" dirty="0" err="1"/>
              <a:t>orci</a:t>
            </a:r>
            <a:r>
              <a:rPr lang="en-US" sz="2400" dirty="0"/>
              <a:t>. Nunc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lacus</a:t>
            </a:r>
            <a:r>
              <a:rPr lang="en-US" sz="2400" dirty="0"/>
              <a:t> non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vulputate</a:t>
            </a:r>
            <a:r>
              <a:rPr lang="en-US" sz="2400" dirty="0"/>
              <a:t> </a:t>
            </a:r>
            <a:r>
              <a:rPr lang="en-US" sz="2400" dirty="0" err="1"/>
              <a:t>finibus</a:t>
            </a:r>
            <a:r>
              <a:rPr lang="en-US" sz="2400" dirty="0"/>
              <a:t> et a </a:t>
            </a:r>
            <a:r>
              <a:rPr lang="en-US" sz="2400" dirty="0" err="1"/>
              <a:t>purus</a:t>
            </a:r>
            <a:r>
              <a:rPr lang="en-US" sz="2400" dirty="0"/>
              <a:t>. </a:t>
            </a:r>
            <a:r>
              <a:rPr lang="en-US" sz="2400" dirty="0" err="1"/>
              <a:t>Pellentesque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sapien</a:t>
            </a:r>
            <a:r>
              <a:rPr lang="en-US" sz="2400" dirty="0"/>
              <a:t> in </a:t>
            </a:r>
            <a:r>
              <a:rPr lang="en-US" sz="2400" dirty="0" err="1"/>
              <a:t>eros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. </a:t>
            </a:r>
            <a:r>
              <a:rPr lang="en-US" sz="2400" dirty="0" err="1"/>
              <a:t>Nullam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, </a:t>
            </a:r>
            <a:r>
              <a:rPr lang="en-US" sz="2400" dirty="0" err="1"/>
              <a:t>elementum</a:t>
            </a:r>
            <a:r>
              <a:rPr lang="en-US" sz="2400" dirty="0"/>
              <a:t> sit </a:t>
            </a:r>
            <a:r>
              <a:rPr lang="en-US" sz="2400" dirty="0" err="1"/>
              <a:t>amet</a:t>
            </a:r>
            <a:r>
              <a:rPr lang="en-US" sz="2400" dirty="0"/>
              <a:t> cursus </a:t>
            </a:r>
            <a:r>
              <a:rPr lang="en-US" sz="2400" dirty="0" err="1"/>
              <a:t>nec</a:t>
            </a:r>
            <a:r>
              <a:rPr lang="en-US" sz="2400" dirty="0"/>
              <a:t>, </a:t>
            </a:r>
            <a:r>
              <a:rPr lang="en-US" sz="2400" dirty="0" err="1"/>
              <a:t>vehicula</a:t>
            </a:r>
            <a:r>
              <a:rPr lang="en-US" sz="2400" dirty="0"/>
              <a:t> vitae dui.</a:t>
            </a:r>
          </a:p>
          <a:p>
            <a:r>
              <a:rPr lang="en-US" sz="2400" dirty="0" err="1"/>
              <a:t>Suspendisse</a:t>
            </a:r>
            <a:r>
              <a:rPr lang="en-US" sz="2400" dirty="0"/>
              <a:t> </a:t>
            </a:r>
            <a:r>
              <a:rPr lang="en-US" sz="2400" dirty="0" err="1"/>
              <a:t>metus</a:t>
            </a:r>
            <a:r>
              <a:rPr lang="en-US" sz="2400" dirty="0"/>
              <a:t> ante,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urna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, convallis </a:t>
            </a:r>
            <a:r>
              <a:rPr lang="en-US" sz="2400" dirty="0" err="1"/>
              <a:t>hendrerit</a:t>
            </a:r>
            <a:r>
              <a:rPr lang="en-US" sz="2400" dirty="0"/>
              <a:t> libero. Duis ac </a:t>
            </a:r>
            <a:r>
              <a:rPr lang="en-US" sz="2400" dirty="0" err="1"/>
              <a:t>nisl</a:t>
            </a:r>
            <a:r>
              <a:rPr lang="en-US" sz="2400" dirty="0"/>
              <a:t> </a:t>
            </a:r>
            <a:r>
              <a:rPr lang="en-US" sz="2400" dirty="0" err="1"/>
              <a:t>risus</a:t>
            </a:r>
            <a:r>
              <a:rPr lang="en-US" sz="2400" dirty="0"/>
              <a:t>.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luctus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non </a:t>
            </a:r>
            <a:r>
              <a:rPr lang="en-US" sz="2400" dirty="0" err="1"/>
              <a:t>erat</a:t>
            </a:r>
            <a:r>
              <a:rPr lang="en-US" sz="2400" dirty="0"/>
              <a:t> pulvinar,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 </a:t>
            </a:r>
            <a:r>
              <a:rPr lang="en-US" sz="2400" dirty="0" err="1"/>
              <a:t>tellus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. In fermentum </a:t>
            </a:r>
            <a:r>
              <a:rPr lang="en-US" sz="2400" dirty="0" err="1"/>
              <a:t>arcu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mi </a:t>
            </a:r>
            <a:r>
              <a:rPr lang="en-US" sz="2400" dirty="0" err="1"/>
              <a:t>mollis</a:t>
            </a:r>
            <a:r>
              <a:rPr lang="en-US" sz="2400" dirty="0"/>
              <a:t>,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iaculis</a:t>
            </a:r>
            <a:r>
              <a:rPr lang="en-US" sz="2400" dirty="0"/>
              <a:t> ipsum </a:t>
            </a:r>
            <a:r>
              <a:rPr lang="en-US" sz="2400" dirty="0" err="1"/>
              <a:t>rhoncus</a:t>
            </a:r>
            <a:r>
              <a:rPr lang="en-US" sz="2400" dirty="0"/>
              <a:t>. </a:t>
            </a:r>
            <a:r>
              <a:rPr lang="en-US" sz="2400" dirty="0" err="1"/>
              <a:t>Donec</a:t>
            </a:r>
            <a:r>
              <a:rPr lang="en-US" sz="2400" dirty="0"/>
              <a:t> cursus libero non </a:t>
            </a:r>
            <a:r>
              <a:rPr lang="en-US" sz="2400" dirty="0" err="1"/>
              <a:t>eros</a:t>
            </a:r>
            <a:r>
              <a:rPr lang="en-US" sz="2400" dirty="0"/>
              <a:t> </a:t>
            </a:r>
            <a:r>
              <a:rPr lang="en-US" sz="2400" dirty="0" err="1"/>
              <a:t>scelerisque</a:t>
            </a:r>
            <a:r>
              <a:rPr lang="en-US" sz="2400" dirty="0"/>
              <a:t> </a:t>
            </a:r>
            <a:r>
              <a:rPr lang="en-US" sz="2400" dirty="0" err="1"/>
              <a:t>euismod</a:t>
            </a:r>
            <a:r>
              <a:rPr lang="en-US" sz="2400" dirty="0"/>
              <a:t>. Nunc </a:t>
            </a:r>
            <a:r>
              <a:rPr lang="en-US" sz="2400" dirty="0" err="1"/>
              <a:t>diam</a:t>
            </a:r>
            <a:r>
              <a:rPr lang="en-US" sz="2400" dirty="0"/>
              <a:t> </a:t>
            </a:r>
            <a:r>
              <a:rPr lang="en-US" sz="2400" dirty="0" err="1"/>
              <a:t>arcu</a:t>
            </a:r>
            <a:r>
              <a:rPr lang="en-US" sz="2400" dirty="0"/>
              <a:t>, </a:t>
            </a:r>
            <a:r>
              <a:rPr lang="en-US" sz="2400" dirty="0" err="1"/>
              <a:t>aliquet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gravida vitae, </a:t>
            </a:r>
            <a:r>
              <a:rPr lang="en-US" sz="2400" dirty="0" err="1"/>
              <a:t>feugiat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. Class </a:t>
            </a:r>
            <a:r>
              <a:rPr lang="en-US" sz="2400" dirty="0" err="1"/>
              <a:t>aptent</a:t>
            </a:r>
            <a:r>
              <a:rPr lang="en-US" sz="2400" dirty="0"/>
              <a:t> </a:t>
            </a:r>
            <a:r>
              <a:rPr lang="en-US" sz="2400" dirty="0" err="1"/>
              <a:t>taciti</a:t>
            </a:r>
            <a:r>
              <a:rPr lang="en-US" sz="2400" dirty="0"/>
              <a:t> </a:t>
            </a:r>
            <a:r>
              <a:rPr lang="en-US" sz="2400" dirty="0" err="1"/>
              <a:t>sociosqu</a:t>
            </a:r>
            <a:r>
              <a:rPr lang="en-US" sz="2400" dirty="0"/>
              <a:t> ad </a:t>
            </a:r>
            <a:r>
              <a:rPr lang="en-US" sz="2400" dirty="0" err="1"/>
              <a:t>litora</a:t>
            </a:r>
            <a:r>
              <a:rPr lang="en-US" sz="2400" dirty="0"/>
              <a:t> </a:t>
            </a:r>
            <a:r>
              <a:rPr lang="en-US" sz="2400" dirty="0" err="1"/>
              <a:t>torquent</a:t>
            </a:r>
            <a:r>
              <a:rPr lang="en-US" sz="2400" dirty="0"/>
              <a:t> per </a:t>
            </a:r>
            <a:r>
              <a:rPr lang="en-US" sz="2400" dirty="0" err="1"/>
              <a:t>conubia</a:t>
            </a:r>
            <a:r>
              <a:rPr lang="en-US" sz="2400" dirty="0"/>
              <a:t> nostra, per </a:t>
            </a:r>
            <a:r>
              <a:rPr lang="en-US" sz="2400" dirty="0" err="1"/>
              <a:t>inceptos</a:t>
            </a:r>
            <a:r>
              <a:rPr lang="en-US" sz="2400" dirty="0"/>
              <a:t> </a:t>
            </a:r>
            <a:r>
              <a:rPr lang="en-US" sz="2400" dirty="0" err="1"/>
              <a:t>himenaeos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Aenean</a:t>
            </a:r>
            <a:r>
              <a:rPr lang="en-US" sz="2400" dirty="0"/>
              <a:t> </a:t>
            </a:r>
            <a:r>
              <a:rPr lang="en-US" sz="2400" dirty="0" err="1"/>
              <a:t>mattis</a:t>
            </a:r>
            <a:r>
              <a:rPr lang="en-US" sz="2400" dirty="0"/>
              <a:t> </a:t>
            </a:r>
            <a:r>
              <a:rPr lang="en-US" sz="2400" dirty="0" err="1"/>
              <a:t>eros</a:t>
            </a:r>
            <a:r>
              <a:rPr lang="en-US" sz="2400" dirty="0"/>
              <a:t> vitae </a:t>
            </a:r>
            <a:r>
              <a:rPr lang="en-US" sz="2400" dirty="0" err="1"/>
              <a:t>neque</a:t>
            </a:r>
            <a:r>
              <a:rPr lang="en-US" sz="2400" dirty="0"/>
              <a:t> </a:t>
            </a:r>
            <a:r>
              <a:rPr lang="en-US" sz="2400" dirty="0" err="1"/>
              <a:t>varius</a:t>
            </a:r>
            <a:r>
              <a:rPr lang="en-US" sz="2400" dirty="0"/>
              <a:t> </a:t>
            </a:r>
            <a:r>
              <a:rPr lang="en-US" sz="2400" dirty="0" err="1"/>
              <a:t>commodo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quam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purus</a:t>
            </a:r>
            <a:r>
              <a:rPr lang="en-US" sz="2400" dirty="0"/>
              <a:t>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urna</a:t>
            </a:r>
            <a:r>
              <a:rPr lang="en-US" sz="2400" dirty="0"/>
              <a:t> </a:t>
            </a:r>
            <a:r>
              <a:rPr lang="en-US" sz="2400" dirty="0" err="1"/>
              <a:t>facilisis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 in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. </a:t>
            </a:r>
            <a:endParaRPr lang="en-US" sz="1600" dirty="0">
              <a:solidFill>
                <a:srgbClr val="2E2D29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CD689-79D4-A443-A29D-0550C182692F}"/>
              </a:ext>
            </a:extLst>
          </p:cNvPr>
          <p:cNvGrpSpPr/>
          <p:nvPr/>
        </p:nvGrpSpPr>
        <p:grpSpPr>
          <a:xfrm>
            <a:off x="26146789" y="4078081"/>
            <a:ext cx="6459864" cy="784322"/>
            <a:chOff x="7655317" y="6043852"/>
            <a:chExt cx="9689796" cy="1176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A0416-6A49-EE41-AE72-9C7DF37F06DF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9B8E9-C40F-1948-BE8A-E5B431E4BC2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</p:spTree>
    <p:extLst>
      <p:ext uri="{BB962C8B-B14F-4D97-AF65-F5344CB8AC3E}">
        <p14:creationId xmlns:p14="http://schemas.microsoft.com/office/powerpoint/2010/main" val="138627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83768E-62AC-8042-883A-DCEBBA604940}"/>
              </a:ext>
            </a:extLst>
          </p:cNvPr>
          <p:cNvGrpSpPr/>
          <p:nvPr/>
        </p:nvGrpSpPr>
        <p:grpSpPr>
          <a:xfrm>
            <a:off x="0" y="0"/>
            <a:ext cx="32932736" cy="4029235"/>
            <a:chOff x="0" y="0"/>
            <a:chExt cx="32932736" cy="40292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F77903-2A48-8D4E-8934-DF62F455D999}"/>
                </a:ext>
              </a:extLst>
            </p:cNvPr>
            <p:cNvSpPr/>
            <p:nvPr/>
          </p:nvSpPr>
          <p:spPr>
            <a:xfrm>
              <a:off x="29605212" y="3504869"/>
              <a:ext cx="3327523" cy="524366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3EDE96-696B-6940-8005-05A86EBF74DF}"/>
                </a:ext>
              </a:extLst>
            </p:cNvPr>
            <p:cNvSpPr/>
            <p:nvPr/>
          </p:nvSpPr>
          <p:spPr>
            <a:xfrm>
              <a:off x="0" y="0"/>
              <a:ext cx="32918400" cy="3546764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BCE93A-187E-B343-BE0A-8DD84676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412" y="283854"/>
              <a:ext cx="2979057" cy="29790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9FFE2E-2CCF-D245-A379-D37BD4B4B164}"/>
                </a:ext>
              </a:extLst>
            </p:cNvPr>
            <p:cNvSpPr/>
            <p:nvPr/>
          </p:nvSpPr>
          <p:spPr>
            <a:xfrm>
              <a:off x="3436469" y="3439189"/>
              <a:ext cx="29496267" cy="220850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5D381EAB-DAA8-7143-8C05-0E75D5DAEDF0}"/>
                </a:ext>
              </a:extLst>
            </p:cNvPr>
            <p:cNvSpPr/>
            <p:nvPr/>
          </p:nvSpPr>
          <p:spPr>
            <a:xfrm rot="10800000">
              <a:off x="28935002" y="3554978"/>
              <a:ext cx="670209" cy="474257"/>
            </a:xfrm>
            <a:prstGeom prst="rtTriangle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AEEF71-545E-9340-B1EC-95922F8011E4}"/>
                </a:ext>
              </a:extLst>
            </p:cNvPr>
            <p:cNvSpPr/>
            <p:nvPr/>
          </p:nvSpPr>
          <p:spPr>
            <a:xfrm>
              <a:off x="29745888" y="2979414"/>
              <a:ext cx="3022723" cy="904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solidFill>
                  <a:srgbClr val="8C1515"/>
                </a:solidFill>
                <a:latin typeface="Crimson Roman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7685170" y="597483"/>
            <a:ext cx="2127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Poster Title: Poster Subtitle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827899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Department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551479"/>
            <a:ext cx="2127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First1 Last1,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First2 Last2,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First3, Last3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1,2</a:t>
            </a:r>
            <a:endParaRPr lang="en-US" sz="4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357702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Example Lab, Department Name, Stanford University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7685169" y="2762098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2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Example Lab, Department Name2, Other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220802" y="4119674"/>
            <a:ext cx="7374264" cy="784322"/>
            <a:chOff x="7655317" y="6043852"/>
            <a:chExt cx="11061396" cy="11764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F3C226-2563-DE44-8B21-583716B31E52}"/>
              </a:ext>
            </a:extLst>
          </p:cNvPr>
          <p:cNvGrpSpPr/>
          <p:nvPr/>
        </p:nvGrpSpPr>
        <p:grpSpPr>
          <a:xfrm>
            <a:off x="8533581" y="4097903"/>
            <a:ext cx="7374264" cy="784322"/>
            <a:chOff x="7655317" y="6043852"/>
            <a:chExt cx="11061396" cy="117648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F06E5F-AB38-5745-AC95-E7B4DBF17261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3BD69A-3BC9-184A-BA29-A499013F3D92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E10B5D-BFB4-8446-94E8-C2FA40BE02B9}"/>
              </a:ext>
            </a:extLst>
          </p:cNvPr>
          <p:cNvGrpSpPr/>
          <p:nvPr/>
        </p:nvGrpSpPr>
        <p:grpSpPr>
          <a:xfrm>
            <a:off x="16846360" y="4097903"/>
            <a:ext cx="7374264" cy="784322"/>
            <a:chOff x="7655317" y="6043852"/>
            <a:chExt cx="11061396" cy="11764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60BD0F-9FEE-5E4D-B5A5-37BA29ED64F6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F684F2-5F40-134D-A78D-AF6B2D54AC0E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A61C06-B507-E04B-9DE5-7CE3AE2D3B6D}"/>
              </a:ext>
            </a:extLst>
          </p:cNvPr>
          <p:cNvGrpSpPr/>
          <p:nvPr/>
        </p:nvGrpSpPr>
        <p:grpSpPr>
          <a:xfrm>
            <a:off x="25159140" y="4097903"/>
            <a:ext cx="7374264" cy="784322"/>
            <a:chOff x="7655317" y="6043852"/>
            <a:chExt cx="11061396" cy="11764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485A7E-1BBD-204E-80F2-0E6DCE7AC023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A0DF22E-B77D-6E4F-A67F-7C79522BF513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</p:spTree>
    <p:extLst>
      <p:ext uri="{BB962C8B-B14F-4D97-AF65-F5344CB8AC3E}">
        <p14:creationId xmlns:p14="http://schemas.microsoft.com/office/powerpoint/2010/main" val="317321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280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Crimson Roman</vt:lpstr>
      <vt:lpstr>Source Sans Pro Italic</vt:lpstr>
      <vt:lpstr>Source Sans Pro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Emanuel Herberthson</cp:lastModifiedBy>
  <cp:revision>18</cp:revision>
  <dcterms:created xsi:type="dcterms:W3CDTF">2018-08-04T18:19:11Z</dcterms:created>
  <dcterms:modified xsi:type="dcterms:W3CDTF">2024-06-04T16:36:56Z</dcterms:modified>
</cp:coreProperties>
</file>