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500" autoAdjust="0"/>
    <p:restoredTop sz="94660"/>
  </p:normalViewPr>
  <p:slideViewPr>
    <p:cSldViewPr snapToGrid="0" snapToObjects="1">
      <p:cViewPr>
        <p:scale>
          <a:sx n="114" d="100"/>
          <a:sy n="114" d="100"/>
        </p:scale>
        <p:origin x="-1518" y="180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25.05.2015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25.05.2015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t>25.05.2015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25.05.2015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25.05.2015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25.05.2015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25.05.2015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t>25.05.2015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t>25.05.2015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t>25.05.2015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t>25.05.2015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1803400"/>
            <a:ext cx="8483938" cy="443388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4000"/>
            <a:ext cx="8496300" cy="708871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Statistische Physik und Computer Simulation, FS 2015</a:t>
            </a:r>
          </a:p>
          <a:p>
            <a:endParaRPr lang="de-CH" sz="1400" dirty="0" smtClean="0"/>
          </a:p>
          <a:p>
            <a:r>
              <a:rPr lang="de-CH" dirty="0" smtClean="0"/>
              <a:t>Fabio </a:t>
            </a:r>
            <a:r>
              <a:rPr lang="de-CH" dirty="0" err="1" smtClean="0"/>
              <a:t>D’Elia</a:t>
            </a:r>
            <a:r>
              <a:rPr lang="de-CH" dirty="0"/>
              <a:t> </a:t>
            </a:r>
            <a:r>
              <a:rPr lang="de-CH" dirty="0" smtClean="0"/>
              <a:t>&amp; Timo Jung</a:t>
            </a:r>
          </a:p>
          <a:p>
            <a:endParaRPr lang="de-CH" sz="1400" dirty="0"/>
          </a:p>
          <a:p>
            <a:r>
              <a:rPr lang="de-CH" dirty="0" smtClean="0"/>
              <a:t>Supervisor: Florian </a:t>
            </a:r>
            <a:r>
              <a:rPr lang="de-CH" dirty="0" err="1" smtClean="0"/>
              <a:t>Krausbeck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25.05.2015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MD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Coupling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External</a:t>
            </a:r>
            <a:r>
              <a:rPr lang="de-CH" dirty="0" smtClean="0"/>
              <a:t> </a:t>
            </a:r>
            <a:r>
              <a:rPr lang="de-CH" dirty="0" err="1" smtClean="0"/>
              <a:t>Bath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5060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Bisheriges MD-Programm: </a:t>
            </a:r>
          </a:p>
          <a:p>
            <a:pPr lvl="1"/>
            <a:r>
              <a:rPr lang="de-CH" dirty="0"/>
              <a:t>Kanonisches Ensemble </a:t>
            </a:r>
          </a:p>
          <a:p>
            <a:pPr lvl="1"/>
            <a:endParaRPr lang="de-CH" dirty="0"/>
          </a:p>
          <a:p>
            <a:r>
              <a:rPr lang="de-CH" dirty="0"/>
              <a:t>Durch Kopplung an Temperaturbad:</a:t>
            </a:r>
          </a:p>
          <a:p>
            <a:pPr lvl="1"/>
            <a:r>
              <a:rPr lang="de-CH" dirty="0"/>
              <a:t>Einstellungsmöglichkeit für konstante Temperatur</a:t>
            </a:r>
          </a:p>
          <a:p>
            <a:pPr lvl="1"/>
            <a:r>
              <a:rPr lang="de-CH" dirty="0"/>
              <a:t>Mikrokanonisches Ensemble</a:t>
            </a:r>
          </a:p>
          <a:p>
            <a:pPr lvl="1"/>
            <a:endParaRPr lang="de-CH" dirty="0"/>
          </a:p>
          <a:p>
            <a:pPr marL="0" indent="0">
              <a:buNone/>
            </a:pPr>
            <a:r>
              <a:rPr lang="de-CH" dirty="0"/>
              <a:t>→ näher an </a:t>
            </a:r>
            <a:r>
              <a:rPr lang="de-CH" dirty="0" smtClean="0"/>
              <a:t>Experimenten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25.05.2015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Motivation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87921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850" y="1747227"/>
            <a:ext cx="8496300" cy="4210046"/>
          </a:xfrm>
        </p:spPr>
        <p:txBody>
          <a:bodyPr/>
          <a:lstStyle/>
          <a:p>
            <a:r>
              <a:rPr lang="de-CH" dirty="0" err="1" smtClean="0"/>
              <a:t>Maxwellian</a:t>
            </a:r>
            <a:r>
              <a:rPr lang="de-CH" dirty="0" smtClean="0"/>
              <a:t> </a:t>
            </a:r>
            <a:r>
              <a:rPr lang="de-CH" dirty="0" err="1" smtClean="0"/>
              <a:t>thermalisation</a:t>
            </a:r>
            <a:endParaRPr lang="de-CH" dirty="0" smtClean="0"/>
          </a:p>
          <a:p>
            <a:pPr lvl="1"/>
            <a:r>
              <a:rPr lang="de-CH" dirty="0" err="1" smtClean="0"/>
              <a:t>Two</a:t>
            </a:r>
            <a:r>
              <a:rPr lang="de-CH" dirty="0" smtClean="0"/>
              <a:t> </a:t>
            </a:r>
            <a:r>
              <a:rPr lang="de-CH" dirty="0" err="1" smtClean="0"/>
              <a:t>atoms</a:t>
            </a:r>
            <a:r>
              <a:rPr lang="de-CH" dirty="0" smtClean="0"/>
              <a:t> </a:t>
            </a:r>
            <a:r>
              <a:rPr lang="de-CH" dirty="0" err="1" smtClean="0"/>
              <a:t>collide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a </a:t>
            </a:r>
            <a:r>
              <a:rPr lang="de-CH" dirty="0" err="1" smtClean="0"/>
              <a:t>mean</a:t>
            </a:r>
            <a:r>
              <a:rPr lang="de-CH" dirty="0" smtClean="0"/>
              <a:t> time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collisions</a:t>
            </a:r>
            <a:endParaRPr lang="de-CH" dirty="0" smtClean="0"/>
          </a:p>
          <a:p>
            <a:pPr lvl="1"/>
            <a:r>
              <a:rPr lang="de-CH" dirty="0" smtClean="0"/>
              <a:t>After </a:t>
            </a:r>
            <a:r>
              <a:rPr lang="de-CH" dirty="0" err="1" smtClean="0"/>
              <a:t>collision</a:t>
            </a:r>
            <a:r>
              <a:rPr lang="de-CH" dirty="0" smtClean="0"/>
              <a:t>, </a:t>
            </a:r>
            <a:r>
              <a:rPr lang="de-CH" dirty="0" err="1" smtClean="0"/>
              <a:t>momentum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chosen</a:t>
            </a:r>
            <a:r>
              <a:rPr lang="de-CH" dirty="0" smtClean="0"/>
              <a:t> </a:t>
            </a:r>
            <a:r>
              <a:rPr lang="de-CH" dirty="0" err="1" smtClean="0"/>
              <a:t>randomly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Maxwellian</a:t>
            </a:r>
            <a:r>
              <a:rPr lang="de-CH" dirty="0" smtClean="0"/>
              <a:t> </a:t>
            </a:r>
            <a:r>
              <a:rPr lang="de-CH" dirty="0" err="1" smtClean="0"/>
              <a:t>distribution</a:t>
            </a:r>
            <a:endParaRPr lang="de-CH" dirty="0" smtClean="0"/>
          </a:p>
          <a:p>
            <a:r>
              <a:rPr lang="de-CH" dirty="0" err="1" smtClean="0"/>
              <a:t>Stochastic</a:t>
            </a:r>
            <a:r>
              <a:rPr lang="de-CH" dirty="0" smtClean="0"/>
              <a:t> </a:t>
            </a:r>
            <a:r>
              <a:rPr lang="de-CH" dirty="0" err="1" smtClean="0"/>
              <a:t>coupling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heat</a:t>
            </a:r>
            <a:r>
              <a:rPr lang="de-CH" dirty="0" smtClean="0"/>
              <a:t> </a:t>
            </a:r>
            <a:r>
              <a:rPr lang="de-CH" dirty="0" err="1" smtClean="0"/>
              <a:t>bath</a:t>
            </a:r>
            <a:endParaRPr lang="de-CH" dirty="0" smtClean="0"/>
          </a:p>
          <a:p>
            <a:pPr lvl="1"/>
            <a:r>
              <a:rPr lang="de-CH" dirty="0" err="1" smtClean="0"/>
              <a:t>Langevin</a:t>
            </a:r>
            <a:r>
              <a:rPr lang="de-CH" dirty="0" smtClean="0"/>
              <a:t> </a:t>
            </a:r>
            <a:r>
              <a:rPr lang="de-CH" dirty="0" err="1" smtClean="0"/>
              <a:t>equation</a:t>
            </a:r>
            <a:r>
              <a:rPr lang="de-CH" dirty="0" smtClean="0"/>
              <a:t>: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r>
              <a:rPr lang="de-CH" dirty="0" err="1" smtClean="0"/>
              <a:t>Weak</a:t>
            </a:r>
            <a:r>
              <a:rPr lang="de-CH" dirty="0" smtClean="0"/>
              <a:t> </a:t>
            </a:r>
            <a:r>
              <a:rPr lang="de-CH" dirty="0" err="1" smtClean="0"/>
              <a:t>coupling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external</a:t>
            </a:r>
            <a:r>
              <a:rPr lang="de-CH" dirty="0" smtClean="0"/>
              <a:t> </a:t>
            </a:r>
            <a:r>
              <a:rPr lang="de-CH" dirty="0" err="1" smtClean="0"/>
              <a:t>pressure</a:t>
            </a:r>
            <a:r>
              <a:rPr lang="de-CH" dirty="0" smtClean="0"/>
              <a:t> </a:t>
            </a:r>
            <a:r>
              <a:rPr lang="de-CH" dirty="0" err="1" smtClean="0"/>
              <a:t>bath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25.05.2015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670370"/>
              </p:ext>
            </p:extLst>
          </p:nvPr>
        </p:nvGraphicFramePr>
        <p:xfrm>
          <a:off x="1048622" y="3975123"/>
          <a:ext cx="5211951" cy="910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3" imgW="2400120" imgH="419040" progId="Equation.DSMT4">
                  <p:embed/>
                </p:oleObj>
              </mc:Choice>
              <mc:Fallback>
                <p:oleObj name="Equation" r:id="rId3" imgW="2400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8622" y="3975123"/>
                        <a:ext cx="5211951" cy="910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747882"/>
              </p:ext>
            </p:extLst>
          </p:nvPr>
        </p:nvGraphicFramePr>
        <p:xfrm>
          <a:off x="872454" y="5378399"/>
          <a:ext cx="4289158" cy="1398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5" imgW="1752480" imgH="571320" progId="Equation.DSMT4">
                  <p:embed/>
                </p:oleObj>
              </mc:Choice>
              <mc:Fallback>
                <p:oleObj name="Equation" r:id="rId5" imgW="17524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2454" y="5378399"/>
                        <a:ext cx="4289158" cy="1398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3251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25.05.2015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6327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 ETH Zuerich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</Words>
  <Application>Microsoft Office PowerPoint</Application>
  <PresentationFormat>Bildschirmpräsentation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Folienmaster ETH Zuerich</vt:lpstr>
      <vt:lpstr>MathType 6.0 Equation</vt:lpstr>
      <vt:lpstr>MD with Coupling to External Bath</vt:lpstr>
      <vt:lpstr>Motivation</vt:lpstr>
      <vt:lpstr>Implementation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Folienmaster ETH Zürich</dc:title>
  <dc:creator>Andrea Lingk</dc:creator>
  <cp:lastModifiedBy>Brutus</cp:lastModifiedBy>
  <cp:revision>83</cp:revision>
  <cp:lastPrinted>2013-06-08T11:22:51Z</cp:lastPrinted>
  <dcterms:created xsi:type="dcterms:W3CDTF">2013-05-24T16:23:39Z</dcterms:created>
  <dcterms:modified xsi:type="dcterms:W3CDTF">2015-05-25T13:32:30Z</dcterms:modified>
</cp:coreProperties>
</file>