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de Pablo" userId="bda0dc9bc6dc57bb" providerId="LiveId" clId="{B64C3A25-F2A8-4314-AFC1-70CF34790BB2}"/>
    <pc:docChg chg="modSld">
      <pc:chgData name="Felix de Pablo" userId="bda0dc9bc6dc57bb" providerId="LiveId" clId="{B64C3A25-F2A8-4314-AFC1-70CF34790BB2}" dt="2022-10-19T10:19:51.835" v="51" actId="20577"/>
      <pc:docMkLst>
        <pc:docMk/>
      </pc:docMkLst>
      <pc:sldChg chg="modSp mod">
        <pc:chgData name="Felix de Pablo" userId="bda0dc9bc6dc57bb" providerId="LiveId" clId="{B64C3A25-F2A8-4314-AFC1-70CF34790BB2}" dt="2022-10-19T10:17:13.502" v="33" actId="113"/>
        <pc:sldMkLst>
          <pc:docMk/>
          <pc:sldMk cId="0" sldId="258"/>
        </pc:sldMkLst>
        <pc:spChg chg="mod">
          <ac:chgData name="Felix de Pablo" userId="bda0dc9bc6dc57bb" providerId="LiveId" clId="{B64C3A25-F2A8-4314-AFC1-70CF34790BB2}" dt="2022-10-19T10:17:13.502" v="33" actId="113"/>
          <ac:spMkLst>
            <pc:docMk/>
            <pc:sldMk cId="0" sldId="258"/>
            <ac:spMk id="27650" creationId="{00000000-0000-0000-0000-000000000000}"/>
          </ac:spMkLst>
        </pc:spChg>
      </pc:sldChg>
      <pc:sldChg chg="modSp mod">
        <pc:chgData name="Felix de Pablo" userId="bda0dc9bc6dc57bb" providerId="LiveId" clId="{B64C3A25-F2A8-4314-AFC1-70CF34790BB2}" dt="2022-10-19T10:19:51.835" v="51" actId="20577"/>
        <pc:sldMkLst>
          <pc:docMk/>
          <pc:sldMk cId="0" sldId="264"/>
        </pc:sldMkLst>
        <pc:spChg chg="mod">
          <ac:chgData name="Felix de Pablo" userId="bda0dc9bc6dc57bb" providerId="LiveId" clId="{B64C3A25-F2A8-4314-AFC1-70CF34790BB2}" dt="2022-10-19T10:19:51.835" v="51" actId="20577"/>
          <ac:spMkLst>
            <pc:docMk/>
            <pc:sldMk cId="0" sldId="264"/>
            <ac:spMk id="3379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71A4B-2AAD-4EB5-A2E4-2101A98BE7FC}" type="datetimeFigureOut">
              <a:rPr lang="es-ES"/>
              <a:pPr>
                <a:defRPr/>
              </a:pPr>
              <a:t>19/10/2022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EF96F-C7A7-4C49-8EB1-631938BA61D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95D13-B17F-4247-9E48-F6B73B37EA38}" type="datetimeFigureOut">
              <a:rPr lang="es-ES"/>
              <a:pPr>
                <a:defRPr/>
              </a:pPr>
              <a:t>19/10/2022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1B757-1A57-4FAF-9994-F1C50B1C01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60D0F-F683-4D5A-833B-520D7B7C2997}" type="datetimeFigureOut">
              <a:rPr lang="es-ES"/>
              <a:pPr>
                <a:defRPr/>
              </a:pPr>
              <a:t>19/10/2022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42330-2137-4270-9505-32045B55791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4390F773-02B2-44FE-A8A1-10EB353A5F5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8B11448E-9986-415A-9F5F-0C3A3C81B3A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0BB61917-7EB5-44FF-95C9-A0122D87B4F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FD637630-27BD-4721-B743-7F990FBFFE4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22BF077-A0A6-407E-9597-C70B0A02AD6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54427935-C33C-459E-9A56-F10C1AEE9E1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10F6AA7C-3A7C-44C0-8395-50474C44DD9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822E1DE3-A4CB-485F-A43F-AA1371912C4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ACA0D-8D39-4C63-B9C0-45E2C74D601D}" type="datetimeFigureOut">
              <a:rPr lang="es-ES"/>
              <a:pPr>
                <a:defRPr/>
              </a:pPr>
              <a:t>19/10/2022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AFD45-3932-4D18-B18A-0C4DFD82F70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4F9ECA9-91A9-4AC5-A433-88D5C2A3A00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90CBA4F6-26B0-4543-BF63-DFF26AE77B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6B890405-2ECC-4E2D-8C47-BA7FEEB9EF1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F9566-9E79-49BB-AB0E-63604A9F941A}" type="datetimeFigureOut">
              <a:rPr lang="es-ES"/>
              <a:pPr>
                <a:defRPr/>
              </a:pPr>
              <a:t>19/10/2022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EBBD6-20F0-4F66-8E37-72BFDDC276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48B51-D48F-4891-9C16-331E7B7C9D15}" type="datetimeFigureOut">
              <a:rPr lang="es-ES"/>
              <a:pPr>
                <a:defRPr/>
              </a:pPr>
              <a:t>19/10/2022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6306C-9398-4CF0-9B83-0E1D4D9D17A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6A36F-5203-4F54-A656-A26537DB56EA}" type="datetimeFigureOut">
              <a:rPr lang="es-ES"/>
              <a:pPr>
                <a:defRPr/>
              </a:pPr>
              <a:t>19/10/2022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03A5F-F879-41FE-B66D-5B6A1DA415C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580DE-869B-4DF3-8668-B2BCD717C86F}" type="datetimeFigureOut">
              <a:rPr lang="es-ES"/>
              <a:pPr>
                <a:defRPr/>
              </a:pPr>
              <a:t>19/10/2022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7A53F-F075-4575-BE0C-0D8998E5F96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9A116-36E0-4EBE-8C71-744247FF6923}" type="datetimeFigureOut">
              <a:rPr lang="es-ES"/>
              <a:pPr>
                <a:defRPr/>
              </a:pPr>
              <a:t>19/10/2022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17D18-8A03-4847-93EA-7C9D7D68D1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42193-D837-4436-984A-4FDACE50FA5C}" type="datetimeFigureOut">
              <a:rPr lang="es-ES"/>
              <a:pPr>
                <a:defRPr/>
              </a:pPr>
              <a:t>19/10/2022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93F97-AAA2-4119-856F-64089933A8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D62DA-2722-4013-8070-CF266017D7BF}" type="datetimeFigureOut">
              <a:rPr lang="es-ES"/>
              <a:pPr>
                <a:defRPr/>
              </a:pPr>
              <a:t>19/10/2022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8A030-ECD0-4506-93DB-8B7AD751DA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DB7430-60DF-427B-ABE7-093AE822D7ED}" type="datetimeFigureOut">
              <a:rPr lang="es-ES"/>
              <a:pPr>
                <a:defRPr/>
              </a:pPr>
              <a:t>19/10/2022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878C67-BAEF-4769-A76E-6348226D41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3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5DFF79-C356-40C0-B335-04C95F26E503}" type="datetimeFigureOut">
              <a:rPr lang="es-ES"/>
              <a:pPr>
                <a:defRPr/>
              </a:pPr>
              <a:t>19/10/2022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3D48B4-AABE-43B7-97CD-AC4E35687E1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6700" dirty="0"/>
              <a:t>i18n</a:t>
            </a:r>
            <a:endParaRPr lang="es-ES" sz="6200" dirty="0"/>
          </a:p>
        </p:txBody>
      </p:sp>
      <p:sp>
        <p:nvSpPr>
          <p:cNvPr id="25602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F99799-B135-4546-9DBC-8CE8553A941B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i18n</a:t>
            </a:r>
          </a:p>
        </p:txBody>
      </p:sp>
      <p:sp>
        <p:nvSpPr>
          <p:cNvPr id="3481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También se puede acceder al </a:t>
            </a:r>
            <a:r>
              <a:rPr lang="es-ES" b="1"/>
              <a:t>boundle</a:t>
            </a:r>
            <a:r>
              <a:rPr lang="es-ES"/>
              <a:t> desde código, como siempre desde una aplicación Java</a:t>
            </a:r>
          </a:p>
          <a:p>
            <a:pPr eaLnBrk="1" hangingPunct="1"/>
            <a:endParaRPr lang="es-ES"/>
          </a:p>
          <a:p>
            <a:pPr eaLnBrk="1" hangingPunct="1"/>
            <a:endParaRPr lang="es-ES"/>
          </a:p>
          <a:p>
            <a:pPr eaLnBrk="1" hangingPunct="1"/>
            <a:endParaRPr lang="es-ES"/>
          </a:p>
          <a:p>
            <a:pPr eaLnBrk="1" hangingPunct="1"/>
            <a:endParaRPr lang="es-ES"/>
          </a:p>
          <a:p>
            <a:pPr eaLnBrk="1" hangingPunct="1"/>
            <a:endParaRPr lang="es-ES"/>
          </a:p>
          <a:p>
            <a:pPr eaLnBrk="1" hangingPunct="1"/>
            <a:endParaRPr lang="es-ES"/>
          </a:p>
          <a:p>
            <a:pPr eaLnBrk="1" hangingPunct="1"/>
            <a:endParaRPr lang="es-ES"/>
          </a:p>
          <a:p>
            <a:pPr eaLnBrk="1" hangingPunct="1"/>
            <a:endParaRPr lang="es-ES"/>
          </a:p>
        </p:txBody>
      </p:sp>
      <p:sp>
        <p:nvSpPr>
          <p:cNvPr id="34819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E1D67A-A387-4039-9627-1181E6F5D9E7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34820" name="5 CuadroTexto"/>
          <p:cNvSpPr txBox="1">
            <a:spLocks noChangeArrowheads="1"/>
          </p:cNvSpPr>
          <p:nvPr/>
        </p:nvSpPr>
        <p:spPr bwMode="auto">
          <a:xfrm>
            <a:off x="1258888" y="2781300"/>
            <a:ext cx="6734175" cy="8810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/>
            <a:r>
              <a:rPr lang="en-US">
                <a:sym typeface="Helvetica Light"/>
              </a:rPr>
              <a:t>ResourceBundle bundle = </a:t>
            </a:r>
          </a:p>
          <a:p>
            <a:pPr defTabSz="409575"/>
            <a:r>
              <a:rPr lang="en-US">
                <a:sym typeface="Helvetica Light"/>
              </a:rPr>
              <a:t>ResourceBundle.</a:t>
            </a:r>
            <a:r>
              <a:rPr lang="en-US" i="1">
                <a:sym typeface="Helvetica Light"/>
              </a:rPr>
              <a:t>getBundle</a:t>
            </a:r>
            <a:r>
              <a:rPr lang="en-US">
                <a:sym typeface="Helvetica Light"/>
              </a:rPr>
              <a:t>("es/resources/lenguaje", locale);</a:t>
            </a:r>
          </a:p>
          <a:p>
            <a:pPr defTabSz="409575" hangingPunct="0"/>
            <a:endParaRPr lang="en-US" sz="170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i18n</a:t>
            </a:r>
          </a:p>
        </p:txBody>
      </p:sp>
      <p:sp>
        <p:nvSpPr>
          <p:cNvPr id="266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Mecanismo estándar para la traducción de páginas sin generar contenidos distintos.</a:t>
            </a:r>
          </a:p>
          <a:p>
            <a:pPr eaLnBrk="1" hangingPunct="1"/>
            <a:r>
              <a:rPr lang="es-ES"/>
              <a:t>Soporte para múltiples “locales”.</a:t>
            </a:r>
          </a:p>
        </p:txBody>
      </p:sp>
      <p:sp>
        <p:nvSpPr>
          <p:cNvPr id="2662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176700-3D29-427A-AB21-7A2FD64258E9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i18n</a:t>
            </a:r>
          </a:p>
        </p:txBody>
      </p:sp>
      <p:sp>
        <p:nvSpPr>
          <p:cNvPr id="27650" name="1 Marcador de contenido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876800"/>
          </a:xfrm>
        </p:spPr>
        <p:txBody>
          <a:bodyPr/>
          <a:lstStyle/>
          <a:p>
            <a:pPr eaLnBrk="1" hangingPunct="1"/>
            <a:r>
              <a:rPr lang="es-ES" dirty="0"/>
              <a:t>Se debe configurar un </a:t>
            </a:r>
            <a:r>
              <a:rPr lang="es-ES" b="1" dirty="0"/>
              <a:t>Default </a:t>
            </a:r>
            <a:r>
              <a:rPr lang="es-ES" b="1" dirty="0" err="1"/>
              <a:t>Locale</a:t>
            </a:r>
            <a:r>
              <a:rPr lang="es-ES" dirty="0"/>
              <a:t> y los </a:t>
            </a:r>
            <a:r>
              <a:rPr lang="es-ES" b="1" dirty="0" err="1"/>
              <a:t>Supported</a:t>
            </a:r>
            <a:r>
              <a:rPr lang="es-ES" b="1" dirty="0"/>
              <a:t> Locales </a:t>
            </a:r>
            <a:r>
              <a:rPr lang="es-ES" dirty="0"/>
              <a:t>en el faces_config.xml.</a:t>
            </a:r>
          </a:p>
        </p:txBody>
      </p:sp>
      <p:sp>
        <p:nvSpPr>
          <p:cNvPr id="2765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4BC753-BA1F-458B-B839-B6B45F0DADBD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27652" name="4 CuadroTexto"/>
          <p:cNvSpPr txBox="1">
            <a:spLocks noChangeArrowheads="1"/>
          </p:cNvSpPr>
          <p:nvPr/>
        </p:nvSpPr>
        <p:spPr bwMode="auto">
          <a:xfrm>
            <a:off x="1281113" y="2820988"/>
            <a:ext cx="6734175" cy="2273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r>
              <a:rPr lang="es-ES" sz="1600" dirty="0"/>
              <a:t>&lt;</a:t>
            </a:r>
            <a:r>
              <a:rPr lang="es-ES" sz="1600" dirty="0" err="1"/>
              <a:t>application</a:t>
            </a:r>
            <a:r>
              <a:rPr lang="es-ES" sz="1600" dirty="0"/>
              <a:t>&gt;</a:t>
            </a:r>
          </a:p>
          <a:p>
            <a:r>
              <a:rPr lang="es-ES" sz="1600" dirty="0"/>
              <a:t>	&lt;</a:t>
            </a:r>
            <a:r>
              <a:rPr lang="es-ES" sz="1600" dirty="0" err="1"/>
              <a:t>locale-config</a:t>
            </a:r>
            <a:r>
              <a:rPr lang="es-ES" sz="1600" dirty="0"/>
              <a:t>&gt;</a:t>
            </a:r>
          </a:p>
          <a:p>
            <a:r>
              <a:rPr lang="es-ES" sz="1600" dirty="0"/>
              <a:t>		&lt;default-</a:t>
            </a:r>
            <a:r>
              <a:rPr lang="es-ES" sz="1600" dirty="0" err="1"/>
              <a:t>locale</a:t>
            </a:r>
            <a:r>
              <a:rPr lang="es-ES" sz="1600" dirty="0"/>
              <a:t>&gt;es&lt;/default-</a:t>
            </a:r>
            <a:r>
              <a:rPr lang="es-ES" sz="1600" dirty="0" err="1"/>
              <a:t>locale</a:t>
            </a:r>
            <a:r>
              <a:rPr lang="es-ES" sz="1600" dirty="0"/>
              <a:t>&gt;</a:t>
            </a:r>
          </a:p>
          <a:p>
            <a:r>
              <a:rPr lang="es-ES" sz="1600" dirty="0"/>
              <a:t>	&lt;/</a:t>
            </a:r>
            <a:r>
              <a:rPr lang="es-ES" sz="1600" dirty="0" err="1"/>
              <a:t>locale-config</a:t>
            </a:r>
            <a:r>
              <a:rPr lang="es-ES" sz="1600" dirty="0"/>
              <a:t>&gt;</a:t>
            </a:r>
          </a:p>
          <a:p>
            <a:r>
              <a:rPr lang="es-ES" sz="1600" dirty="0"/>
              <a:t>	&lt;</a:t>
            </a:r>
            <a:r>
              <a:rPr lang="es-ES" sz="1600" dirty="0" err="1"/>
              <a:t>resource-bundle</a:t>
            </a:r>
            <a:r>
              <a:rPr lang="es-ES" sz="1600" dirty="0"/>
              <a:t>&gt;</a:t>
            </a:r>
          </a:p>
          <a:p>
            <a:r>
              <a:rPr lang="es-ES" sz="1600" dirty="0"/>
              <a:t>		&lt;base-</a:t>
            </a:r>
            <a:r>
              <a:rPr lang="es-ES" sz="1600" dirty="0" err="1"/>
              <a:t>name</a:t>
            </a:r>
            <a:r>
              <a:rPr lang="es-ES" sz="1600" dirty="0"/>
              <a:t>&gt;</a:t>
            </a:r>
            <a:r>
              <a:rPr lang="es-ES" sz="1600" dirty="0" err="1"/>
              <a:t>es.resources.lenguaje</a:t>
            </a:r>
            <a:r>
              <a:rPr lang="es-ES" sz="1600" dirty="0"/>
              <a:t>&lt;/base-</a:t>
            </a:r>
            <a:r>
              <a:rPr lang="es-ES" sz="1600" dirty="0" err="1"/>
              <a:t>name</a:t>
            </a:r>
            <a:r>
              <a:rPr lang="es-ES" sz="1600" dirty="0"/>
              <a:t>&gt;</a:t>
            </a:r>
          </a:p>
          <a:p>
            <a:r>
              <a:rPr lang="es-ES" sz="1600" dirty="0"/>
              <a:t>		&lt;</a:t>
            </a:r>
            <a:r>
              <a:rPr lang="es-ES" sz="1600" dirty="0" err="1"/>
              <a:t>var</a:t>
            </a:r>
            <a:r>
              <a:rPr lang="es-ES" sz="1600" dirty="0"/>
              <a:t>&gt;mensaje&lt;/</a:t>
            </a:r>
            <a:r>
              <a:rPr lang="es-ES" sz="1600" dirty="0" err="1"/>
              <a:t>var</a:t>
            </a:r>
            <a:r>
              <a:rPr lang="es-ES" sz="1600" dirty="0"/>
              <a:t>&gt;</a:t>
            </a:r>
          </a:p>
          <a:p>
            <a:r>
              <a:rPr lang="es-ES" sz="1600" dirty="0"/>
              <a:t>	&lt;/</a:t>
            </a:r>
            <a:r>
              <a:rPr lang="es-ES" sz="1600" dirty="0" err="1"/>
              <a:t>resource-bundle</a:t>
            </a:r>
            <a:r>
              <a:rPr lang="es-ES" sz="1600" dirty="0"/>
              <a:t>&gt;</a:t>
            </a:r>
          </a:p>
          <a:p>
            <a:r>
              <a:rPr lang="es-ES" sz="1600" dirty="0"/>
              <a:t>&lt;/</a:t>
            </a:r>
            <a:r>
              <a:rPr lang="es-ES" sz="1600" dirty="0" err="1"/>
              <a:t>application</a:t>
            </a:r>
            <a:r>
              <a:rPr lang="es-ES" sz="1600" dirty="0"/>
              <a:t>&gt;</a:t>
            </a:r>
            <a:endParaRPr lang="en-US" sz="1700" dirty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i18n</a:t>
            </a:r>
          </a:p>
        </p:txBody>
      </p:sp>
      <p:sp>
        <p:nvSpPr>
          <p:cNvPr id="286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El </a:t>
            </a:r>
            <a:r>
              <a:rPr lang="es-ES" b="1"/>
              <a:t>Locale</a:t>
            </a:r>
            <a:r>
              <a:rPr lang="es-ES"/>
              <a:t> empleado, se puede recuperar de forma programática de la siguiente forma</a:t>
            </a:r>
          </a:p>
          <a:p>
            <a:pPr eaLnBrk="1" hangingPunct="1"/>
            <a:endParaRPr lang="es-ES"/>
          </a:p>
          <a:p>
            <a:pPr eaLnBrk="1" hangingPunct="1"/>
            <a:r>
              <a:rPr lang="es-ES"/>
              <a:t>También se puede modificar</a:t>
            </a:r>
          </a:p>
        </p:txBody>
      </p:sp>
      <p:sp>
        <p:nvSpPr>
          <p:cNvPr id="2867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B38A7B-23DA-4A49-8F47-6A08CBB28E2F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28676" name="4 CuadroTexto"/>
          <p:cNvSpPr txBox="1">
            <a:spLocks noChangeArrowheads="1"/>
          </p:cNvSpPr>
          <p:nvPr/>
        </p:nvSpPr>
        <p:spPr bwMode="auto">
          <a:xfrm>
            <a:off x="1281113" y="3241675"/>
            <a:ext cx="6734175" cy="3238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FacesContext.getCurrentInstance().getViewRoot().getLocale();</a:t>
            </a:r>
          </a:p>
        </p:txBody>
      </p:sp>
      <p:sp>
        <p:nvSpPr>
          <p:cNvPr id="28677" name="5 CuadroTexto"/>
          <p:cNvSpPr txBox="1">
            <a:spLocks noChangeArrowheads="1"/>
          </p:cNvSpPr>
          <p:nvPr/>
        </p:nvSpPr>
        <p:spPr bwMode="auto">
          <a:xfrm>
            <a:off x="1281113" y="4522788"/>
            <a:ext cx="6734175" cy="584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Locale locale = new Locale("es");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FacesContext.getCurrentInstance().getViewRoot().setLocale(locale);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i18n</a:t>
            </a:r>
          </a:p>
        </p:txBody>
      </p:sp>
      <p:sp>
        <p:nvSpPr>
          <p:cNvPr id="2969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Para el uso de mensajes traducidos, se deberán definir ficheros </a:t>
            </a:r>
            <a:r>
              <a:rPr lang="es-ES" b="1"/>
              <a:t>properties</a:t>
            </a:r>
            <a:r>
              <a:rPr lang="es-ES"/>
              <a:t> con los mensajes traducidos.</a:t>
            </a:r>
          </a:p>
          <a:p>
            <a:pPr eaLnBrk="1" hangingPunct="1"/>
            <a:r>
              <a:rPr lang="es-ES"/>
              <a:t>Se pueden parametrizar los mensajes, empleando la sintaxis </a:t>
            </a:r>
            <a:r>
              <a:rPr lang="es-ES" b="1"/>
              <a:t>{0}</a:t>
            </a:r>
          </a:p>
        </p:txBody>
      </p:sp>
      <p:sp>
        <p:nvSpPr>
          <p:cNvPr id="29699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690C4B-BF41-45FE-AC8D-4980D6F6C1EE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i18n</a:t>
            </a:r>
          </a:p>
        </p:txBody>
      </p:sp>
      <p:sp>
        <p:nvSpPr>
          <p:cNvPr id="3072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A modo de recordatorio, los properties, contienen pares clave-valor, donde cada propertie puede contener el mismo número de elementos que han sido traducido al locale específico.</a:t>
            </a:r>
          </a:p>
          <a:p>
            <a:pPr lvl="1" eaLnBrk="1" hangingPunct="1"/>
            <a:r>
              <a:rPr lang="es-ES"/>
              <a:t>Objeto para el locale es: MY_MESSAGE=Mi mensaje</a:t>
            </a:r>
          </a:p>
          <a:p>
            <a:pPr lvl="1" eaLnBrk="1" hangingPunct="1"/>
            <a:r>
              <a:rPr lang="es-ES"/>
              <a:t>Objeto para el locale en: MY_MESSAGE=My message</a:t>
            </a:r>
          </a:p>
        </p:txBody>
      </p:sp>
      <p:sp>
        <p:nvSpPr>
          <p:cNvPr id="30723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AB6C01-3010-4163-958C-25A6823B9CC9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i18n</a:t>
            </a:r>
          </a:p>
        </p:txBody>
      </p:sp>
      <p:sp>
        <p:nvSpPr>
          <p:cNvPr id="3174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La definición del objeto establece la siguiente forma de localizar un recurso Resource Bundle, que en principio será un fichero cuyo nombre estará compuesto del siguiente modo:</a:t>
            </a:r>
          </a:p>
          <a:p>
            <a:pPr lvl="1" eaLnBrk="1" hangingPunct="1"/>
            <a:r>
              <a:rPr lang="es-ES"/>
              <a:t>baseName + "_" + language + "_" + country + "_" + variant</a:t>
            </a:r>
          </a:p>
        </p:txBody>
      </p:sp>
      <p:sp>
        <p:nvSpPr>
          <p:cNvPr id="3174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94D125-67D5-44AD-B027-2343D3DFC031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i18n</a:t>
            </a:r>
          </a:p>
        </p:txBody>
      </p:sp>
      <p:sp>
        <p:nvSpPr>
          <p:cNvPr id="3277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Los properties aparte de cargalos en en faces-config, también se pueden cargar en cada página de manera individual de cargar como </a:t>
            </a:r>
            <a:r>
              <a:rPr lang="es-ES" b="1"/>
              <a:t>Boundles</a:t>
            </a:r>
            <a:endParaRPr lang="es-ES"/>
          </a:p>
          <a:p>
            <a:pPr eaLnBrk="1" hangingPunct="1"/>
            <a:endParaRPr lang="es-ES" b="1"/>
          </a:p>
          <a:p>
            <a:pPr eaLnBrk="1" hangingPunct="1"/>
            <a:endParaRPr lang="es-ES"/>
          </a:p>
        </p:txBody>
      </p:sp>
      <p:sp>
        <p:nvSpPr>
          <p:cNvPr id="3277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4D4525-82F9-48AC-90D7-47BFE391981F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32772" name="4 CuadroTexto"/>
          <p:cNvSpPr txBox="1">
            <a:spLocks noChangeArrowheads="1"/>
          </p:cNvSpPr>
          <p:nvPr/>
        </p:nvSpPr>
        <p:spPr bwMode="auto">
          <a:xfrm>
            <a:off x="1395413" y="3213100"/>
            <a:ext cx="6734175" cy="3317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&lt;f:loadBundle basename=”MyMessages” var=”msg” /&gt;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i18n</a:t>
            </a:r>
          </a:p>
        </p:txBody>
      </p:sp>
      <p:sp>
        <p:nvSpPr>
          <p:cNvPr id="3379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Para emplear i18n en las vistas, podemos emplear JSF EL</a:t>
            </a:r>
          </a:p>
          <a:p>
            <a:pPr eaLnBrk="1" hangingPunct="1"/>
            <a:endParaRPr lang="es-ES" dirty="0"/>
          </a:p>
          <a:p>
            <a:pPr eaLnBrk="1" hangingPunct="1"/>
            <a:endParaRPr lang="es-ES" dirty="0"/>
          </a:p>
          <a:p>
            <a:pPr eaLnBrk="1" hangingPunct="1"/>
            <a:r>
              <a:rPr lang="es-ES" dirty="0"/>
              <a:t>En el anterior ejemplo, han de existir los ficheros</a:t>
            </a:r>
          </a:p>
          <a:p>
            <a:pPr lvl="1" eaLnBrk="1" hangingPunct="1"/>
            <a:r>
              <a:rPr lang="es-ES" dirty="0" err="1"/>
              <a:t>MyMessages_es.properties</a:t>
            </a:r>
            <a:endParaRPr lang="es-ES" dirty="0"/>
          </a:p>
          <a:p>
            <a:pPr lvl="1" eaLnBrk="1" hangingPunct="1"/>
            <a:r>
              <a:rPr lang="es-ES" dirty="0" err="1"/>
              <a:t>MyMessages_en.properties</a:t>
            </a:r>
            <a:r>
              <a:rPr lang="es-ES" dirty="0"/>
              <a:t> </a:t>
            </a:r>
          </a:p>
        </p:txBody>
      </p:sp>
      <p:sp>
        <p:nvSpPr>
          <p:cNvPr id="3379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8ED3F3-C562-4077-8C2D-4F6DCBE2CF0D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33796" name="5 CuadroTexto"/>
          <p:cNvSpPr txBox="1">
            <a:spLocks noChangeArrowheads="1"/>
          </p:cNvSpPr>
          <p:nvPr/>
        </p:nvSpPr>
        <p:spPr bwMode="auto">
          <a:xfrm>
            <a:off x="1204913" y="2636838"/>
            <a:ext cx="6734175" cy="3254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&lt;h:outputText value=”#{msg.mymessage}” /&gt;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dad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386</Words>
  <Application>Microsoft Office PowerPoint</Application>
  <PresentationFormat>Presentación en pantalla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 Light</vt:lpstr>
      <vt:lpstr>Tema de Office</vt:lpstr>
      <vt:lpstr>Claridad</vt:lpstr>
      <vt:lpstr>Presentación de PowerPoint</vt:lpstr>
      <vt:lpstr>i18n</vt:lpstr>
      <vt:lpstr>i18n</vt:lpstr>
      <vt:lpstr>i18n</vt:lpstr>
      <vt:lpstr>i18n</vt:lpstr>
      <vt:lpstr>i18n</vt:lpstr>
      <vt:lpstr>i18n</vt:lpstr>
      <vt:lpstr>i18n</vt:lpstr>
      <vt:lpstr>i18n</vt:lpstr>
      <vt:lpstr>i18n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</dc:creator>
  <cp:lastModifiedBy>Felix de Pablo</cp:lastModifiedBy>
  <cp:revision>9</cp:revision>
  <dcterms:created xsi:type="dcterms:W3CDTF">2015-04-26T09:54:12Z</dcterms:created>
  <dcterms:modified xsi:type="dcterms:W3CDTF">2022-10-19T10:19:55Z</dcterms:modified>
</cp:coreProperties>
</file>