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C408A-4F98-42F2-8FE9-2452902B7011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384B2-B77A-4E60-B9D9-D89A5F144F3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B1165-C91A-4451-8290-0530629A2CA6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0F624-BF1C-4AB7-8546-36EBE85B83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A0B7D-9645-447F-A010-6CA524FD1697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3E15-7B49-4B31-954C-CF3C5CE5E4D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942EC-668C-41D7-945F-8D68F28C55FF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6B56A-9EC3-4BE8-9E55-D628CB6E43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BF842-6162-4F99-A4F9-9409FDF6068B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34592-943E-4F4C-88B6-C278A0DE78F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C9490-B341-4F56-B6A4-D4E8E4A2AB0C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609C7-9D0A-43BC-9488-71B98CACD38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BD2AB-0D7E-49C8-8BCF-22A20AA84A71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E0E88-CCAB-4EB3-9513-09C4AB43F46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EA6FA-6ABA-45AA-AF82-730B212418ED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B19C7-9ECA-4158-AD41-63AE8CC87C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CA473-F71F-4540-8FA6-C2B2C7E095DF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23C1C-2120-49B3-B353-C9247F29D7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B2E37-2EC6-4388-B2BC-070BD8AFC7CB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0D79B-A02A-4F62-9C1E-D05ADAD998A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85E75-3594-4A13-B92E-8C17E7F745DC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53DAD-CBF8-4787-B423-73F7F2B207C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C14248D-7002-4DB4-AE9B-40EF82BD19E8}" type="datetimeFigureOut">
              <a:rPr lang="es-ES"/>
              <a:pPr>
                <a:defRPr/>
              </a:pPr>
              <a:t>29/04/2015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E7051B1-0B94-4D61-8466-047A9C08DF0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0" r:id="rId4"/>
    <p:sldLayoutId id="2147483674" r:id="rId5"/>
    <p:sldLayoutId id="2147483669" r:id="rId6"/>
    <p:sldLayoutId id="2147483668" r:id="rId7"/>
    <p:sldLayoutId id="2147483675" r:id="rId8"/>
    <p:sldLayoutId id="2147483667" r:id="rId9"/>
    <p:sldLayoutId id="2147483666" r:id="rId10"/>
    <p:sldLayoutId id="214748366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6700" dirty="0" err="1"/>
              <a:t>Facelets</a:t>
            </a:r>
            <a:endParaRPr lang="es-ES" sz="6200" dirty="0"/>
          </a:p>
        </p:txBody>
      </p:sp>
      <p:sp>
        <p:nvSpPr>
          <p:cNvPr id="13314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07E0929-5627-46F6-B3B7-8936D61EA6C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err="1" smtClean="0"/>
              <a:t>Facelets</a:t>
            </a:r>
            <a:endParaRPr lang="es-ES" dirty="0"/>
          </a:p>
        </p:txBody>
      </p:sp>
      <p:sp>
        <p:nvSpPr>
          <p:cNvPr id="14338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Permiten generar las vistas empleando plantillas.</a:t>
            </a:r>
          </a:p>
          <a:p>
            <a:r>
              <a:rPr lang="es-ES" smtClean="0"/>
              <a:t>Dispone de un </a:t>
            </a:r>
            <a:r>
              <a:rPr lang="es-ES" b="1" smtClean="0"/>
              <a:t>namespace</a:t>
            </a:r>
            <a:r>
              <a:rPr lang="es-ES" smtClean="0"/>
              <a:t> para las etiquetas</a:t>
            </a:r>
          </a:p>
          <a:p>
            <a:endParaRPr lang="es-ES" smtClean="0"/>
          </a:p>
          <a:p>
            <a:r>
              <a:rPr lang="es-ES" smtClean="0"/>
              <a:t>La plantilla se define como una vista normal, definiendo huecos en los que se podrán insertar elementos que varían.</a:t>
            </a:r>
          </a:p>
        </p:txBody>
      </p:sp>
      <p:sp>
        <p:nvSpPr>
          <p:cNvPr id="14339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717C79-1D9B-4167-A34D-0A68A717FC6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  <p:sp>
        <p:nvSpPr>
          <p:cNvPr id="14340" name="4 CuadroTexto"/>
          <p:cNvSpPr txBox="1">
            <a:spLocks noChangeArrowheads="1"/>
          </p:cNvSpPr>
          <p:nvPr/>
        </p:nvSpPr>
        <p:spPr bwMode="auto">
          <a:xfrm>
            <a:off x="1258888" y="4292600"/>
            <a:ext cx="6734175" cy="3317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s-ES" sz="1700"/>
              <a:t>xmlns:ui="http://java.sun.com/jsf/facelets"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err="1" smtClean="0"/>
              <a:t>Facelets</a:t>
            </a:r>
            <a:endParaRPr lang="es-ES" dirty="0"/>
          </a:p>
        </p:txBody>
      </p:sp>
      <p:sp>
        <p:nvSpPr>
          <p:cNvPr id="15362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D37E6C8-BA3B-4707-8C79-6D70F61E6EA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  <p:pic>
        <p:nvPicPr>
          <p:cNvPr id="15363" name="Pictu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713" y="1960563"/>
            <a:ext cx="7443787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err="1" smtClean="0"/>
              <a:t>Facelets</a:t>
            </a:r>
            <a:endParaRPr lang="es-ES" dirty="0"/>
          </a:p>
        </p:txBody>
      </p:sp>
      <p:sp>
        <p:nvSpPr>
          <p:cNvPr id="16386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En la plantilla, los huecos, serán definidos con la etiqueta.</a:t>
            </a:r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Las paginas que empleen la plantilla, tendrán como nodo principal</a:t>
            </a:r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Y definirán el relleno de los huecos con</a:t>
            </a:r>
          </a:p>
        </p:txBody>
      </p:sp>
      <p:sp>
        <p:nvSpPr>
          <p:cNvPr id="16387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3454603-BDFA-4564-B525-C30046622FB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  <p:sp>
        <p:nvSpPr>
          <p:cNvPr id="16388" name="4 CuadroTexto"/>
          <p:cNvSpPr txBox="1">
            <a:spLocks noChangeArrowheads="1"/>
          </p:cNvSpPr>
          <p:nvPr/>
        </p:nvSpPr>
        <p:spPr bwMode="auto">
          <a:xfrm>
            <a:off x="1042988" y="2205038"/>
            <a:ext cx="6734175" cy="3317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s-ES" sz="1700"/>
              <a:t>&lt;ui:insert name=“head”&gt;</a:t>
            </a:r>
          </a:p>
        </p:txBody>
      </p:sp>
      <p:sp>
        <p:nvSpPr>
          <p:cNvPr id="16389" name="5 CuadroTexto"/>
          <p:cNvSpPr txBox="1">
            <a:spLocks noChangeArrowheads="1"/>
          </p:cNvSpPr>
          <p:nvPr/>
        </p:nvSpPr>
        <p:spPr bwMode="auto">
          <a:xfrm>
            <a:off x="1116013" y="3933825"/>
            <a:ext cx="6734175" cy="3317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s-ES" sz="1700"/>
              <a:t>&lt;ui:composition template=“/plantilla.xhtml"&gt;</a:t>
            </a:r>
          </a:p>
        </p:txBody>
      </p:sp>
      <p:sp>
        <p:nvSpPr>
          <p:cNvPr id="16390" name="6 CuadroTexto"/>
          <p:cNvSpPr txBox="1">
            <a:spLocks noChangeArrowheads="1"/>
          </p:cNvSpPr>
          <p:nvPr/>
        </p:nvSpPr>
        <p:spPr bwMode="auto">
          <a:xfrm>
            <a:off x="1116013" y="5157788"/>
            <a:ext cx="6734175" cy="33178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s-ES" sz="1700"/>
              <a:t>&lt;ui:define name=“head”&gt;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ES" dirty="0" err="1" smtClean="0"/>
              <a:t>Facelets</a:t>
            </a:r>
            <a:endParaRPr lang="es-ES" dirty="0"/>
          </a:p>
        </p:txBody>
      </p:sp>
      <p:sp>
        <p:nvSpPr>
          <p:cNvPr id="17410" name="1 Marcador de contenido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876800"/>
          </a:xfrm>
        </p:spPr>
        <p:txBody>
          <a:bodyPr/>
          <a:lstStyle/>
          <a:p>
            <a:r>
              <a:rPr lang="es-ES" smtClean="0"/>
              <a:t>O también con</a:t>
            </a:r>
          </a:p>
          <a:p>
            <a:endParaRPr lang="es-ES" smtClean="0"/>
          </a:p>
          <a:p>
            <a:endParaRPr lang="es-ES" smtClean="0"/>
          </a:p>
          <a:p>
            <a:r>
              <a:rPr lang="es-ES" smtClean="0"/>
              <a:t>Que permite referencia a ficheros </a:t>
            </a:r>
            <a:r>
              <a:rPr lang="es-ES" b="1" smtClean="0"/>
              <a:t>xhtml</a:t>
            </a:r>
            <a:r>
              <a:rPr lang="es-ES" smtClean="0"/>
              <a:t>, a los cuales puede pasarles parámetros.</a:t>
            </a:r>
          </a:p>
          <a:p>
            <a:endParaRPr lang="es-ES" smtClean="0"/>
          </a:p>
        </p:txBody>
      </p:sp>
      <p:sp>
        <p:nvSpPr>
          <p:cNvPr id="17411" name="2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6B4882-93F6-444E-8F53-84C3CDED562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  <p:sp>
        <p:nvSpPr>
          <p:cNvPr id="17412" name="4 CuadroTexto"/>
          <p:cNvSpPr txBox="1">
            <a:spLocks noChangeArrowheads="1"/>
          </p:cNvSpPr>
          <p:nvPr/>
        </p:nvSpPr>
        <p:spPr bwMode="auto">
          <a:xfrm>
            <a:off x="1258888" y="2349500"/>
            <a:ext cx="6734175" cy="3317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es-ES" sz="1700"/>
              <a:t>&lt;ui:include src=“cabecera.xhtml”&gt;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laridad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</TotalTime>
  <Words>100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Plantilla de diseño</vt:lpstr>
      </vt:variant>
      <vt:variant>
        <vt:i4>5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Claridad</vt:lpstr>
      <vt:lpstr>Claridad</vt:lpstr>
      <vt:lpstr>Claridad</vt:lpstr>
      <vt:lpstr>Claridad</vt:lpstr>
      <vt:lpstr>Claridad</vt:lpstr>
      <vt:lpstr>Diapositiva 1</vt:lpstr>
      <vt:lpstr>Facelets</vt:lpstr>
      <vt:lpstr>Facelets</vt:lpstr>
      <vt:lpstr>Facelets</vt:lpstr>
      <vt:lpstr>Facelets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Felix</dc:creator>
  <cp:lastModifiedBy>Gemma</cp:lastModifiedBy>
  <cp:revision>4</cp:revision>
  <dcterms:created xsi:type="dcterms:W3CDTF">2015-04-26T15:03:00Z</dcterms:created>
  <dcterms:modified xsi:type="dcterms:W3CDTF">2015-04-29T21:11:21Z</dcterms:modified>
</cp:coreProperties>
</file>