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B9743-40E2-4B9B-96A4-618E71C5D484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76CE4-A32B-4E0C-BE2A-3B9AA1583E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E394D-DE2C-4F51-857A-2FF3A87990EA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F083E-5104-4AC3-8212-94F52DAB50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FE143-34E4-46C1-95E3-9211D716A008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3752-593C-4999-8185-91CA631675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3BC3655-1F87-42EB-9A9E-224F9DC2C50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2889FB1-359F-4511-9AF2-6771337889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B570D35-E932-4858-AF5C-00BB3BA5F3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C9E8DE4F-6AB0-400C-B9B4-756A190FF45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AB37F44-6F4E-4A77-A5ED-4BDCD00D8D5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C899EF2-89E0-4336-A1C8-92E603C62B5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6F3FA95-EA26-45AC-8B0C-CF766F47B9F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749B33B-389B-4A61-9BB6-5E803FFF39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82649-4A95-476C-AFC1-7F2AAE29785B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8EC2-098E-4F00-936E-608703AABDA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DC908706-AEB7-4E49-92D8-7DE784C37E4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CBCFA4F2-F58A-4FB0-B6C9-7CCC8EFDA8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04434578-7064-4340-B3F2-59F365F016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94987-6A1E-440A-AB9E-DE8D666011F7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F2F35-AA75-4483-9E36-14EA165EA5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C977F-E348-49E6-90C6-2171AC73596F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90713-6067-44DE-88C6-93A08ACF0CF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01A28-5169-4141-A6A2-50C2BB60E299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5FB45-2F4F-48C2-955F-0C3C2ED36E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B7897-69B0-4CA8-8036-E8A32067BE07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D841B-E5A8-49D0-9C1F-9A4B26A5699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F4D44-9580-449E-BE30-7E5493220E96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D5A55-4BA3-4C42-8E2E-12018C2F43C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AF6BE-E901-4CE3-BD08-955068A84331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14045-E5C4-4BD1-89C5-D378D7B117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12B64-E7FB-418B-ABC8-20F86D123826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6EB94-D6D3-4D85-98C0-F0FBBC64713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3B934C-BD30-4166-B969-3403DD52F573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B3DB4E-E858-49A3-8C72-EDED5CC770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2C167C-FAFE-44C0-A115-99BF4E33D1CD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856CF5-D5D3-4B08-80A2-BA407D5D1A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6700" dirty="0" err="1"/>
              <a:t>Javascript</a:t>
            </a:r>
            <a:r>
              <a:rPr lang="es-ES" sz="6700" dirty="0"/>
              <a:t> y AJAX</a:t>
            </a:r>
            <a:endParaRPr lang="es-ES" sz="6200" dirty="0"/>
          </a:p>
        </p:txBody>
      </p:sp>
      <p:sp>
        <p:nvSpPr>
          <p:cNvPr id="25602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06BFF9-987B-4080-8CFF-69E40DB662CF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266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El acceso a los elementos de un formulario definido con JSF desde Javascript, sigue la siguiente pauta.</a:t>
            </a:r>
          </a:p>
          <a:p>
            <a:pPr lvl="1"/>
            <a:r>
              <a:rPr lang="es-ES" smtClean="0"/>
              <a:t>Los Id de los componentes de los formularios, se construyen como sigue</a:t>
            </a:r>
          </a:p>
          <a:p>
            <a:pPr lvl="1"/>
            <a:endParaRPr lang="es-ES" smtClean="0"/>
          </a:p>
          <a:p>
            <a:pPr lvl="1"/>
            <a:r>
              <a:rPr lang="es-ES" smtClean="0"/>
              <a:t>Por lo que el acceso se hará</a:t>
            </a:r>
          </a:p>
        </p:txBody>
      </p:sp>
      <p:sp>
        <p:nvSpPr>
          <p:cNvPr id="2662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C79CE4-2C3A-44EE-8A3E-42CEC315CF83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6628" name="4 CuadroTexto"/>
          <p:cNvSpPr txBox="1">
            <a:spLocks noChangeArrowheads="1"/>
          </p:cNvSpPr>
          <p:nvPr/>
        </p:nvSpPr>
        <p:spPr bwMode="auto">
          <a:xfrm>
            <a:off x="1281113" y="4167188"/>
            <a:ext cx="6734175" cy="3254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s-ES" altLang="es-ES" sz="17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idFormulario:idNodo</a:t>
            </a:r>
            <a:endParaRPr lang="en-US" sz="170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6629" name="5 CuadroTexto"/>
          <p:cNvSpPr txBox="1">
            <a:spLocks noChangeArrowheads="1"/>
          </p:cNvSpPr>
          <p:nvPr/>
        </p:nvSpPr>
        <p:spPr bwMode="auto">
          <a:xfrm>
            <a:off x="1281113" y="5180013"/>
            <a:ext cx="6734175" cy="3254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s-ES" altLang="es-ES" sz="17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document.getElementById(“idFormulario:idNodo”)</a:t>
            </a:r>
            <a:endParaRPr lang="en-US" sz="170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 smtClean="0"/>
              <a:t>AJAX</a:t>
            </a:r>
            <a:endParaRPr lang="es-ES" dirty="0"/>
          </a:p>
        </p:txBody>
      </p:sp>
      <p:sp>
        <p:nvSpPr>
          <p:cNvPr id="276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AJAX persigue sustituir las recargas completas de las paginas producidas por peticiones postback, por recargas parciales de los componentes deseados.</a:t>
            </a:r>
          </a:p>
          <a:p>
            <a:r>
              <a:rPr lang="es-ES" smtClean="0"/>
              <a:t>El soporte de Ajax, se basa en el tag &lt;</a:t>
            </a:r>
            <a:r>
              <a:rPr lang="es-ES" b="1" smtClean="0"/>
              <a:t>f:ajax</a:t>
            </a:r>
            <a:r>
              <a:rPr lang="es-ES" smtClean="0"/>
              <a:t>&gt;, que asociado a un componente con un evento definido.</a:t>
            </a:r>
          </a:p>
        </p:txBody>
      </p:sp>
      <p:sp>
        <p:nvSpPr>
          <p:cNvPr id="2765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1A589C-F731-45CC-B8AF-4070E5555B97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 smtClean="0"/>
              <a:t>AJAX</a:t>
            </a:r>
            <a:endParaRPr lang="es-ES" dirty="0"/>
          </a:p>
        </p:txBody>
      </p:sp>
      <p:sp>
        <p:nvSpPr>
          <p:cNvPr id="286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El tag &lt;</a:t>
            </a:r>
            <a:r>
              <a:rPr lang="es-ES" b="1" smtClean="0"/>
              <a:t>f:ajax</a:t>
            </a:r>
            <a:r>
              <a:rPr lang="es-ES" smtClean="0"/>
              <a:t>&gt;, tiene dos parámetros importantes</a:t>
            </a:r>
          </a:p>
          <a:p>
            <a:pPr lvl="1"/>
            <a:r>
              <a:rPr lang="es-ES" b="1" smtClean="0"/>
              <a:t>Render</a:t>
            </a:r>
            <a:r>
              <a:rPr lang="es-ES" smtClean="0"/>
              <a:t> – Los elementos a actualizar con la respuesta. </a:t>
            </a:r>
          </a:p>
          <a:p>
            <a:pPr lvl="1"/>
            <a:r>
              <a:rPr lang="es-ES" b="1" smtClean="0"/>
              <a:t>Execute</a:t>
            </a:r>
            <a:r>
              <a:rPr lang="es-ES" smtClean="0"/>
              <a:t> – Los datos a enviar al servidor en la petición para operar.</a:t>
            </a:r>
          </a:p>
        </p:txBody>
      </p:sp>
      <p:sp>
        <p:nvSpPr>
          <p:cNvPr id="2867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DA2966-A182-4BCD-BF4F-C727D7E13DBB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 smtClean="0"/>
              <a:t>AJAX</a:t>
            </a:r>
            <a:endParaRPr lang="es-ES" dirty="0"/>
          </a:p>
        </p:txBody>
      </p:sp>
      <p:sp>
        <p:nvSpPr>
          <p:cNvPr id="296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En ambos atributos, se pueden poner los ID separados por espacios, de los componentes afectados, o bien recurrir a las siguientes constantes.</a:t>
            </a:r>
          </a:p>
          <a:p>
            <a:pPr lvl="1"/>
            <a:r>
              <a:rPr lang="es-ES" smtClean="0"/>
              <a:t>@</a:t>
            </a:r>
            <a:r>
              <a:rPr lang="es-ES" b="1" smtClean="0"/>
              <a:t>all</a:t>
            </a:r>
            <a:r>
              <a:rPr lang="es-ES" smtClean="0"/>
              <a:t> – Opera con toda la vista</a:t>
            </a:r>
          </a:p>
          <a:p>
            <a:pPr lvl="1"/>
            <a:r>
              <a:rPr lang="es-ES" smtClean="0"/>
              <a:t>@</a:t>
            </a:r>
            <a:r>
              <a:rPr lang="es-ES" b="1" smtClean="0"/>
              <a:t>form</a:t>
            </a:r>
            <a:r>
              <a:rPr lang="es-ES" smtClean="0"/>
              <a:t> – Opera con el formulario donde este la etiqueta.</a:t>
            </a:r>
          </a:p>
          <a:p>
            <a:pPr lvl="1"/>
            <a:r>
              <a:rPr lang="es-ES" smtClean="0"/>
              <a:t>@</a:t>
            </a:r>
            <a:r>
              <a:rPr lang="es-ES" b="1" smtClean="0"/>
              <a:t>this</a:t>
            </a:r>
            <a:r>
              <a:rPr lang="es-ES" smtClean="0"/>
              <a:t> – Opera con el elemento que provoca el evento.</a:t>
            </a:r>
          </a:p>
          <a:p>
            <a:pPr lvl="1"/>
            <a:r>
              <a:rPr lang="es-ES" smtClean="0"/>
              <a:t>@</a:t>
            </a:r>
            <a:r>
              <a:rPr lang="es-ES" b="1" smtClean="0"/>
              <a:t>none</a:t>
            </a:r>
            <a:r>
              <a:rPr lang="es-ES" smtClean="0"/>
              <a:t> – No opera con datos.</a:t>
            </a:r>
          </a:p>
        </p:txBody>
      </p:sp>
      <p:sp>
        <p:nvSpPr>
          <p:cNvPr id="2969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9BDC5A-4037-4A2B-BAC9-00B6AD9A3FBC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 smtClean="0"/>
              <a:t>AJAX</a:t>
            </a:r>
            <a:endParaRPr lang="es-ES" dirty="0"/>
          </a:p>
        </p:txBody>
      </p:sp>
      <p:sp>
        <p:nvSpPr>
          <p:cNvPr id="307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Un ejemplo</a:t>
            </a:r>
          </a:p>
        </p:txBody>
      </p:sp>
      <p:sp>
        <p:nvSpPr>
          <p:cNvPr id="3072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E8EEB99-20A7-4759-83B1-AB503EA4E700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0724" name="4 CuadroTexto"/>
          <p:cNvSpPr txBox="1">
            <a:spLocks noChangeArrowheads="1"/>
          </p:cNvSpPr>
          <p:nvPr/>
        </p:nvSpPr>
        <p:spPr bwMode="auto">
          <a:xfrm>
            <a:off x="1281113" y="2263775"/>
            <a:ext cx="6734175" cy="26622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&lt;h:form&gt;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&lt;h:inputText value="#{bankingBeanAjax.customerId}"/&gt;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&lt;h:inputSecret value="#{bankingBeanAjax.password}"/&gt;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&lt;h:commandButton value="Show Current Balance" 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				action="#{bankingBeanAjax.showBalance}"&gt;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	&lt;f:ajax execute="@form“ render="ajaxMessage1"/&gt;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&lt;/h:commandButton&gt;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&lt;h:outputText value="#{bankingBeanAjax.message}"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				id="ajaxMessage1"/&gt;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&lt;/h:form&gt;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dad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198</Words>
  <Application>Microsoft Office PowerPoint</Application>
  <PresentationFormat>Presentación en pantalla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13</vt:i4>
      </vt:variant>
      <vt:variant>
        <vt:lpstr>Títulos de diapositiva</vt:lpstr>
      </vt:variant>
      <vt:variant>
        <vt:i4>6</vt:i4>
      </vt:variant>
    </vt:vector>
  </HeadingPairs>
  <TitlesOfParts>
    <vt:vector size="23" baseType="lpstr">
      <vt:lpstr>Calibri</vt:lpstr>
      <vt:lpstr>Arial</vt:lpstr>
      <vt:lpstr>Gill Sans</vt:lpstr>
      <vt:lpstr>Helvetica Light</vt:lpstr>
      <vt:lpstr>Tema de Office</vt:lpstr>
      <vt:lpstr>Claridad</vt:lpstr>
      <vt:lpstr>Claridad</vt:lpstr>
      <vt:lpstr>Claridad</vt:lpstr>
      <vt:lpstr>Claridad</vt:lpstr>
      <vt:lpstr>Claridad</vt:lpstr>
      <vt:lpstr>Claridad</vt:lpstr>
      <vt:lpstr>Claridad</vt:lpstr>
      <vt:lpstr>Claridad</vt:lpstr>
      <vt:lpstr>Claridad</vt:lpstr>
      <vt:lpstr>Claridad</vt:lpstr>
      <vt:lpstr>Claridad</vt:lpstr>
      <vt:lpstr>Claridad</vt:lpstr>
      <vt:lpstr>Diapositiva 1</vt:lpstr>
      <vt:lpstr>Formularios</vt:lpstr>
      <vt:lpstr>AJAX</vt:lpstr>
      <vt:lpstr>AJAX</vt:lpstr>
      <vt:lpstr>AJAX</vt:lpstr>
      <vt:lpstr>AJAX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Gemma</cp:lastModifiedBy>
  <cp:revision>2</cp:revision>
  <dcterms:created xsi:type="dcterms:W3CDTF">2015-04-26T14:59:03Z</dcterms:created>
  <dcterms:modified xsi:type="dcterms:W3CDTF">2015-04-29T20:34:39Z</dcterms:modified>
</cp:coreProperties>
</file>