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0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B816DA50-1A3A-4415-BC3B-B7B8E9DEFDB1}"/>
    <pc:docChg chg="custSel modSld">
      <pc:chgData name="Felix de Pablo" userId="bda0dc9bc6dc57bb" providerId="LiveId" clId="{B816DA50-1A3A-4415-BC3B-B7B8E9DEFDB1}" dt="2022-10-18T18:55:57.504" v="17" actId="113"/>
      <pc:docMkLst>
        <pc:docMk/>
      </pc:docMkLst>
      <pc:sldChg chg="modSp mod">
        <pc:chgData name="Felix de Pablo" userId="bda0dc9bc6dc57bb" providerId="LiveId" clId="{B816DA50-1A3A-4415-BC3B-B7B8E9DEFDB1}" dt="2022-10-18T18:55:57.504" v="17" actId="113"/>
        <pc:sldMkLst>
          <pc:docMk/>
          <pc:sldMk cId="1634812215" sldId="265"/>
        </pc:sldMkLst>
        <pc:spChg chg="mod">
          <ac:chgData name="Felix de Pablo" userId="bda0dc9bc6dc57bb" providerId="LiveId" clId="{B816DA50-1A3A-4415-BC3B-B7B8E9DEFDB1}" dt="2022-10-18T18:55:57.504" v="17" actId="113"/>
          <ac:spMkLst>
            <pc:docMk/>
            <pc:sldMk cId="1634812215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9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75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29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47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525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71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24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61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1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6700" dirty="0"/>
              <a:t>Conversores</a:t>
            </a:r>
            <a:endParaRPr lang="es-ES" sz="6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También se pueden definir conversores personalizados, para ello</a:t>
            </a:r>
          </a:p>
          <a:p>
            <a:pPr lvl="1"/>
            <a:r>
              <a:rPr lang="es-ES" dirty="0"/>
              <a:t>Se ha de crear un implementación de la interface </a:t>
            </a:r>
            <a:r>
              <a:rPr lang="es-ES" altLang="es-ES" b="1" dirty="0" err="1"/>
              <a:t>javax.faces.Converter</a:t>
            </a:r>
            <a:r>
              <a:rPr lang="es-ES" altLang="es-ES" dirty="0"/>
              <a:t>, que obliga a implementar los métodos</a:t>
            </a:r>
          </a:p>
          <a:p>
            <a:pPr lvl="2"/>
            <a:r>
              <a:rPr lang="es-ES" b="1" dirty="0" err="1"/>
              <a:t>getAsObject</a:t>
            </a:r>
            <a:r>
              <a:rPr lang="es-ES" dirty="0"/>
              <a:t>. Recibe como parámetro el </a:t>
            </a:r>
            <a:r>
              <a:rPr lang="es-ES" dirty="0" err="1"/>
              <a:t>String</a:t>
            </a:r>
            <a:r>
              <a:rPr lang="es-ES" dirty="0"/>
              <a:t> introducido en el campo, y ha de retornar un Objeto.</a:t>
            </a:r>
          </a:p>
          <a:p>
            <a:pPr lvl="2"/>
            <a:r>
              <a:rPr lang="es-ES" b="1" dirty="0" err="1"/>
              <a:t>getAsString</a:t>
            </a:r>
            <a:r>
              <a:rPr lang="es-ES" dirty="0"/>
              <a:t>. Recibe como parámetro el Objeto y ha de retornar el </a:t>
            </a:r>
            <a:r>
              <a:rPr lang="es-ES" dirty="0" err="1"/>
              <a:t>String</a:t>
            </a:r>
            <a:r>
              <a:rPr lang="es-ES" dirty="0"/>
              <a:t> a introducir en el campo.</a:t>
            </a:r>
          </a:p>
          <a:p>
            <a:pPr lvl="2"/>
            <a:endParaRPr lang="es-ES" dirty="0"/>
          </a:p>
          <a:p>
            <a:r>
              <a:rPr lang="es-ES" dirty="0"/>
              <a:t>Es importante también tener sobrescrito el método </a:t>
            </a:r>
            <a:r>
              <a:rPr lang="es-ES" b="1" dirty="0" err="1"/>
              <a:t>equals</a:t>
            </a:r>
            <a:r>
              <a:rPr lang="es-ES" dirty="0"/>
              <a:t> y </a:t>
            </a:r>
            <a:r>
              <a:rPr lang="es-ES" b="1" dirty="0" err="1"/>
              <a:t>hashCode</a:t>
            </a:r>
            <a:r>
              <a:rPr lang="es-ES" dirty="0"/>
              <a:t> para que JSF pueda reconocer el objetos de manera univoca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Se ha de declarar dicha clase como </a:t>
            </a:r>
            <a:r>
              <a:rPr lang="es-ES" b="1" dirty="0" err="1"/>
              <a:t>Converter</a:t>
            </a:r>
            <a:r>
              <a:rPr lang="es-ES" dirty="0"/>
              <a:t>, siempre definiendo un ID, para ello se puede hacer con</a:t>
            </a:r>
          </a:p>
          <a:p>
            <a:pPr lvl="2"/>
            <a:r>
              <a:rPr lang="es-ES" dirty="0"/>
              <a:t>Anotaciones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r>
              <a:rPr lang="es-ES" dirty="0"/>
              <a:t>Declarativo en </a:t>
            </a:r>
            <a:r>
              <a:rPr lang="es-ES" b="1" dirty="0"/>
              <a:t>faces-config.xml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05063" y="2806542"/>
            <a:ext cx="6733873" cy="3246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@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FacesConverter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(value = "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CCNumberConverter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")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81009" y="4337491"/>
            <a:ext cx="6733873" cy="1623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&lt;converter&gt;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&lt;converter-id&gt;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CCNumberConverter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&lt;/converter-id&gt;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&lt;converter-class&gt;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curso.converters.CCNumberConverter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&lt;/converter-class&gt;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&lt;/converter&gt;</a:t>
            </a:r>
          </a:p>
        </p:txBody>
      </p:sp>
    </p:spTree>
    <p:extLst>
      <p:ext uri="{BB962C8B-B14F-4D97-AF65-F5344CB8AC3E}">
        <p14:creationId xmlns:p14="http://schemas.microsoft.com/office/powerpoint/2010/main" val="285517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Para emplear el conversor personalizado, se empleará la etiqueta </a:t>
            </a:r>
            <a:r>
              <a:rPr lang="es-ES" dirty="0" err="1"/>
              <a:t>converter</a:t>
            </a:r>
            <a:r>
              <a:rPr lang="es-ES" dirty="0"/>
              <a:t>.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81009" y="2618910"/>
            <a:ext cx="6733873" cy="3246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</a:t>
            </a:r>
            <a:r>
              <a:rPr lang="es-E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f:converter</a:t>
            </a: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</a:t>
            </a:r>
            <a:r>
              <a:rPr lang="es-E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converterId</a:t>
            </a: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="</a:t>
            </a:r>
            <a:r>
              <a:rPr lang="es-ES" sz="17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CCNumberConverter</a:t>
            </a: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"/&gt;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6700" dirty="0"/>
              <a:t>Validadores</a:t>
            </a:r>
            <a:endParaRPr lang="es-ES" sz="6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Validadores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5077617"/>
          </a:xfrm>
        </p:spPr>
        <p:txBody>
          <a:bodyPr lIns="88892" tIns="50795" rIns="88892" bIns="50795" anchor="t">
            <a:normAutofit/>
          </a:bodyPr>
          <a:lstStyle/>
          <a:p>
            <a:pPr>
              <a:spcBef>
                <a:spcPts val="1266"/>
              </a:spcBef>
            </a:pPr>
            <a:r>
              <a:rPr lang="es-ES" sz="2200" dirty="0"/>
              <a:t>Los validadores en JSF están definidos para asegurarnos de que un campo contenga un valor que nosotros queramos en base a unas reglas</a:t>
            </a:r>
          </a:p>
          <a:p>
            <a:pPr>
              <a:spcBef>
                <a:spcPts val="1266"/>
              </a:spcBef>
            </a:pPr>
            <a:r>
              <a:rPr lang="es-ES" sz="2200" dirty="0"/>
              <a:t>Dentro de los validadores tendremos distintos tipos en función de las reglas que estemos buscando</a:t>
            </a:r>
          </a:p>
          <a:p>
            <a:pPr>
              <a:spcBef>
                <a:spcPts val="1266"/>
              </a:spcBef>
            </a:pPr>
            <a:r>
              <a:rPr lang="es-ES" sz="2200" dirty="0"/>
              <a:t>En caso de que la validación no se cumpla podremos mostrar el resultado en un &lt;</a:t>
            </a:r>
            <a:r>
              <a:rPr lang="es-ES" sz="2200" dirty="0" err="1"/>
              <a:t>h:message</a:t>
            </a:r>
            <a:r>
              <a:rPr lang="es-ES" sz="2200" dirty="0"/>
              <a:t>&gt;</a:t>
            </a:r>
          </a:p>
          <a:p>
            <a:pPr>
              <a:spcBef>
                <a:spcPts val="1266"/>
              </a:spcBef>
            </a:pPr>
            <a:r>
              <a:rPr lang="es-ES" sz="2200" dirty="0"/>
              <a:t>Validador de longitud.</a:t>
            </a:r>
          </a:p>
        </p:txBody>
      </p:sp>
      <p:sp>
        <p:nvSpPr>
          <p:cNvPr id="9" name="5 CuadroTexto"/>
          <p:cNvSpPr txBox="1"/>
          <p:nvPr/>
        </p:nvSpPr>
        <p:spPr>
          <a:xfrm>
            <a:off x="1711265" y="4797152"/>
            <a:ext cx="6733873" cy="1321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h:inputText</a:t>
            </a:r>
            <a:r>
              <a:rPr lang="es-ES" sz="2000" dirty="0"/>
              <a:t> id="</a:t>
            </a:r>
            <a:r>
              <a:rPr lang="es-ES" sz="2000" dirty="0" err="1"/>
              <a:t>username</a:t>
            </a:r>
            <a:r>
              <a:rPr lang="es-ES" sz="2000" dirty="0"/>
              <a:t>" </a:t>
            </a:r>
            <a:r>
              <a:rPr lang="es-ES" sz="2000" dirty="0" err="1"/>
              <a:t>value</a:t>
            </a:r>
            <a:r>
              <a:rPr lang="es-ES" sz="2000" dirty="0"/>
              <a:t>="#{user.name}"&gt;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	&lt;</a:t>
            </a:r>
            <a:r>
              <a:rPr lang="es-ES" sz="2000" dirty="0" err="1"/>
              <a:t>f:validateLength</a:t>
            </a:r>
            <a:r>
              <a:rPr lang="es-ES" sz="2000" dirty="0"/>
              <a:t> </a:t>
            </a:r>
            <a:r>
              <a:rPr lang="es-ES" sz="2000" dirty="0" err="1"/>
              <a:t>minimum</a:t>
            </a:r>
            <a:r>
              <a:rPr lang="es-ES" sz="2000" dirty="0"/>
              <a:t>=“3" </a:t>
            </a:r>
            <a:r>
              <a:rPr lang="es-ES" sz="2000" dirty="0" err="1"/>
              <a:t>maximum</a:t>
            </a:r>
            <a:r>
              <a:rPr lang="es-ES" sz="2000" dirty="0"/>
              <a:t>=“20"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h:inputText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26839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Validadores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5077617"/>
          </a:xfrm>
        </p:spPr>
        <p:txBody>
          <a:bodyPr lIns="88892" tIns="50795" rIns="88892" bIns="50795" anchor="t">
            <a:normAutofit/>
          </a:bodyPr>
          <a:lstStyle/>
          <a:p>
            <a:pPr>
              <a:spcBef>
                <a:spcPts val="1266"/>
              </a:spcBef>
            </a:pPr>
            <a:r>
              <a:rPr lang="es-ES" sz="2200" dirty="0"/>
              <a:t>Validación numérica</a:t>
            </a:r>
          </a:p>
          <a:p>
            <a:pPr marL="0" indent="0">
              <a:spcBef>
                <a:spcPts val="1266"/>
              </a:spcBef>
              <a:buNone/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r>
              <a:rPr lang="es-ES" sz="2200" dirty="0"/>
              <a:t>Validación en punto flotante</a:t>
            </a:r>
          </a:p>
        </p:txBody>
      </p:sp>
      <p:sp>
        <p:nvSpPr>
          <p:cNvPr id="9" name="5 CuadroTexto"/>
          <p:cNvSpPr txBox="1"/>
          <p:nvPr/>
        </p:nvSpPr>
        <p:spPr>
          <a:xfrm>
            <a:off x="1740075" y="1996902"/>
            <a:ext cx="6733873" cy="16294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h:inputText</a:t>
            </a:r>
            <a:r>
              <a:rPr lang="es-ES" sz="2000" dirty="0"/>
              <a:t> id=“edad"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user.edad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	&lt;</a:t>
            </a:r>
            <a:r>
              <a:rPr lang="es-ES" sz="2000" dirty="0" err="1"/>
              <a:t>f:validateLongRange</a:t>
            </a:r>
            <a:r>
              <a:rPr lang="es-ES" sz="2000" dirty="0"/>
              <a:t> </a:t>
            </a:r>
            <a:r>
              <a:rPr lang="es-ES" sz="2000" dirty="0" err="1"/>
              <a:t>minimum</a:t>
            </a:r>
            <a:r>
              <a:rPr lang="es-ES" sz="2000" dirty="0"/>
              <a:t>="1" </a:t>
            </a:r>
            <a:r>
              <a:rPr lang="es-ES" sz="2000" dirty="0" err="1"/>
              <a:t>maximum</a:t>
            </a:r>
            <a:r>
              <a:rPr lang="es-ES" sz="2000" dirty="0"/>
              <a:t>="100"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h:inputText</a:t>
            </a:r>
            <a:r>
              <a:rPr lang="es-ES" sz="2000" dirty="0"/>
              <a:t>&gt;</a:t>
            </a:r>
          </a:p>
        </p:txBody>
      </p:sp>
      <p:sp>
        <p:nvSpPr>
          <p:cNvPr id="10" name="5 CuadroTexto"/>
          <p:cNvSpPr txBox="1"/>
          <p:nvPr/>
        </p:nvSpPr>
        <p:spPr>
          <a:xfrm>
            <a:off x="1711265" y="4578484"/>
            <a:ext cx="6733873" cy="16294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h:inputText</a:t>
            </a:r>
            <a:r>
              <a:rPr lang="es-ES" sz="2000" dirty="0"/>
              <a:t> id="sueldo"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user.sueldo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	&lt;</a:t>
            </a:r>
            <a:r>
              <a:rPr lang="es-ES" sz="2000" dirty="0" err="1"/>
              <a:t>f:validateDoubleRange</a:t>
            </a:r>
            <a:r>
              <a:rPr lang="es-ES" sz="2000" dirty="0"/>
              <a:t> </a:t>
            </a:r>
            <a:r>
              <a:rPr lang="es-ES" sz="2000" dirty="0" err="1"/>
              <a:t>minimum</a:t>
            </a:r>
            <a:r>
              <a:rPr lang="es-ES" sz="2000" dirty="0"/>
              <a:t>=“567.56" </a:t>
            </a:r>
            <a:r>
              <a:rPr lang="es-ES" sz="2000" dirty="0" err="1"/>
              <a:t>maximum</a:t>
            </a:r>
            <a:r>
              <a:rPr lang="es-ES" sz="2000" dirty="0"/>
              <a:t>=“5000.45"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h:inputText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66903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Validadores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5077617"/>
          </a:xfrm>
        </p:spPr>
        <p:txBody>
          <a:bodyPr lIns="88892" tIns="50795" rIns="88892" bIns="50795" anchor="t">
            <a:normAutofit/>
          </a:bodyPr>
          <a:lstStyle/>
          <a:p>
            <a:pPr>
              <a:spcBef>
                <a:spcPts val="1266"/>
              </a:spcBef>
            </a:pPr>
            <a:r>
              <a:rPr lang="es-ES" sz="2200" dirty="0"/>
              <a:t>Validación no </a:t>
            </a:r>
            <a:r>
              <a:rPr lang="es-ES" sz="2200" dirty="0" err="1"/>
              <a:t>vacia</a:t>
            </a: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r>
              <a:rPr lang="es-ES" sz="2200" dirty="0"/>
              <a:t>Validación mediante una expresión regular</a:t>
            </a:r>
          </a:p>
        </p:txBody>
      </p:sp>
      <p:sp>
        <p:nvSpPr>
          <p:cNvPr id="10" name="5 CuadroTexto"/>
          <p:cNvSpPr txBox="1"/>
          <p:nvPr/>
        </p:nvSpPr>
        <p:spPr>
          <a:xfrm>
            <a:off x="1718927" y="1951087"/>
            <a:ext cx="6733873" cy="1321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h:inputSecret</a:t>
            </a:r>
            <a:r>
              <a:rPr lang="es-ES" sz="2000" dirty="0"/>
              <a:t> id="</a:t>
            </a:r>
            <a:r>
              <a:rPr lang="es-ES" sz="2000" dirty="0" err="1"/>
              <a:t>password</a:t>
            </a:r>
            <a:r>
              <a:rPr lang="es-ES" sz="2000" dirty="0"/>
              <a:t>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user.password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    &lt;</a:t>
            </a:r>
            <a:r>
              <a:rPr lang="es-ES" sz="2000" dirty="0" err="1"/>
              <a:t>f:validateRequired</a:t>
            </a:r>
            <a:r>
              <a:rPr lang="es-ES" sz="2000" dirty="0"/>
              <a:t> /&gt;	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h:inputSecret</a:t>
            </a:r>
            <a:r>
              <a:rPr lang="es-ES" sz="2000" dirty="0"/>
              <a:t>&gt;</a:t>
            </a:r>
          </a:p>
        </p:txBody>
      </p:sp>
      <p:sp>
        <p:nvSpPr>
          <p:cNvPr id="11" name="5 CuadroTexto"/>
          <p:cNvSpPr txBox="1"/>
          <p:nvPr/>
        </p:nvSpPr>
        <p:spPr>
          <a:xfrm>
            <a:off x="1749228" y="4238215"/>
            <a:ext cx="6733873" cy="1321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h:inputSecret</a:t>
            </a:r>
            <a:r>
              <a:rPr lang="es-ES" sz="2000" dirty="0"/>
              <a:t> id="</a:t>
            </a:r>
            <a:r>
              <a:rPr lang="es-ES" sz="2000" dirty="0" err="1"/>
              <a:t>password</a:t>
            </a:r>
            <a:r>
              <a:rPr lang="es-ES" sz="2000" dirty="0"/>
              <a:t>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user.password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  &lt;</a:t>
            </a:r>
            <a:r>
              <a:rPr lang="es-ES" sz="2000" dirty="0" err="1"/>
              <a:t>f:validateRegex</a:t>
            </a:r>
            <a:r>
              <a:rPr lang="es-ES" sz="2000" dirty="0"/>
              <a:t> </a:t>
            </a:r>
            <a:r>
              <a:rPr lang="es-ES" sz="2000" dirty="0" err="1"/>
              <a:t>pattern</a:t>
            </a:r>
            <a:r>
              <a:rPr lang="es-ES" sz="2000" dirty="0"/>
              <a:t>=“EXPRESION_REGULAR"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h:inputSecret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10055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Etiqueta &lt;</a:t>
            </a:r>
            <a:r>
              <a:rPr lang="es-ES" sz="35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h:message</a:t>
            </a: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&gt;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4799707"/>
          </a:xfrm>
        </p:spPr>
        <p:txBody>
          <a:bodyPr lIns="88892" tIns="50795" rIns="88892" bIns="50795" anchor="t"/>
          <a:lstStyle/>
          <a:p>
            <a:pPr>
              <a:spcBef>
                <a:spcPts val="1266"/>
              </a:spcBef>
            </a:pPr>
            <a:r>
              <a:rPr lang="es-ES" sz="2200" dirty="0"/>
              <a:t>La manera de mostrar mensajes que lanzan estos validadores es mediante las etiquetas </a:t>
            </a:r>
            <a:r>
              <a:rPr lang="es-ES" sz="2200" b="1" dirty="0"/>
              <a:t>&lt;</a:t>
            </a:r>
            <a:r>
              <a:rPr lang="es-ES" sz="2200" b="1" dirty="0" err="1"/>
              <a:t>h:message</a:t>
            </a:r>
            <a:r>
              <a:rPr lang="es-ES" sz="2200" b="1" dirty="0"/>
              <a:t>&gt; </a:t>
            </a:r>
            <a:r>
              <a:rPr lang="es-ES" sz="2200" dirty="0"/>
              <a:t>y </a:t>
            </a:r>
            <a:r>
              <a:rPr lang="es-ES" sz="2200" b="1" dirty="0"/>
              <a:t>&lt;</a:t>
            </a:r>
            <a:r>
              <a:rPr lang="es-ES" sz="2200" b="1" dirty="0" err="1"/>
              <a:t>h:messages</a:t>
            </a:r>
            <a:r>
              <a:rPr lang="es-ES" sz="2200" b="1" dirty="0"/>
              <a:t>&gt;</a:t>
            </a:r>
          </a:p>
          <a:p>
            <a:pPr>
              <a:spcBef>
                <a:spcPts val="1266"/>
              </a:spcBef>
            </a:pPr>
            <a:r>
              <a:rPr lang="es-ES" sz="2200" b="1" dirty="0"/>
              <a:t>&lt;</a:t>
            </a:r>
            <a:r>
              <a:rPr lang="es-ES" sz="2200" b="1" dirty="0" err="1"/>
              <a:t>h:message</a:t>
            </a:r>
            <a:r>
              <a:rPr lang="es-ES" sz="2200" b="1" dirty="0"/>
              <a:t>&gt; </a:t>
            </a:r>
            <a:r>
              <a:rPr lang="es-ES" sz="2200" dirty="0"/>
              <a:t>esta ligado a un componente mediante el atributo </a:t>
            </a:r>
            <a:r>
              <a:rPr lang="es-ES" sz="2200" b="1" dirty="0" err="1"/>
              <a:t>for</a:t>
            </a:r>
            <a:r>
              <a:rPr lang="es-ES" sz="2200" b="1" dirty="0"/>
              <a:t>, </a:t>
            </a:r>
            <a:r>
              <a:rPr lang="es-ES" sz="2200" dirty="0"/>
              <a:t>que contiene el Id del componente al que esta escuchando. </a:t>
            </a:r>
          </a:p>
          <a:p>
            <a:pPr>
              <a:spcBef>
                <a:spcPts val="1266"/>
              </a:spcBef>
            </a:pPr>
            <a:r>
              <a:rPr lang="es-ES" sz="2200" b="1" dirty="0"/>
              <a:t>&lt;</a:t>
            </a:r>
            <a:r>
              <a:rPr lang="es-ES" sz="2200" b="1" dirty="0" err="1"/>
              <a:t>h:messages</a:t>
            </a:r>
            <a:r>
              <a:rPr lang="es-ES" sz="2200" b="1" dirty="0"/>
              <a:t>&gt; </a:t>
            </a:r>
            <a:r>
              <a:rPr lang="es-ES" sz="2200" dirty="0"/>
              <a:t>es una etiqueta que contendrá todos los mensajes que han lanzado todos los componentes que hay en la página.</a:t>
            </a:r>
          </a:p>
        </p:txBody>
      </p:sp>
    </p:spTree>
    <p:extLst>
      <p:ext uri="{BB962C8B-B14F-4D97-AF65-F5344CB8AC3E}">
        <p14:creationId xmlns:p14="http://schemas.microsoft.com/office/powerpoint/2010/main" val="2751163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Etiqueta &lt;</a:t>
            </a:r>
            <a:r>
              <a:rPr lang="es-ES" sz="35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h:message</a:t>
            </a: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&gt;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4799707"/>
          </a:xfrm>
        </p:spPr>
        <p:txBody>
          <a:bodyPr lIns="88892" tIns="50795" rIns="88892" bIns="50795" anchor="t"/>
          <a:lstStyle/>
          <a:p>
            <a:pPr>
              <a:spcBef>
                <a:spcPts val="1266"/>
              </a:spcBef>
            </a:pPr>
            <a:r>
              <a:rPr lang="es-ES" sz="2200" dirty="0"/>
              <a:t>También podremos recoger mensajes lanzados desde </a:t>
            </a:r>
            <a:r>
              <a:rPr lang="es-ES" sz="2200" dirty="0" err="1"/>
              <a:t>algun</a:t>
            </a:r>
            <a:r>
              <a:rPr lang="es-ES" sz="2200" dirty="0"/>
              <a:t> </a:t>
            </a:r>
            <a:r>
              <a:rPr lang="es-ES" sz="2200" dirty="0" err="1"/>
              <a:t>ManagedBean</a:t>
            </a:r>
            <a:r>
              <a:rPr lang="es-ES" sz="2200" dirty="0"/>
              <a:t> mediante el </a:t>
            </a:r>
            <a:r>
              <a:rPr lang="es-ES" sz="2200" dirty="0" err="1"/>
              <a:t>FaceContext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spcBef>
                <a:spcPts val="1266"/>
              </a:spcBef>
            </a:pPr>
            <a:endParaRPr lang="en-US" sz="2200" dirty="0"/>
          </a:p>
          <a:p>
            <a:pPr>
              <a:spcBef>
                <a:spcPts val="1266"/>
              </a:spcBef>
            </a:pP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excepcion</a:t>
            </a:r>
            <a:r>
              <a:rPr lang="en-US" sz="2200" dirty="0"/>
              <a:t> generic,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tanto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recogida</a:t>
            </a:r>
            <a:r>
              <a:rPr lang="en-US" sz="2200" dirty="0"/>
              <a:t> en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etiqueta</a:t>
            </a:r>
            <a:r>
              <a:rPr lang="en-US" sz="2200" dirty="0"/>
              <a:t> &lt;</a:t>
            </a:r>
            <a:r>
              <a:rPr lang="en-US" sz="2200" dirty="0" err="1"/>
              <a:t>h:messages</a:t>
            </a:r>
            <a:r>
              <a:rPr lang="en-US" sz="2200" dirty="0"/>
              <a:t>&gt;</a:t>
            </a:r>
            <a:endParaRPr lang="es-ES" sz="2200" dirty="0"/>
          </a:p>
        </p:txBody>
      </p:sp>
      <p:sp>
        <p:nvSpPr>
          <p:cNvPr id="9" name="5 CuadroTexto"/>
          <p:cNvSpPr txBox="1"/>
          <p:nvPr/>
        </p:nvSpPr>
        <p:spPr>
          <a:xfrm>
            <a:off x="1711265" y="2378436"/>
            <a:ext cx="6733873" cy="6804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r>
              <a:rPr lang="es-ES" sz="2000" dirty="0" err="1"/>
              <a:t>FacesContext.</a:t>
            </a:r>
            <a:r>
              <a:rPr lang="es-ES" sz="2000" i="1" dirty="0" err="1"/>
              <a:t>getCurrentInstance</a:t>
            </a:r>
            <a:r>
              <a:rPr lang="es-ES" sz="2000" i="1" dirty="0"/>
              <a:t>().</a:t>
            </a:r>
            <a:r>
              <a:rPr lang="es-ES" sz="2000" i="1" dirty="0" err="1"/>
              <a:t>addMessage</a:t>
            </a:r>
            <a:r>
              <a:rPr lang="es-ES" sz="2000" i="1" dirty="0"/>
              <a:t>(</a:t>
            </a:r>
            <a:r>
              <a:rPr lang="es-ES" sz="2000" i="1" dirty="0" err="1"/>
              <a:t>null</a:t>
            </a:r>
            <a:r>
              <a:rPr lang="es-ES" sz="2000" i="1" dirty="0"/>
              <a:t>,</a:t>
            </a:r>
            <a:r>
              <a:rPr lang="en-US" sz="2000" dirty="0"/>
              <a:t>new </a:t>
            </a:r>
            <a:r>
              <a:rPr lang="en-US" sz="2000" dirty="0" err="1"/>
              <a:t>FacesMessage</a:t>
            </a:r>
            <a:r>
              <a:rPr lang="en-US" sz="2000" dirty="0"/>
              <a:t>(“</a:t>
            </a:r>
            <a:r>
              <a:rPr lang="en-US" sz="2000" dirty="0" err="1"/>
              <a:t>Mensaje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MBean</a:t>
            </a:r>
            <a:r>
              <a:rPr lang="en-US" sz="2000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780772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conversor se utiliza para obligar a que la entrada de un dato, se realice en un formato predefinido, de no cumplirse dicha premisa, se lanzará un error de conversión.</a:t>
            </a:r>
          </a:p>
          <a:p>
            <a:r>
              <a:rPr lang="es-ES" dirty="0"/>
              <a:t>Convierten el </a:t>
            </a:r>
            <a:r>
              <a:rPr lang="es-ES" dirty="0" err="1"/>
              <a:t>String</a:t>
            </a:r>
            <a:r>
              <a:rPr lang="es-ES" dirty="0"/>
              <a:t> que introduce el usuario en un objeto java, y viceversa.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 pueden aplicar conversores a las siguientes etiquetas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h:outputText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h:outputFormat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h:outputLink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h:outputLabel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h:inputText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h:inputTextarea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h:inputHidden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h:inputSecret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h:selectBooleanCheckbox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h:selectManyListbox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h:selectMaynyMenu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h:selectOneRadio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h:selectOneListbox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h:selectOneMenu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asociar los conversores a los campos de las siguientes maneras</a:t>
            </a:r>
          </a:p>
          <a:p>
            <a:pPr lvl="1"/>
            <a:r>
              <a:rPr lang="es-ES" dirty="0"/>
              <a:t>Con la propiedad </a:t>
            </a:r>
            <a:r>
              <a:rPr lang="es-ES" dirty="0" err="1"/>
              <a:t>converter</a:t>
            </a:r>
            <a:r>
              <a:rPr lang="es-ES" dirty="0"/>
              <a:t> de las etiquetas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Añadir la etiqueta </a:t>
            </a:r>
            <a:r>
              <a:rPr lang="es-ES" dirty="0" err="1"/>
              <a:t>converter</a:t>
            </a:r>
            <a:endParaRPr lang="es-ES" dirty="0"/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81009" y="3002352"/>
            <a:ext cx="6733873" cy="3246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h:outputText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value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="#{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myBean.date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}" 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converter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myConverter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"&gt;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81009" y="4268898"/>
            <a:ext cx="6733873" cy="843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h:outputText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value="#{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myBean.date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}"&gt;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	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f:converter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converterId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myConverter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&lt;/ h: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outputText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Además se puede añadir un mensaje personalizado en caso de no cumplir la conversión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Existen dos conversores predefinidos</a:t>
            </a:r>
          </a:p>
          <a:p>
            <a:pPr lvl="1"/>
            <a:r>
              <a:rPr lang="es-ES" b="1" dirty="0" err="1"/>
              <a:t>ConvertDateTime</a:t>
            </a:r>
            <a:endParaRPr lang="es-ES" b="1" dirty="0"/>
          </a:p>
          <a:p>
            <a:pPr lvl="1"/>
            <a:r>
              <a:rPr lang="es-ES" b="1" dirty="0" err="1"/>
              <a:t>ConvertNumber</a:t>
            </a:r>
            <a:endParaRPr lang="es-ES" b="1" dirty="0"/>
          </a:p>
          <a:p>
            <a:pPr lvl="1"/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2636912"/>
            <a:ext cx="8363271" cy="8497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h:inputText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id="quantity" value="#{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item.quantity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}"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converterMessage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=“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Entero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por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favor!"&gt; 	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	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f:convertNumber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type="number"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integerOnly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=“true"/&gt;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&lt;/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h:inputText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ConvertDateTime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81009" y="2264497"/>
            <a:ext cx="6733873" cy="843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h:outputText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value="#{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myBean.date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}"&gt;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f:convertDateTime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type="date" 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dateStyle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="medium"/&gt;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h:outputText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2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ConvertDateTime</a:t>
            </a:r>
            <a:endParaRPr lang="es-ES" b="1" dirty="0"/>
          </a:p>
          <a:p>
            <a:pPr lvl="1"/>
            <a:r>
              <a:rPr lang="es-ES" dirty="0"/>
              <a:t>Que tiene los siguientes atributos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01" y="2618910"/>
            <a:ext cx="6255020" cy="415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5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ConvertNumber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81009" y="2264497"/>
            <a:ext cx="6733873" cy="843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h:outputText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value="#{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myBean.date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}"&gt;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f:convertNumber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type="number" 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maxIntegerDigits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="3"/&gt;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 h: 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26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ConvertNumber</a:t>
            </a:r>
            <a:endParaRPr lang="es-ES" b="1" dirty="0"/>
          </a:p>
          <a:p>
            <a:pPr lvl="1"/>
            <a:r>
              <a:rPr lang="es-ES" dirty="0"/>
              <a:t>Que tiene los siguientes atributos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08" y="2680448"/>
            <a:ext cx="5113693" cy="39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8544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882</Words>
  <Application>Microsoft Office PowerPoint</Application>
  <PresentationFormat>Presentación en pantalla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Gill Sans</vt:lpstr>
      <vt:lpstr>Helvetica Light</vt:lpstr>
      <vt:lpstr>Tema de Office</vt:lpstr>
      <vt:lpstr>Claridad</vt:lpstr>
      <vt:lpstr>Retrospección</vt:lpstr>
      <vt:lpstr>Presentación de PowerPoint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Presentación de PowerPoint</vt:lpstr>
      <vt:lpstr>Validadores</vt:lpstr>
      <vt:lpstr>Validadores</vt:lpstr>
      <vt:lpstr>Validadores</vt:lpstr>
      <vt:lpstr>Etiqueta &lt;h:message&gt;</vt:lpstr>
      <vt:lpstr>Etiqueta &lt;h:message&gt;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14</cp:revision>
  <dcterms:created xsi:type="dcterms:W3CDTF">2015-04-26T15:00:39Z</dcterms:created>
  <dcterms:modified xsi:type="dcterms:W3CDTF">2022-10-31T10:41:33Z</dcterms:modified>
</cp:coreProperties>
</file>