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75" r:id="rId6"/>
    <p:sldId id="265" r:id="rId7"/>
    <p:sldId id="259" r:id="rId8"/>
    <p:sldId id="266" r:id="rId9"/>
    <p:sldId id="274" r:id="rId10"/>
    <p:sldId id="267" r:id="rId11"/>
    <p:sldId id="269" r:id="rId12"/>
    <p:sldId id="270" r:id="rId13"/>
    <p:sldId id="271" r:id="rId14"/>
    <p:sldId id="272" r:id="rId15"/>
    <p:sldId id="273" r:id="rId16"/>
    <p:sldId id="260" r:id="rId17"/>
    <p:sldId id="263" r:id="rId18"/>
    <p:sldId id="262" r:id="rId19"/>
    <p:sldId id="26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21DAE-52D6-4A15-BA82-B0BAA479796F}" v="4" dt="2022-11-17T19:56:3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46E21DAE-52D6-4A15-BA82-B0BAA479796F}"/>
    <pc:docChg chg="undo custSel addSld delSld modSld">
      <pc:chgData name="Felix de Pablo" userId="bda0dc9bc6dc57bb" providerId="LiveId" clId="{46E21DAE-52D6-4A15-BA82-B0BAA479796F}" dt="2022-11-17T19:57:26.710" v="750" actId="1076"/>
      <pc:docMkLst>
        <pc:docMk/>
      </pc:docMkLst>
      <pc:sldChg chg="modSp mod">
        <pc:chgData name="Felix de Pablo" userId="bda0dc9bc6dc57bb" providerId="LiveId" clId="{46E21DAE-52D6-4A15-BA82-B0BAA479796F}" dt="2022-11-17T19:50:52.755" v="620" actId="20577"/>
        <pc:sldMkLst>
          <pc:docMk/>
          <pc:sldMk cId="1685765490" sldId="257"/>
        </pc:sldMkLst>
        <pc:spChg chg="mod">
          <ac:chgData name="Felix de Pablo" userId="bda0dc9bc6dc57bb" providerId="LiveId" clId="{46E21DAE-52D6-4A15-BA82-B0BAA479796F}" dt="2022-11-17T19:50:52.755" v="620" actId="20577"/>
          <ac:spMkLst>
            <pc:docMk/>
            <pc:sldMk cId="1685765490" sldId="257"/>
            <ac:spMk id="5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3:01.109" v="290" actId="20577"/>
        <pc:sldMkLst>
          <pc:docMk/>
          <pc:sldMk cId="1799190015" sldId="259"/>
        </pc:sldMkLst>
        <pc:spChg chg="mod">
          <ac:chgData name="Felix de Pablo" userId="bda0dc9bc6dc57bb" providerId="LiveId" clId="{46E21DAE-52D6-4A15-BA82-B0BAA479796F}" dt="2022-11-17T19:43:01.109" v="290" actId="20577"/>
          <ac:spMkLst>
            <pc:docMk/>
            <pc:sldMk cId="1799190015" sldId="259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9:06.237" v="613" actId="6549"/>
        <pc:sldMkLst>
          <pc:docMk/>
          <pc:sldMk cId="2194885750" sldId="260"/>
        </pc:sldMkLst>
        <pc:spChg chg="mod">
          <ac:chgData name="Felix de Pablo" userId="bda0dc9bc6dc57bb" providerId="LiveId" clId="{46E21DAE-52D6-4A15-BA82-B0BAA479796F}" dt="2022-11-17T19:49:06.237" v="613" actId="6549"/>
          <ac:spMkLst>
            <pc:docMk/>
            <pc:sldMk cId="2194885750" sldId="260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2:02.307" v="211" actId="6549"/>
        <pc:sldMkLst>
          <pc:docMk/>
          <pc:sldMk cId="2296153731" sldId="261"/>
        </pc:sldMkLst>
        <pc:spChg chg="mod">
          <ac:chgData name="Felix de Pablo" userId="bda0dc9bc6dc57bb" providerId="LiveId" clId="{46E21DAE-52D6-4A15-BA82-B0BAA479796F}" dt="2022-11-17T19:42:02.307" v="211" actId="6549"/>
          <ac:spMkLst>
            <pc:docMk/>
            <pc:sldMk cId="2296153731" sldId="261"/>
            <ac:spMk id="3" creationId="{00000000-0000-0000-0000-000000000000}"/>
          </ac:spMkLst>
        </pc:spChg>
      </pc:sldChg>
      <pc:sldChg chg="delSp modSp mod">
        <pc:chgData name="Felix de Pablo" userId="bda0dc9bc6dc57bb" providerId="LiveId" clId="{46E21DAE-52D6-4A15-BA82-B0BAA479796F}" dt="2022-11-17T19:42:26.301" v="232" actId="6549"/>
        <pc:sldMkLst>
          <pc:docMk/>
          <pc:sldMk cId="3572857191" sldId="265"/>
        </pc:sldMkLst>
        <pc:spChg chg="mod">
          <ac:chgData name="Felix de Pablo" userId="bda0dc9bc6dc57bb" providerId="LiveId" clId="{46E21DAE-52D6-4A15-BA82-B0BAA479796F}" dt="2022-11-17T19:42:26.301" v="232" actId="6549"/>
          <ac:spMkLst>
            <pc:docMk/>
            <pc:sldMk cId="3572857191" sldId="265"/>
            <ac:spMk id="3" creationId="{00000000-0000-0000-0000-000000000000}"/>
          </ac:spMkLst>
        </pc:spChg>
        <pc:picChg chg="del">
          <ac:chgData name="Felix de Pablo" userId="bda0dc9bc6dc57bb" providerId="LiveId" clId="{46E21DAE-52D6-4A15-BA82-B0BAA479796F}" dt="2022-11-15T19:14:33.671" v="183" actId="478"/>
          <ac:picMkLst>
            <pc:docMk/>
            <pc:sldMk cId="3572857191" sldId="265"/>
            <ac:picMk id="3074" creationId="{00000000-0000-0000-0000-000000000000}"/>
          </ac:picMkLst>
        </pc:picChg>
      </pc:sldChg>
      <pc:sldChg chg="modSp mod">
        <pc:chgData name="Felix de Pablo" userId="bda0dc9bc6dc57bb" providerId="LiveId" clId="{46E21DAE-52D6-4A15-BA82-B0BAA479796F}" dt="2022-11-17T19:43:49.269" v="292" actId="20577"/>
        <pc:sldMkLst>
          <pc:docMk/>
          <pc:sldMk cId="2058850799" sldId="266"/>
        </pc:sldMkLst>
        <pc:spChg chg="mod">
          <ac:chgData name="Felix de Pablo" userId="bda0dc9bc6dc57bb" providerId="LiveId" clId="{46E21DAE-52D6-4A15-BA82-B0BAA479796F}" dt="2022-11-17T19:43:49.269" v="292" actId="20577"/>
          <ac:spMkLst>
            <pc:docMk/>
            <pc:sldMk cId="2058850799" sldId="266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6:16.155" v="538" actId="20577"/>
        <pc:sldMkLst>
          <pc:docMk/>
          <pc:sldMk cId="2610526384" sldId="267"/>
        </pc:sldMkLst>
        <pc:spChg chg="mod">
          <ac:chgData name="Felix de Pablo" userId="bda0dc9bc6dc57bb" providerId="LiveId" clId="{46E21DAE-52D6-4A15-BA82-B0BAA479796F}" dt="2022-11-17T19:46:16.155" v="538" actId="20577"/>
          <ac:spMkLst>
            <pc:docMk/>
            <pc:sldMk cId="2610526384" sldId="267"/>
            <ac:spMk id="2" creationId="{00000000-0000-0000-0000-000000000000}"/>
          </ac:spMkLst>
        </pc:spChg>
        <pc:spChg chg="mod">
          <ac:chgData name="Felix de Pablo" userId="bda0dc9bc6dc57bb" providerId="LiveId" clId="{46E21DAE-52D6-4A15-BA82-B0BAA479796F}" dt="2022-11-17T19:44:11.240" v="303" actId="20577"/>
          <ac:spMkLst>
            <pc:docMk/>
            <pc:sldMk cId="2610526384" sldId="267"/>
            <ac:spMk id="3" creationId="{00000000-0000-0000-0000-000000000000}"/>
          </ac:spMkLst>
        </pc:spChg>
      </pc:sldChg>
      <pc:sldChg chg="del">
        <pc:chgData name="Felix de Pablo" userId="bda0dc9bc6dc57bb" providerId="LiveId" clId="{46E21DAE-52D6-4A15-BA82-B0BAA479796F}" dt="2022-11-14T11:12:54.421" v="149" actId="47"/>
        <pc:sldMkLst>
          <pc:docMk/>
          <pc:sldMk cId="630700707" sldId="268"/>
        </pc:sldMkLst>
      </pc:sldChg>
      <pc:sldChg chg="modSp mod">
        <pc:chgData name="Felix de Pablo" userId="bda0dc9bc6dc57bb" providerId="LiveId" clId="{46E21DAE-52D6-4A15-BA82-B0BAA479796F}" dt="2022-11-17T19:46:20.596" v="541" actId="20577"/>
        <pc:sldMkLst>
          <pc:docMk/>
          <pc:sldMk cId="384970234" sldId="269"/>
        </pc:sldMkLst>
        <pc:spChg chg="mod">
          <ac:chgData name="Felix de Pablo" userId="bda0dc9bc6dc57bb" providerId="LiveId" clId="{46E21DAE-52D6-4A15-BA82-B0BAA479796F}" dt="2022-11-17T19:46:20.596" v="541" actId="20577"/>
          <ac:spMkLst>
            <pc:docMk/>
            <pc:sldMk cId="384970234" sldId="269"/>
            <ac:spMk id="2" creationId="{00000000-0000-0000-0000-000000000000}"/>
          </ac:spMkLst>
        </pc:spChg>
        <pc:spChg chg="mod">
          <ac:chgData name="Felix de Pablo" userId="bda0dc9bc6dc57bb" providerId="LiveId" clId="{46E21DAE-52D6-4A15-BA82-B0BAA479796F}" dt="2022-11-15T19:52:38.679" v="210" actId="313"/>
          <ac:spMkLst>
            <pc:docMk/>
            <pc:sldMk cId="384970234" sldId="269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7:38.666" v="581" actId="20577"/>
        <pc:sldMkLst>
          <pc:docMk/>
          <pc:sldMk cId="3941729508" sldId="270"/>
        </pc:sldMkLst>
        <pc:spChg chg="mod">
          <ac:chgData name="Felix de Pablo" userId="bda0dc9bc6dc57bb" providerId="LiveId" clId="{46E21DAE-52D6-4A15-BA82-B0BAA479796F}" dt="2022-11-17T19:47:38.666" v="581" actId="20577"/>
          <ac:spMkLst>
            <pc:docMk/>
            <pc:sldMk cId="3941729508" sldId="270"/>
            <ac:spMk id="2" creationId="{00000000-0000-0000-0000-000000000000}"/>
          </ac:spMkLst>
        </pc:spChg>
        <pc:spChg chg="mod">
          <ac:chgData name="Felix de Pablo" userId="bda0dc9bc6dc57bb" providerId="LiveId" clId="{46E21DAE-52D6-4A15-BA82-B0BAA479796F}" dt="2022-11-17T19:47:27.372" v="578" actId="20577"/>
          <ac:spMkLst>
            <pc:docMk/>
            <pc:sldMk cId="3941729508" sldId="270"/>
            <ac:spMk id="3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7T19:47:42.684" v="584" actId="20577"/>
        <pc:sldMkLst>
          <pc:docMk/>
          <pc:sldMk cId="1314194964" sldId="271"/>
        </pc:sldMkLst>
        <pc:spChg chg="mod">
          <ac:chgData name="Felix de Pablo" userId="bda0dc9bc6dc57bb" providerId="LiveId" clId="{46E21DAE-52D6-4A15-BA82-B0BAA479796F}" dt="2022-11-17T19:47:42.684" v="584" actId="20577"/>
          <ac:spMkLst>
            <pc:docMk/>
            <pc:sldMk cId="1314194964" sldId="271"/>
            <ac:spMk id="2" creationId="{00000000-0000-0000-0000-000000000000}"/>
          </ac:spMkLst>
        </pc:spChg>
      </pc:sldChg>
      <pc:sldChg chg="modSp mod">
        <pc:chgData name="Felix de Pablo" userId="bda0dc9bc6dc57bb" providerId="LiveId" clId="{46E21DAE-52D6-4A15-BA82-B0BAA479796F}" dt="2022-11-14T11:11:07.300" v="148" actId="113"/>
        <pc:sldMkLst>
          <pc:docMk/>
          <pc:sldMk cId="2566429345" sldId="272"/>
        </pc:sldMkLst>
        <pc:spChg chg="mod">
          <ac:chgData name="Felix de Pablo" userId="bda0dc9bc6dc57bb" providerId="LiveId" clId="{46E21DAE-52D6-4A15-BA82-B0BAA479796F}" dt="2022-11-14T11:11:07.300" v="148" actId="113"/>
          <ac:spMkLst>
            <pc:docMk/>
            <pc:sldMk cId="2566429345" sldId="272"/>
            <ac:spMk id="3" creationId="{00000000-0000-0000-0000-000000000000}"/>
          </ac:spMkLst>
        </pc:spChg>
      </pc:sldChg>
      <pc:sldChg chg="delSp modSp add mod">
        <pc:chgData name="Felix de Pablo" userId="bda0dc9bc6dc57bb" providerId="LiveId" clId="{46E21DAE-52D6-4A15-BA82-B0BAA479796F}" dt="2022-11-17T19:45:55.883" v="535" actId="20577"/>
        <pc:sldMkLst>
          <pc:docMk/>
          <pc:sldMk cId="3699815054" sldId="274"/>
        </pc:sldMkLst>
        <pc:spChg chg="mod">
          <ac:chgData name="Felix de Pablo" userId="bda0dc9bc6dc57bb" providerId="LiveId" clId="{46E21DAE-52D6-4A15-BA82-B0BAA479796F}" dt="2022-11-17T19:44:25.576" v="325" actId="20577"/>
          <ac:spMkLst>
            <pc:docMk/>
            <pc:sldMk cId="3699815054" sldId="274"/>
            <ac:spMk id="2" creationId="{00000000-0000-0000-0000-000000000000}"/>
          </ac:spMkLst>
        </pc:spChg>
        <pc:spChg chg="mod">
          <ac:chgData name="Felix de Pablo" userId="bda0dc9bc6dc57bb" providerId="LiveId" clId="{46E21DAE-52D6-4A15-BA82-B0BAA479796F}" dt="2022-11-17T19:45:55.883" v="535" actId="20577"/>
          <ac:spMkLst>
            <pc:docMk/>
            <pc:sldMk cId="3699815054" sldId="274"/>
            <ac:spMk id="3" creationId="{00000000-0000-0000-0000-000000000000}"/>
          </ac:spMkLst>
        </pc:spChg>
        <pc:picChg chg="del">
          <ac:chgData name="Felix de Pablo" userId="bda0dc9bc6dc57bb" providerId="LiveId" clId="{46E21DAE-52D6-4A15-BA82-B0BAA479796F}" dt="2022-11-17T19:44:16.899" v="304" actId="478"/>
          <ac:picMkLst>
            <pc:docMk/>
            <pc:sldMk cId="3699815054" sldId="274"/>
            <ac:picMk id="5122" creationId="{00000000-0000-0000-0000-000000000000}"/>
          </ac:picMkLst>
        </pc:picChg>
      </pc:sldChg>
      <pc:sldChg chg="addSp delSp modSp add mod modClrScheme chgLayout">
        <pc:chgData name="Felix de Pablo" userId="bda0dc9bc6dc57bb" providerId="LiveId" clId="{46E21DAE-52D6-4A15-BA82-B0BAA479796F}" dt="2022-11-17T19:57:26.710" v="750" actId="1076"/>
        <pc:sldMkLst>
          <pc:docMk/>
          <pc:sldMk cId="215604342" sldId="275"/>
        </pc:sldMkLst>
        <pc:spChg chg="mod">
          <ac:chgData name="Felix de Pablo" userId="bda0dc9bc6dc57bb" providerId="LiveId" clId="{46E21DAE-52D6-4A15-BA82-B0BAA479796F}" dt="2022-11-17T19:57:11.343" v="746" actId="26606"/>
          <ac:spMkLst>
            <pc:docMk/>
            <pc:sldMk cId="215604342" sldId="275"/>
            <ac:spMk id="2" creationId="{00000000-0000-0000-0000-000000000000}"/>
          </ac:spMkLst>
        </pc:spChg>
        <pc:spChg chg="mod ord">
          <ac:chgData name="Felix de Pablo" userId="bda0dc9bc6dc57bb" providerId="LiveId" clId="{46E21DAE-52D6-4A15-BA82-B0BAA479796F}" dt="2022-11-17T19:57:20.972" v="749" actId="20577"/>
          <ac:spMkLst>
            <pc:docMk/>
            <pc:sldMk cId="215604342" sldId="275"/>
            <ac:spMk id="3" creationId="{00000000-0000-0000-0000-000000000000}"/>
          </ac:spMkLst>
        </pc:spChg>
        <pc:spChg chg="mod">
          <ac:chgData name="Felix de Pablo" userId="bda0dc9bc6dc57bb" providerId="LiveId" clId="{46E21DAE-52D6-4A15-BA82-B0BAA479796F}" dt="2022-11-17T19:57:11.343" v="746" actId="26606"/>
          <ac:spMkLst>
            <pc:docMk/>
            <pc:sldMk cId="215604342" sldId="275"/>
            <ac:spMk id="4" creationId="{00000000-0000-0000-0000-000000000000}"/>
          </ac:spMkLst>
        </pc:spChg>
        <pc:spChg chg="add del mod">
          <ac:chgData name="Felix de Pablo" userId="bda0dc9bc6dc57bb" providerId="LiveId" clId="{46E21DAE-52D6-4A15-BA82-B0BAA479796F}" dt="2022-11-17T19:57:04.291" v="741" actId="26606"/>
          <ac:spMkLst>
            <pc:docMk/>
            <pc:sldMk cId="215604342" sldId="275"/>
            <ac:spMk id="11" creationId="{E5ECFA94-1D89-E8B9-2149-BF907E2C1B25}"/>
          </ac:spMkLst>
        </pc:spChg>
        <pc:spChg chg="add del mod">
          <ac:chgData name="Felix de Pablo" userId="bda0dc9bc6dc57bb" providerId="LiveId" clId="{46E21DAE-52D6-4A15-BA82-B0BAA479796F}" dt="2022-11-17T19:57:04.291" v="741" actId="26606"/>
          <ac:spMkLst>
            <pc:docMk/>
            <pc:sldMk cId="215604342" sldId="275"/>
            <ac:spMk id="13" creationId="{14714348-DD6A-3B6F-C61C-433D262E50F8}"/>
          </ac:spMkLst>
        </pc:spChg>
        <pc:picChg chg="add mod ord">
          <ac:chgData name="Felix de Pablo" userId="bda0dc9bc6dc57bb" providerId="LiveId" clId="{46E21DAE-52D6-4A15-BA82-B0BAA479796F}" dt="2022-11-17T19:57:26.710" v="750" actId="1076"/>
          <ac:picMkLst>
            <pc:docMk/>
            <pc:sldMk cId="215604342" sldId="275"/>
            <ac:picMk id="6" creationId="{229AE14B-9104-DC90-72A7-7CCECB26BA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4BF35-EB7C-40C5-B461-54BEEEB81C02}" type="datetimeFigureOut">
              <a:rPr lang="es-ES" smtClean="0"/>
              <a:t>17/11/2022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C2D2-B7C3-450A-B74E-D779CA71CA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43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En </a:t>
            </a:r>
            <a:r>
              <a:rPr lang="es-ES" dirty="0" err="1"/>
              <a:t>Jboss</a:t>
            </a:r>
            <a:r>
              <a:rPr lang="es-ES" dirty="0"/>
              <a:t> el parámetro “</a:t>
            </a:r>
            <a:r>
              <a:rPr lang="es-ES" dirty="0" err="1"/>
              <a:t>name</a:t>
            </a:r>
            <a:r>
              <a:rPr lang="es-ES" dirty="0"/>
              <a:t>” se emplea para crear el nombre JNDI por defecto del EJB,</a:t>
            </a:r>
            <a:r>
              <a:rPr lang="es-ES" baseline="0" dirty="0"/>
              <a:t> que será &lt;nombre proyecto JEE&gt;/&lt;</a:t>
            </a:r>
            <a:r>
              <a:rPr lang="es-ES" baseline="0" dirty="0" err="1"/>
              <a:t>name</a:t>
            </a:r>
            <a:r>
              <a:rPr lang="es-ES" baseline="0" dirty="0"/>
              <a:t>&gt;/&lt;local o </a:t>
            </a:r>
            <a:r>
              <a:rPr lang="es-ES" baseline="0" dirty="0" err="1"/>
              <a:t>remote</a:t>
            </a:r>
            <a:r>
              <a:rPr lang="es-ES" baseline="0" dirty="0"/>
              <a:t>&gt;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C2D2-B7C3-450A-B74E-D779CA71CAB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88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http://es.wikipedia.org/wiki/Aislamiento_(ACID)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C2D2-B7C3-450A-B74E-D779CA71CAB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94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244804E-D0E4-4610-BB20-6AB68BD81C6E}" type="datetime1">
              <a:rPr lang="es-ES" smtClean="0"/>
              <a:t>17/11/2022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566-9FD9-4BC3-AF26-BBEDE90DAD6D}" type="datetime1">
              <a:rPr lang="es-ES" smtClean="0"/>
              <a:t>17/11/2022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964-7B70-40C9-9A76-F3D7314FEEA4}" type="datetime1">
              <a:rPr lang="es-ES" smtClean="0"/>
              <a:t>17/11/2022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27A457-6BE7-4B00-891C-0CB7697AFC50}" type="datetime1">
              <a:rPr lang="es-ES" smtClean="0"/>
              <a:t>17/11/2022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DAE935-278C-431A-8E28-C861C3FB71F8}" type="datetime1">
              <a:rPr lang="es-ES" smtClean="0"/>
              <a:t>17/11/2022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4F6F-142F-4720-AC23-D4E3EF118B80}" type="datetime1">
              <a:rPr lang="es-ES" smtClean="0"/>
              <a:t>17/11/2022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3980-BD64-4344-AED2-F2204469495C}" type="datetime1">
              <a:rPr lang="es-ES" smtClean="0"/>
              <a:t>17/11/2022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3DD18F-3A57-49EF-89A6-1B117370283D}" type="datetime1">
              <a:rPr lang="es-ES" smtClean="0"/>
              <a:t>17/11/2022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1264-BCCD-4989-8489-A4D2B28F09A2}" type="datetime1">
              <a:rPr lang="es-ES" smtClean="0"/>
              <a:t>17/11/2022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1657E-8A9D-478D-8729-BABDC8858894}" type="datetime1">
              <a:rPr lang="es-ES" smtClean="0"/>
              <a:t>17/11/2022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C24E02-30E0-4ED2-9952-C17A22C1CA93}" type="datetime1">
              <a:rPr lang="es-ES" smtClean="0"/>
              <a:t>17/11/2022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BBBAA9-CCD5-4642-A1EA-06776F5E3744}" type="datetime1">
              <a:rPr lang="es-ES" smtClean="0"/>
              <a:t>17/11/2022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EJB 3.0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40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Para la definición se emplean las siguientes anotaciones.</a:t>
            </a:r>
          </a:p>
          <a:p>
            <a:pPr lvl="1"/>
            <a:r>
              <a:rPr lang="es-ES" dirty="0"/>
              <a:t>@</a:t>
            </a:r>
            <a:r>
              <a:rPr lang="es-ES" b="1" dirty="0" err="1"/>
              <a:t>Stateless</a:t>
            </a:r>
            <a:endParaRPr lang="es-ES" b="1" dirty="0"/>
          </a:p>
          <a:p>
            <a:pPr lvl="1"/>
            <a:r>
              <a:rPr lang="es-ES" dirty="0"/>
              <a:t>@</a:t>
            </a:r>
            <a:r>
              <a:rPr lang="es-ES" b="1" dirty="0"/>
              <a:t>Stateful</a:t>
            </a:r>
          </a:p>
          <a:p>
            <a:pPr lvl="1"/>
            <a:r>
              <a:rPr lang="es-ES" b="1" dirty="0"/>
              <a:t>@Singleton</a:t>
            </a:r>
          </a:p>
          <a:p>
            <a:r>
              <a:rPr lang="es-ES" dirty="0"/>
              <a:t>Que tienen los siguientes parámetros.</a:t>
            </a:r>
          </a:p>
          <a:p>
            <a:pPr lvl="1"/>
            <a:r>
              <a:rPr lang="es-ES" b="1" dirty="0" err="1"/>
              <a:t>Name</a:t>
            </a:r>
            <a:r>
              <a:rPr lang="es-ES" dirty="0"/>
              <a:t> -&gt; Nombre dado al EJB, de no ser especificado, 		se usa el nombre de la clase. </a:t>
            </a:r>
          </a:p>
          <a:p>
            <a:pPr lvl="1"/>
            <a:r>
              <a:rPr lang="es-ES" b="1" dirty="0" err="1"/>
              <a:t>MappedName</a:t>
            </a:r>
            <a:r>
              <a:rPr lang="es-ES" dirty="0"/>
              <a:t> -&gt; Define un nombre JNDI para el 		EJB.</a:t>
            </a:r>
          </a:p>
          <a:p>
            <a:pPr lvl="1"/>
            <a:r>
              <a:rPr lang="es-ES" b="1" dirty="0" err="1"/>
              <a:t>Description</a:t>
            </a:r>
            <a:r>
              <a:rPr lang="es-ES" dirty="0"/>
              <a:t> -&gt; Aporta información sobre el EJB.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52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Se necesita definir el servicio a través de una interfaz de acceso, la cual habrá que distribuir a los clientes.</a:t>
            </a:r>
          </a:p>
          <a:p>
            <a:r>
              <a:rPr lang="es-ES" dirty="0"/>
              <a:t>El acceso podrá ser Local y/o Remoto, pudiéndose definir en la interfaz, o en al servicio anotando con</a:t>
            </a:r>
          </a:p>
          <a:p>
            <a:pPr lvl="1"/>
            <a:r>
              <a:rPr lang="es-ES" dirty="0"/>
              <a:t>@</a:t>
            </a:r>
            <a:r>
              <a:rPr lang="es-ES" b="1" dirty="0"/>
              <a:t>LocalBean</a:t>
            </a:r>
            <a:r>
              <a:rPr lang="es-ES" dirty="0"/>
              <a:t> -&gt; El acceso se podrá realizar desde la misma JVM </a:t>
            </a:r>
          </a:p>
          <a:p>
            <a:pPr lvl="1"/>
            <a:r>
              <a:rPr lang="es-ES" dirty="0"/>
              <a:t>@</a:t>
            </a:r>
            <a:r>
              <a:rPr lang="es-ES" b="1" dirty="0"/>
              <a:t>Remote</a:t>
            </a:r>
            <a:r>
              <a:rPr lang="es-ES" dirty="0"/>
              <a:t> -&gt; El acceso se podrá realizar desde cualquier JVM.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7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Ejemplo de definición de </a:t>
            </a:r>
            <a:r>
              <a:rPr lang="es-ES" dirty="0" err="1"/>
              <a:t>bean</a:t>
            </a:r>
            <a:r>
              <a:rPr lang="es-ES" dirty="0"/>
              <a:t> </a:t>
            </a:r>
            <a:r>
              <a:rPr lang="es-ES" dirty="0" err="1"/>
              <a:t>stateless</a:t>
            </a:r>
            <a:r>
              <a:rPr lang="es-ES" dirty="0"/>
              <a:t> remoto, anotando la interfaz</a:t>
            </a:r>
          </a:p>
          <a:p>
            <a:endParaRPr lang="es-ES" dirty="0"/>
          </a:p>
          <a:p>
            <a:pPr marL="0" indent="0">
              <a:buNone/>
            </a:pPr>
            <a:r>
              <a:rPr lang="it-IT" dirty="0"/>
              <a:t>@Remote</a:t>
            </a:r>
          </a:p>
          <a:p>
            <a:pPr marL="0" indent="0">
              <a:buNone/>
            </a:pPr>
            <a:r>
              <a:rPr lang="it-IT" dirty="0"/>
              <a:t>public interface Service {</a:t>
            </a:r>
          </a:p>
          <a:p>
            <a:pPr marL="0" indent="0">
              <a:buNone/>
            </a:pPr>
            <a:r>
              <a:rPr lang="it-IT" dirty="0"/>
              <a:t>	void metodo();</a:t>
            </a:r>
          </a:p>
          <a:p>
            <a:pPr marL="0" indent="0">
              <a:buNone/>
            </a:pPr>
            <a:r>
              <a:rPr lang="it-IT" dirty="0"/>
              <a:t>}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@Stateless</a:t>
            </a:r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ServiceImpl</a:t>
            </a:r>
            <a:r>
              <a:rPr lang="es-ES" dirty="0"/>
              <a:t>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metodo</a:t>
            </a:r>
            <a:r>
              <a:rPr lang="es-ES" dirty="0"/>
              <a:t>(){}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72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Ejemplo de definición de </a:t>
            </a:r>
            <a:r>
              <a:rPr lang="es-ES" dirty="0" err="1"/>
              <a:t>bean</a:t>
            </a:r>
            <a:r>
              <a:rPr lang="es-ES" dirty="0"/>
              <a:t> </a:t>
            </a:r>
            <a:r>
              <a:rPr lang="es-ES" dirty="0" err="1"/>
              <a:t>stateless</a:t>
            </a:r>
            <a:r>
              <a:rPr lang="es-ES" dirty="0"/>
              <a:t> local, anotando el servicio</a:t>
            </a:r>
          </a:p>
          <a:p>
            <a:endParaRPr lang="es-ES" dirty="0"/>
          </a:p>
          <a:p>
            <a:pPr marL="0" indent="0">
              <a:buNone/>
            </a:pPr>
            <a:r>
              <a:rPr lang="it-IT" dirty="0"/>
              <a:t>public interface Service {</a:t>
            </a:r>
          </a:p>
          <a:p>
            <a:pPr marL="0" indent="0">
              <a:buNone/>
            </a:pPr>
            <a:r>
              <a:rPr lang="it-IT" dirty="0"/>
              <a:t>	void metodo();</a:t>
            </a:r>
          </a:p>
          <a:p>
            <a:pPr marL="0" indent="0">
              <a:buNone/>
            </a:pPr>
            <a:r>
              <a:rPr lang="it-IT" dirty="0"/>
              <a:t>}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@</a:t>
            </a:r>
            <a:r>
              <a:rPr lang="es-ES" dirty="0" err="1"/>
              <a:t>Stateless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@Local(</a:t>
            </a:r>
            <a:r>
              <a:rPr lang="es-ES" dirty="0" err="1"/>
              <a:t>Service.class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ServiceImpl</a:t>
            </a:r>
            <a:r>
              <a:rPr lang="es-ES" dirty="0"/>
              <a:t>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metodo</a:t>
            </a:r>
            <a:r>
              <a:rPr lang="es-ES" dirty="0"/>
              <a:t>(){}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19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3345" y="274638"/>
            <a:ext cx="7467600" cy="1143000"/>
          </a:xfrm>
        </p:spPr>
        <p:txBody>
          <a:bodyPr/>
          <a:lstStyle/>
          <a:p>
            <a:r>
              <a:rPr lang="es-ES" dirty="0"/>
              <a:t>Inyección de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Habrá dos formas de pedir al contenedor que nos de un </a:t>
            </a:r>
            <a:r>
              <a:rPr lang="es-ES" dirty="0" err="1"/>
              <a:t>bean</a:t>
            </a:r>
            <a:r>
              <a:rPr lang="es-ES" dirty="0"/>
              <a:t> EJB.</a:t>
            </a:r>
          </a:p>
          <a:p>
            <a:pPr lvl="1"/>
            <a:r>
              <a:rPr lang="es-ES" dirty="0"/>
              <a:t>Inyección EJB.</a:t>
            </a:r>
          </a:p>
          <a:p>
            <a:pPr lvl="1"/>
            <a:r>
              <a:rPr lang="es-ES" dirty="0"/>
              <a:t>Búsqueda JNDI.</a:t>
            </a:r>
          </a:p>
          <a:p>
            <a:r>
              <a:rPr lang="es-ES" dirty="0"/>
              <a:t>Inyección de EJB</a:t>
            </a:r>
          </a:p>
          <a:p>
            <a:pPr lvl="1"/>
            <a:r>
              <a:rPr lang="es-ES" dirty="0"/>
              <a:t>Se puede emplear en las siguientes circunstancias.</a:t>
            </a:r>
          </a:p>
          <a:p>
            <a:pPr lvl="2"/>
            <a:r>
              <a:rPr lang="es-ES" dirty="0"/>
              <a:t>Clases java en el contenedor de clientes del servidor.</a:t>
            </a:r>
          </a:p>
          <a:p>
            <a:pPr lvl="2"/>
            <a:r>
              <a:rPr lang="es-ES" dirty="0"/>
              <a:t>En  otro EJB.</a:t>
            </a:r>
          </a:p>
          <a:p>
            <a:pPr lvl="2"/>
            <a:r>
              <a:rPr lang="es-ES" dirty="0"/>
              <a:t>En </a:t>
            </a:r>
            <a:r>
              <a:rPr lang="es-ES" dirty="0" err="1"/>
              <a:t>Servlets</a:t>
            </a:r>
            <a:r>
              <a:rPr lang="es-ES" dirty="0"/>
              <a:t>, JSP, </a:t>
            </a:r>
            <a:r>
              <a:rPr lang="es-ES" dirty="0" err="1"/>
              <a:t>Filters</a:t>
            </a:r>
            <a:r>
              <a:rPr lang="es-ES" dirty="0"/>
              <a:t>, JSF, etc.</a:t>
            </a:r>
          </a:p>
          <a:p>
            <a:pPr lvl="1"/>
            <a:r>
              <a:rPr lang="es-ES" dirty="0"/>
              <a:t>Definir un atributo del tipo de la interfaz del servicio, y la </a:t>
            </a:r>
            <a:r>
              <a:rPr lang="es-ES" dirty="0" err="1"/>
              <a:t>anotramos</a:t>
            </a:r>
            <a:r>
              <a:rPr lang="es-ES" dirty="0"/>
              <a:t> con </a:t>
            </a:r>
            <a:r>
              <a:rPr lang="es-ES" b="1" dirty="0"/>
              <a:t>@EJB</a:t>
            </a:r>
            <a:r>
              <a:rPr lang="es-ES" dirty="0"/>
              <a:t>, definiendo si es necesario las siguientes propiedades.</a:t>
            </a:r>
          </a:p>
          <a:p>
            <a:pPr lvl="2"/>
            <a:r>
              <a:rPr lang="es-ES" b="1" dirty="0" err="1"/>
              <a:t>Name</a:t>
            </a:r>
            <a:r>
              <a:rPr lang="es-ES" dirty="0"/>
              <a:t> -&gt; </a:t>
            </a:r>
          </a:p>
          <a:p>
            <a:pPr lvl="2"/>
            <a:r>
              <a:rPr lang="es-ES" b="1" dirty="0" err="1"/>
              <a:t>BeanInterface</a:t>
            </a:r>
            <a:r>
              <a:rPr lang="es-ES" dirty="0"/>
              <a:t> -&gt; </a:t>
            </a:r>
          </a:p>
          <a:p>
            <a:pPr lvl="2"/>
            <a:r>
              <a:rPr lang="es-ES" b="1" dirty="0" err="1"/>
              <a:t>BeanName</a:t>
            </a:r>
            <a:r>
              <a:rPr lang="es-ES" dirty="0"/>
              <a:t> -&gt;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42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Inyección de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Búsqueda JNDI</a:t>
            </a:r>
          </a:p>
          <a:p>
            <a:pPr lvl="1"/>
            <a:r>
              <a:rPr lang="es-ES" dirty="0"/>
              <a:t>Se necesita:</a:t>
            </a:r>
          </a:p>
          <a:p>
            <a:pPr lvl="2"/>
            <a:r>
              <a:rPr lang="es-ES" dirty="0"/>
              <a:t>Acceso al Contexto JNDI del servidor donde se publica el EJB.</a:t>
            </a:r>
          </a:p>
          <a:p>
            <a:pPr lvl="2"/>
            <a:r>
              <a:rPr lang="es-ES" dirty="0"/>
              <a:t>El nombre JNDI del EJB.</a:t>
            </a:r>
          </a:p>
          <a:p>
            <a:pPr lvl="2"/>
            <a:r>
              <a:rPr lang="es-ES" dirty="0"/>
              <a:t>La interfaz de uso del EJB.</a:t>
            </a:r>
          </a:p>
          <a:p>
            <a:r>
              <a:rPr lang="es-ES" dirty="0"/>
              <a:t>Definición de un contexto JNDI para un </a:t>
            </a:r>
            <a:r>
              <a:rPr lang="es-ES"/>
              <a:t>cliente remoto.</a:t>
            </a:r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49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Inyección de Recursos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contenedor de EJB, es capaz de inyectar numerosos recursos en los EJB, como:</a:t>
            </a:r>
          </a:p>
          <a:p>
            <a:pPr lvl="1"/>
            <a:r>
              <a:rPr lang="es-ES" b="1" dirty="0" err="1"/>
              <a:t>SessionContext</a:t>
            </a:r>
            <a:r>
              <a:rPr lang="es-ES" dirty="0"/>
              <a:t>. </a:t>
            </a:r>
          </a:p>
          <a:p>
            <a:pPr lvl="1"/>
            <a:r>
              <a:rPr lang="es-ES" b="1" dirty="0" err="1"/>
              <a:t>TimerServer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UserTransaction</a:t>
            </a:r>
            <a:r>
              <a:rPr lang="es-ES" b="1" dirty="0"/>
              <a:t> (Normalmente no </a:t>
            </a:r>
            <a:endParaRPr lang="es-ES" dirty="0"/>
          </a:p>
          <a:p>
            <a:r>
              <a:rPr lang="es-ES" dirty="0"/>
              <a:t>Todos ellos en la jerarquía de </a:t>
            </a:r>
            <a:r>
              <a:rPr lang="es-ES" b="1" dirty="0" err="1"/>
              <a:t>EJBContext</a:t>
            </a:r>
            <a:endParaRPr lang="es-ES" b="1" dirty="0"/>
          </a:p>
          <a:p>
            <a:r>
              <a:rPr lang="es-ES" dirty="0"/>
              <a:t>O también </a:t>
            </a:r>
            <a:r>
              <a:rPr lang="es-ES" b="1" dirty="0" err="1"/>
              <a:t>EntityManager</a:t>
            </a:r>
            <a:r>
              <a:rPr lang="es-ES" dirty="0"/>
              <a:t>, que da acceso al contexto de persistencia JPA.</a:t>
            </a:r>
          </a:p>
          <a:p>
            <a:r>
              <a:rPr lang="es-ES" dirty="0"/>
              <a:t>Así como cualquier recurso del entorno, como </a:t>
            </a:r>
            <a:r>
              <a:rPr lang="es-ES" b="1" dirty="0" err="1"/>
              <a:t>DataSource</a:t>
            </a:r>
            <a:r>
              <a:rPr lang="es-ES" dirty="0"/>
              <a:t>, 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88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Las transacciones tienen las siguientes propiedades, conocidas como ACID:</a:t>
            </a:r>
          </a:p>
          <a:p>
            <a:pPr lvl="1"/>
            <a:r>
              <a:rPr lang="es-ES" b="1" dirty="0"/>
              <a:t>Atómicas</a:t>
            </a:r>
            <a:r>
              <a:rPr lang="es-ES" dirty="0"/>
              <a:t>: Son indivisibles, un conjunto de tareas que forman un conjunto, o se hacen todas, o ninguna.</a:t>
            </a:r>
          </a:p>
          <a:p>
            <a:pPr lvl="1"/>
            <a:r>
              <a:rPr lang="es-ES" b="1" dirty="0"/>
              <a:t>Consistentes</a:t>
            </a:r>
            <a:r>
              <a:rPr lang="es-ES" dirty="0"/>
              <a:t>: Los efectos de la transacción, deben mantener la coherencia de los datos.</a:t>
            </a:r>
          </a:p>
          <a:p>
            <a:pPr lvl="1"/>
            <a:r>
              <a:rPr lang="es-ES" b="1" dirty="0" err="1"/>
              <a:t>Isolation</a:t>
            </a:r>
            <a:r>
              <a:rPr lang="es-ES" dirty="0"/>
              <a:t> (Aislamiento): Se deben mantener las distintas transacciones independientes unas de otras.</a:t>
            </a:r>
          </a:p>
          <a:p>
            <a:pPr lvl="1"/>
            <a:r>
              <a:rPr lang="es-ES" b="1" dirty="0"/>
              <a:t>Durable</a:t>
            </a:r>
            <a:r>
              <a:rPr lang="es-ES" dirty="0"/>
              <a:t> (Persistentes): Los efectos de la transacción han de prevalecer en el tiempo.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27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277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63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784" cy="4873752"/>
          </a:xfrm>
        </p:spPr>
        <p:txBody>
          <a:bodyPr>
            <a:normAutofit fontScale="92500"/>
          </a:bodyPr>
          <a:lstStyle/>
          <a:p>
            <a:r>
              <a:rPr lang="es-ES" dirty="0"/>
              <a:t>Por defecto cuando se invoca a un EJB, el contenedor crea una transacción, si no existe ya una creada, y dicha transacción se propaga por el resto de métodos de los distintos EJB que se invoquen.</a:t>
            </a:r>
          </a:p>
          <a:p>
            <a:r>
              <a:rPr lang="es-ES" dirty="0"/>
              <a:t>Si se produce una excepción, se desharán los cambios producidos en los recursos transaccionales involucrados.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33623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42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Contenedor EJB.</a:t>
            </a:r>
          </a:p>
          <a:p>
            <a:r>
              <a:rPr lang="es-ES" dirty="0"/>
              <a:t>JNDI</a:t>
            </a:r>
          </a:p>
          <a:p>
            <a:r>
              <a:rPr lang="es-ES" dirty="0"/>
              <a:t>Tipos de EJB.</a:t>
            </a:r>
          </a:p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Stateless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Stateful</a:t>
            </a:r>
            <a:r>
              <a:rPr lang="es-ES" dirty="0"/>
              <a:t>.</a:t>
            </a:r>
          </a:p>
          <a:p>
            <a:r>
              <a:rPr lang="es-ES" dirty="0" err="1"/>
              <a:t>Singleton</a:t>
            </a:r>
            <a:endParaRPr lang="es-ES" dirty="0"/>
          </a:p>
          <a:p>
            <a:r>
              <a:rPr lang="es-ES" dirty="0"/>
              <a:t>Inyección de EJB.</a:t>
            </a:r>
          </a:p>
          <a:p>
            <a:r>
              <a:rPr lang="es-ES" dirty="0"/>
              <a:t>Inyección de Recursos.</a:t>
            </a:r>
          </a:p>
          <a:p>
            <a:r>
              <a:rPr lang="es-ES" dirty="0"/>
              <a:t>Transacciones..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7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contenedor EJB, es un contenedor, que maneja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r>
              <a:rPr lang="es-ES" dirty="0"/>
              <a:t>Dichos </a:t>
            </a:r>
            <a:r>
              <a:rPr lang="es-ES" dirty="0" err="1"/>
              <a:t>beans</a:t>
            </a:r>
            <a:r>
              <a:rPr lang="es-ES" dirty="0"/>
              <a:t> por ser manejados por el contenedor, tienen una serie de características, que de otra forma, no tendrían, o sería misión del desarrollador proporcionarlas.</a:t>
            </a:r>
          </a:p>
          <a:p>
            <a:r>
              <a:rPr lang="es-ES" dirty="0"/>
              <a:t>Entre otras, las características que proporciona el contenedor, están:</a:t>
            </a:r>
          </a:p>
          <a:p>
            <a:pPr lvl="1"/>
            <a:r>
              <a:rPr lang="es-ES" dirty="0"/>
              <a:t>Manejar transacciones complejas que abarquen varios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Control de acceso sobre los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Inyección de dependencias de recursos.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19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Se puede proporcionar la configuración de los </a:t>
            </a:r>
            <a:r>
              <a:rPr lang="es-ES" dirty="0" err="1"/>
              <a:t>beans</a:t>
            </a:r>
            <a:r>
              <a:rPr lang="es-ES" dirty="0"/>
              <a:t> en dos formatos.</a:t>
            </a:r>
          </a:p>
          <a:p>
            <a:pPr lvl="1"/>
            <a:r>
              <a:rPr lang="es-ES" dirty="0"/>
              <a:t>Declarativa con XML.</a:t>
            </a:r>
          </a:p>
          <a:p>
            <a:pPr lvl="1"/>
            <a:r>
              <a:rPr lang="es-ES" dirty="0"/>
              <a:t>Con Anotaciones en el código (desde la 3.0, la más utilizada).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5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JNDI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Interfaz de Nombrado y Directorio Java </a:t>
            </a:r>
            <a:r>
              <a:rPr lang="es-ES" b="1" dirty="0"/>
              <a:t>(Java </a:t>
            </a:r>
            <a:r>
              <a:rPr lang="es-ES" b="1" dirty="0" err="1"/>
              <a:t>Naming</a:t>
            </a:r>
            <a:r>
              <a:rPr lang="es-ES" b="1" dirty="0"/>
              <a:t> and </a:t>
            </a:r>
            <a:r>
              <a:rPr lang="es-ES" b="1" dirty="0" err="1"/>
              <a:t>Directory</a:t>
            </a:r>
            <a:r>
              <a:rPr lang="es-ES" b="1" dirty="0"/>
              <a:t> Interface) </a:t>
            </a:r>
            <a:r>
              <a:rPr lang="es-ES" dirty="0"/>
              <a:t>es una Interfaz de Java para servicios de directorio.</a:t>
            </a:r>
          </a:p>
          <a:p>
            <a:r>
              <a:rPr lang="es-ES" dirty="0"/>
              <a:t>Permite a los clientes descubrir y buscar objetos y datos a través de un nombre. </a:t>
            </a:r>
          </a:p>
          <a:p>
            <a:r>
              <a:rPr lang="es-ES" dirty="0"/>
              <a:t>Muy usado para descubrir objetos como EJB.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29AE14B-9104-DC90-72A7-7CCECB26B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4031499"/>
            <a:ext cx="6953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Existen tres tipos básicos de EJB:</a:t>
            </a:r>
          </a:p>
          <a:p>
            <a:pPr lvl="1"/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Stateless</a:t>
            </a:r>
            <a:r>
              <a:rPr lang="es-ES" dirty="0"/>
              <a:t>. (Sin estado)</a:t>
            </a:r>
          </a:p>
          <a:p>
            <a:pPr lvl="2"/>
            <a:r>
              <a:rPr lang="es-ES" dirty="0" err="1"/>
              <a:t>Stateful</a:t>
            </a:r>
            <a:r>
              <a:rPr lang="es-ES" dirty="0"/>
              <a:t>. (Con estado)</a:t>
            </a:r>
          </a:p>
          <a:p>
            <a:pPr lvl="1"/>
            <a:r>
              <a:rPr lang="es-ES" dirty="0" err="1"/>
              <a:t>Singleton</a:t>
            </a:r>
            <a:r>
              <a:rPr lang="es-ES" dirty="0"/>
              <a:t> </a:t>
            </a:r>
            <a:r>
              <a:rPr lang="es-ES" dirty="0" err="1"/>
              <a:t>Bean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8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Bean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err="1"/>
              <a:t>Stateless</a:t>
            </a:r>
            <a:endParaRPr lang="es-ES" b="1" dirty="0"/>
          </a:p>
          <a:p>
            <a:pPr lvl="1"/>
            <a:r>
              <a:rPr lang="es-ES" dirty="0"/>
              <a:t>No mantienen el estado conversacional con el cliente que los invoca (sin estado).</a:t>
            </a:r>
          </a:p>
          <a:p>
            <a:pPr lvl="1"/>
            <a:r>
              <a:rPr lang="es-ES" dirty="0"/>
              <a:t>Un mismo cliente, no siempre invocara al mismo </a:t>
            </a:r>
            <a:r>
              <a:rPr lang="es-ES" dirty="0" err="1"/>
              <a:t>bean</a:t>
            </a:r>
            <a:r>
              <a:rPr lang="es-ES" dirty="0"/>
              <a:t>, no hay garantías.</a:t>
            </a:r>
          </a:p>
          <a:p>
            <a:pPr lvl="1"/>
            <a:r>
              <a:rPr lang="es-ES" dirty="0"/>
              <a:t>El contenedor, mantiene un </a:t>
            </a:r>
            <a:r>
              <a:rPr lang="es-ES" b="1" dirty="0"/>
              <a:t>pool</a:t>
            </a:r>
            <a:r>
              <a:rPr lang="es-ES" dirty="0"/>
              <a:t> (conjunto) de </a:t>
            </a:r>
            <a:r>
              <a:rPr lang="es-ES" dirty="0" err="1"/>
              <a:t>bean</a:t>
            </a:r>
            <a:r>
              <a:rPr lang="es-ES" dirty="0"/>
              <a:t> </a:t>
            </a:r>
            <a:r>
              <a:rPr lang="es-ES" dirty="0" err="1"/>
              <a:t>Stateless</a:t>
            </a:r>
            <a:r>
              <a:rPr lang="es-ES" dirty="0"/>
              <a:t>. De tal forma que desde el pool se asignan a un cliente un </a:t>
            </a:r>
            <a:r>
              <a:rPr lang="es-ES" dirty="0" err="1"/>
              <a:t>bean</a:t>
            </a:r>
            <a:r>
              <a:rPr lang="es-ES" dirty="0"/>
              <a:t> cuando este lo demande y vuelven al pool al acabar el cliente con el. El pool es configurable en cada servidor de aplicaciones.</a:t>
            </a:r>
          </a:p>
          <a:p>
            <a:r>
              <a:rPr lang="es-ES" dirty="0"/>
              <a:t>Ciclo de vida</a:t>
            </a:r>
          </a:p>
          <a:p>
            <a:pPr lvl="1"/>
            <a:r>
              <a:rPr lang="es-ES" dirty="0"/>
              <a:t>No existe.</a:t>
            </a:r>
          </a:p>
          <a:p>
            <a:pPr lvl="1"/>
            <a:r>
              <a:rPr lang="es-ES" dirty="0"/>
              <a:t>Preparado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085184"/>
            <a:ext cx="3495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Bean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err="1"/>
              <a:t>Stateful</a:t>
            </a:r>
            <a:endParaRPr lang="es-ES" b="1" dirty="0"/>
          </a:p>
          <a:p>
            <a:pPr lvl="1"/>
            <a:r>
              <a:rPr lang="es-ES" dirty="0"/>
              <a:t>Mantienen el estado conversacional con un cliente.</a:t>
            </a:r>
          </a:p>
          <a:p>
            <a:pPr lvl="1"/>
            <a:r>
              <a:rPr lang="es-ES" dirty="0"/>
              <a:t>Únicamente son asociados a un cliente.</a:t>
            </a:r>
          </a:p>
          <a:p>
            <a:pPr lvl="1"/>
            <a:r>
              <a:rPr lang="es-ES" dirty="0"/>
              <a:t>Se crean bajo la demanda de un cliente y se destruyen cuando el cliente no lo necesita mas.</a:t>
            </a:r>
          </a:p>
          <a:p>
            <a:endParaRPr lang="es-ES" dirty="0"/>
          </a:p>
          <a:p>
            <a:r>
              <a:rPr lang="es-ES" dirty="0"/>
              <a:t>Ciclo de vida</a:t>
            </a:r>
          </a:p>
          <a:p>
            <a:pPr lvl="1"/>
            <a:r>
              <a:rPr lang="es-ES" dirty="0"/>
              <a:t>No existe.</a:t>
            </a:r>
          </a:p>
          <a:p>
            <a:pPr lvl="1"/>
            <a:r>
              <a:rPr lang="es-ES" dirty="0"/>
              <a:t>Preparado.</a:t>
            </a:r>
          </a:p>
          <a:p>
            <a:pPr lvl="1"/>
            <a:r>
              <a:rPr lang="es-ES" dirty="0"/>
              <a:t>Pasivo.</a:t>
            </a:r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93096"/>
            <a:ext cx="388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85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Singleton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err="1"/>
              <a:t>Singleton</a:t>
            </a:r>
            <a:endParaRPr lang="es-ES" b="1" dirty="0"/>
          </a:p>
          <a:p>
            <a:pPr lvl="1"/>
            <a:r>
              <a:rPr lang="es-ES" dirty="0"/>
              <a:t>El objeto es único para toda la aplicación.</a:t>
            </a:r>
          </a:p>
          <a:p>
            <a:pPr lvl="1"/>
            <a:r>
              <a:rPr lang="es-ES" dirty="0"/>
              <a:t>Todos los clientes comparten el mismo objeto</a:t>
            </a:r>
          </a:p>
          <a:p>
            <a:pPr lvl="1"/>
            <a:r>
              <a:rPr lang="es-ES" dirty="0"/>
              <a:t>Muy usado para reutilizar memoria.</a:t>
            </a:r>
          </a:p>
          <a:p>
            <a:r>
              <a:rPr lang="es-ES" dirty="0"/>
              <a:t>Ciclo de vida</a:t>
            </a:r>
          </a:p>
          <a:p>
            <a:pPr lvl="1"/>
            <a:r>
              <a:rPr lang="es-ES" dirty="0"/>
              <a:t>Existe desde que se arranca la aplicación</a:t>
            </a:r>
          </a:p>
          <a:p>
            <a:pPr marL="36576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815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6254</TotalTime>
  <Words>999</Words>
  <Application>Microsoft Office PowerPoint</Application>
  <PresentationFormat>Presentación en pantalla (4:3)</PresentationFormat>
  <Paragraphs>155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Schoolbook</vt:lpstr>
      <vt:lpstr>Wingdings</vt:lpstr>
      <vt:lpstr>Wingdings 2</vt:lpstr>
      <vt:lpstr>Mirador</vt:lpstr>
      <vt:lpstr>EJB 3.0</vt:lpstr>
      <vt:lpstr>INDICE</vt:lpstr>
      <vt:lpstr>Contenedor EJB</vt:lpstr>
      <vt:lpstr>Contenedor EJB</vt:lpstr>
      <vt:lpstr>JNDI</vt:lpstr>
      <vt:lpstr>Tipos de EJB</vt:lpstr>
      <vt:lpstr>Session Bean</vt:lpstr>
      <vt:lpstr>Session Bean</vt:lpstr>
      <vt:lpstr>Singleton</vt:lpstr>
      <vt:lpstr>EJB</vt:lpstr>
      <vt:lpstr>EJB</vt:lpstr>
      <vt:lpstr>EJB</vt:lpstr>
      <vt:lpstr>EJB</vt:lpstr>
      <vt:lpstr>Inyección de EJB</vt:lpstr>
      <vt:lpstr>Inyección de EJB</vt:lpstr>
      <vt:lpstr>Inyección de Recursos</vt:lpstr>
      <vt:lpstr>Transacciones</vt:lpstr>
      <vt:lpstr>Transacciones</vt:lpstr>
      <vt:lpstr>Transacciones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EJB 3.0</dc:title>
  <dc:creator>Victor</dc:creator>
  <cp:lastModifiedBy>Felix de Pablo</cp:lastModifiedBy>
  <cp:revision>17</cp:revision>
  <dcterms:created xsi:type="dcterms:W3CDTF">2013-03-14T18:44:05Z</dcterms:created>
  <dcterms:modified xsi:type="dcterms:W3CDTF">2022-11-17T19:57:30Z</dcterms:modified>
</cp:coreProperties>
</file>