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527" r:id="rId3"/>
    <p:sldId id="528" r:id="rId4"/>
    <p:sldId id="300" r:id="rId5"/>
    <p:sldId id="538" r:id="rId6"/>
    <p:sldId id="539" r:id="rId7"/>
    <p:sldId id="304" r:id="rId8"/>
    <p:sldId id="537" r:id="rId9"/>
    <p:sldId id="540" r:id="rId10"/>
    <p:sldId id="305" r:id="rId11"/>
    <p:sldId id="307" r:id="rId12"/>
    <p:sldId id="308" r:id="rId13"/>
    <p:sldId id="309" r:id="rId14"/>
    <p:sldId id="525" r:id="rId15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381E0BC-5F68-4ACE-9942-D17EC3E46B43}">
          <p14:sldIdLst>
            <p14:sldId id="256"/>
          </p14:sldIdLst>
        </p14:section>
        <p14:section name="JSON" id="{D96B61AC-51F3-42A5-9FE1-D22A8780AC93}">
          <p14:sldIdLst>
            <p14:sldId id="527"/>
            <p14:sldId id="528"/>
          </p14:sldIdLst>
        </p14:section>
        <p14:section name="JAX-RS" id="{AD48380D-4BCC-4C81-A80F-4BBEBCEA1D33}">
          <p14:sldIdLst>
            <p14:sldId id="300"/>
            <p14:sldId id="538"/>
            <p14:sldId id="539"/>
            <p14:sldId id="304"/>
            <p14:sldId id="537"/>
            <p14:sldId id="540"/>
            <p14:sldId id="305"/>
            <p14:sldId id="307"/>
            <p14:sldId id="308"/>
            <p14:sldId id="309"/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3" autoAdjust="0"/>
    <p:restoredTop sz="77314" autoAdjust="0"/>
  </p:normalViewPr>
  <p:slideViewPr>
    <p:cSldViewPr>
      <p:cViewPr varScale="1">
        <p:scale>
          <a:sx n="64" d="100"/>
          <a:sy n="64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0C2A72FD-08B1-4041-9676-3EF62D3B45D2}"/>
    <pc:docChg chg="undo custSel addSld delSld modSld delSection modSection">
      <pc:chgData name="Felix de Pablo" userId="bda0dc9bc6dc57bb" providerId="LiveId" clId="{0C2A72FD-08B1-4041-9676-3EF62D3B45D2}" dt="2022-11-08T19:53:10.250" v="667" actId="20577"/>
      <pc:docMkLst>
        <pc:docMk/>
      </pc:docMkLst>
      <pc:sldChg chg="modSp mod">
        <pc:chgData name="Felix de Pablo" userId="bda0dc9bc6dc57bb" providerId="LiveId" clId="{0C2A72FD-08B1-4041-9676-3EF62D3B45D2}" dt="2022-11-07T18:08:55.978" v="29" actId="27636"/>
        <pc:sldMkLst>
          <pc:docMk/>
          <pc:sldMk cId="120150538" sldId="355"/>
        </pc:sldMkLst>
        <pc:spChg chg="mod">
          <ac:chgData name="Felix de Pablo" userId="bda0dc9bc6dc57bb" providerId="LiveId" clId="{0C2A72FD-08B1-4041-9676-3EF62D3B45D2}" dt="2022-11-07T18:08:55.978" v="29" actId="27636"/>
          <ac:spMkLst>
            <pc:docMk/>
            <pc:sldMk cId="120150538" sldId="355"/>
            <ac:spMk id="51206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7T18:09:27.820" v="31" actId="27636"/>
        <pc:sldMkLst>
          <pc:docMk/>
          <pc:sldMk cId="737474064" sldId="389"/>
        </pc:sldMkLst>
        <pc:spChg chg="mod">
          <ac:chgData name="Felix de Pablo" userId="bda0dc9bc6dc57bb" providerId="LiveId" clId="{0C2A72FD-08B1-4041-9676-3EF62D3B45D2}" dt="2022-11-07T18:09:27.820" v="31" actId="27636"/>
          <ac:spMkLst>
            <pc:docMk/>
            <pc:sldMk cId="737474064" sldId="389"/>
            <ac:spMk id="95234" creationId="{00000000-0000-0000-0000-000000000000}"/>
          </ac:spMkLst>
        </pc:spChg>
      </pc:sldChg>
      <pc:sldChg chg="del">
        <pc:chgData name="Felix de Pablo" userId="bda0dc9bc6dc57bb" providerId="LiveId" clId="{0C2A72FD-08B1-4041-9676-3EF62D3B45D2}" dt="2022-11-07T18:10:04.391" v="36" actId="47"/>
        <pc:sldMkLst>
          <pc:docMk/>
          <pc:sldMk cId="693464617" sldId="392"/>
        </pc:sldMkLst>
      </pc:sldChg>
      <pc:sldChg chg="delSp modSp mod">
        <pc:chgData name="Felix de Pablo" userId="bda0dc9bc6dc57bb" providerId="LiveId" clId="{0C2A72FD-08B1-4041-9676-3EF62D3B45D2}" dt="2022-11-07T18:12:09.402" v="318" actId="12"/>
        <pc:sldMkLst>
          <pc:docMk/>
          <pc:sldMk cId="3664714368" sldId="393"/>
        </pc:sldMkLst>
        <pc:spChg chg="mod">
          <ac:chgData name="Felix de Pablo" userId="bda0dc9bc6dc57bb" providerId="LiveId" clId="{0C2A72FD-08B1-4041-9676-3EF62D3B45D2}" dt="2022-11-07T18:10:42.393" v="77" actId="20577"/>
          <ac:spMkLst>
            <pc:docMk/>
            <pc:sldMk cId="3664714368" sldId="393"/>
            <ac:spMk id="99333" creationId="{00000000-0000-0000-0000-000000000000}"/>
          </ac:spMkLst>
        </pc:spChg>
        <pc:spChg chg="mod">
          <ac:chgData name="Felix de Pablo" userId="bda0dc9bc6dc57bb" providerId="LiveId" clId="{0C2A72FD-08B1-4041-9676-3EF62D3B45D2}" dt="2022-11-07T18:12:09.402" v="318" actId="12"/>
          <ac:spMkLst>
            <pc:docMk/>
            <pc:sldMk cId="3664714368" sldId="393"/>
            <ac:spMk id="99334" creationId="{00000000-0000-0000-0000-000000000000}"/>
          </ac:spMkLst>
        </pc:spChg>
        <pc:picChg chg="del">
          <ac:chgData name="Felix de Pablo" userId="bda0dc9bc6dc57bb" providerId="LiveId" clId="{0C2A72FD-08B1-4041-9676-3EF62D3B45D2}" dt="2022-11-07T18:10:22.302" v="37" actId="478"/>
          <ac:picMkLst>
            <pc:docMk/>
            <pc:sldMk cId="3664714368" sldId="393"/>
            <ac:picMk id="99335" creationId="{00000000-0000-0000-0000-000000000000}"/>
          </ac:picMkLst>
        </pc:picChg>
      </pc:sldChg>
      <pc:sldChg chg="modSp mod">
        <pc:chgData name="Felix de Pablo" userId="bda0dc9bc6dc57bb" providerId="LiveId" clId="{0C2A72FD-08B1-4041-9676-3EF62D3B45D2}" dt="2022-11-07T19:00:42.634" v="461" actId="6549"/>
        <pc:sldMkLst>
          <pc:docMk/>
          <pc:sldMk cId="328167727" sldId="399"/>
        </pc:sldMkLst>
        <pc:spChg chg="mod">
          <ac:chgData name="Felix de Pablo" userId="bda0dc9bc6dc57bb" providerId="LiveId" clId="{0C2A72FD-08B1-4041-9676-3EF62D3B45D2}" dt="2022-11-07T19:00:42.634" v="461" actId="6549"/>
          <ac:spMkLst>
            <pc:docMk/>
            <pc:sldMk cId="328167727" sldId="399"/>
            <ac:spMk id="105478" creationId="{00000000-0000-0000-0000-000000000000}"/>
          </ac:spMkLst>
        </pc:spChg>
      </pc:sldChg>
      <pc:sldChg chg="del">
        <pc:chgData name="Felix de Pablo" userId="bda0dc9bc6dc57bb" providerId="LiveId" clId="{0C2A72FD-08B1-4041-9676-3EF62D3B45D2}" dt="2022-11-07T19:05:02.252" v="486" actId="47"/>
        <pc:sldMkLst>
          <pc:docMk/>
          <pc:sldMk cId="2243926063" sldId="413"/>
        </pc:sldMkLst>
      </pc:sldChg>
      <pc:sldChg chg="del">
        <pc:chgData name="Felix de Pablo" userId="bda0dc9bc6dc57bb" providerId="LiveId" clId="{0C2A72FD-08B1-4041-9676-3EF62D3B45D2}" dt="2022-11-07T19:05:03.840" v="487" actId="47"/>
        <pc:sldMkLst>
          <pc:docMk/>
          <pc:sldMk cId="3791637557" sldId="414"/>
        </pc:sldMkLst>
      </pc:sldChg>
      <pc:sldChg chg="add del">
        <pc:chgData name="Felix de Pablo" userId="bda0dc9bc6dc57bb" providerId="LiveId" clId="{0C2A72FD-08B1-4041-9676-3EF62D3B45D2}" dt="2022-11-07T19:06:13.539" v="490" actId="47"/>
        <pc:sldMkLst>
          <pc:docMk/>
          <pc:sldMk cId="4262900389" sldId="415"/>
        </pc:sldMkLst>
      </pc:sldChg>
      <pc:sldChg chg="modSp mod">
        <pc:chgData name="Felix de Pablo" userId="bda0dc9bc6dc57bb" providerId="LiveId" clId="{0C2A72FD-08B1-4041-9676-3EF62D3B45D2}" dt="2022-11-07T19:07:09.459" v="491" actId="6549"/>
        <pc:sldMkLst>
          <pc:docMk/>
          <pc:sldMk cId="1251290771" sldId="416"/>
        </pc:sldMkLst>
        <pc:spChg chg="mod">
          <ac:chgData name="Felix de Pablo" userId="bda0dc9bc6dc57bb" providerId="LiveId" clId="{0C2A72FD-08B1-4041-9676-3EF62D3B45D2}" dt="2022-11-07T19:07:09.459" v="491" actId="6549"/>
          <ac:spMkLst>
            <pc:docMk/>
            <pc:sldMk cId="1251290771" sldId="416"/>
            <ac:spMk id="122886" creationId="{00000000-0000-0000-0000-000000000000}"/>
          </ac:spMkLst>
        </pc:spChg>
      </pc:sldChg>
      <pc:sldChg chg="del">
        <pc:chgData name="Felix de Pablo" userId="bda0dc9bc6dc57bb" providerId="LiveId" clId="{0C2A72FD-08B1-4041-9676-3EF62D3B45D2}" dt="2022-11-07T19:07:47.246" v="492" actId="47"/>
        <pc:sldMkLst>
          <pc:docMk/>
          <pc:sldMk cId="2188319828" sldId="421"/>
        </pc:sldMkLst>
      </pc:sldChg>
      <pc:sldChg chg="del">
        <pc:chgData name="Felix de Pablo" userId="bda0dc9bc6dc57bb" providerId="LiveId" clId="{0C2A72FD-08B1-4041-9676-3EF62D3B45D2}" dt="2022-11-07T19:07:49.690" v="493" actId="47"/>
        <pc:sldMkLst>
          <pc:docMk/>
          <pc:sldMk cId="144436682" sldId="422"/>
        </pc:sldMkLst>
      </pc:sldChg>
      <pc:sldChg chg="add del">
        <pc:chgData name="Felix de Pablo" userId="bda0dc9bc6dc57bb" providerId="LiveId" clId="{0C2A72FD-08B1-4041-9676-3EF62D3B45D2}" dt="2022-11-07T18:09:47.578" v="34" actId="47"/>
        <pc:sldMkLst>
          <pc:docMk/>
          <pc:sldMk cId="2542009688" sldId="429"/>
        </pc:sldMkLst>
      </pc:sldChg>
      <pc:sldChg chg="del">
        <pc:chgData name="Felix de Pablo" userId="bda0dc9bc6dc57bb" providerId="LiveId" clId="{0C2A72FD-08B1-4041-9676-3EF62D3B45D2}" dt="2022-11-07T18:10:02.998" v="35" actId="47"/>
        <pc:sldMkLst>
          <pc:docMk/>
          <pc:sldMk cId="1313308705" sldId="430"/>
        </pc:sldMkLst>
      </pc:sldChg>
      <pc:sldChg chg="modSp mod">
        <pc:chgData name="Felix de Pablo" userId="bda0dc9bc6dc57bb" providerId="LiveId" clId="{0C2A72FD-08B1-4041-9676-3EF62D3B45D2}" dt="2022-11-07T19:01:14.392" v="485" actId="20577"/>
        <pc:sldMkLst>
          <pc:docMk/>
          <pc:sldMk cId="1370444677" sldId="431"/>
        </pc:sldMkLst>
        <pc:spChg chg="mod">
          <ac:chgData name="Felix de Pablo" userId="bda0dc9bc6dc57bb" providerId="LiveId" clId="{0C2A72FD-08B1-4041-9676-3EF62D3B45D2}" dt="2022-11-07T19:01:14.392" v="485" actId="20577"/>
          <ac:spMkLst>
            <pc:docMk/>
            <pc:sldMk cId="1370444677" sldId="431"/>
            <ac:spMk id="3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7T18:15:06.533" v="353" actId="1076"/>
        <pc:sldMkLst>
          <pc:docMk/>
          <pc:sldMk cId="2466643087" sldId="494"/>
        </pc:sldMkLst>
        <pc:spChg chg="mod">
          <ac:chgData name="Felix de Pablo" userId="bda0dc9bc6dc57bb" providerId="LiveId" clId="{0C2A72FD-08B1-4041-9676-3EF62D3B45D2}" dt="2022-11-07T18:15:06.533" v="353" actId="1076"/>
          <ac:spMkLst>
            <pc:docMk/>
            <pc:sldMk cId="2466643087" sldId="494"/>
            <ac:spMk id="5" creationId="{00000000-0000-0000-0000-000000000000}"/>
          </ac:spMkLst>
        </pc:spChg>
        <pc:spChg chg="mod">
          <ac:chgData name="Felix de Pablo" userId="bda0dc9bc6dc57bb" providerId="LiveId" clId="{0C2A72FD-08B1-4041-9676-3EF62D3B45D2}" dt="2022-11-07T18:14:55.969" v="351" actId="20577"/>
          <ac:spMkLst>
            <pc:docMk/>
            <pc:sldMk cId="2466643087" sldId="494"/>
            <ac:spMk id="117766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7T18:57:45.339" v="459" actId="15"/>
        <pc:sldMkLst>
          <pc:docMk/>
          <pc:sldMk cId="1986461284" sldId="499"/>
        </pc:sldMkLst>
        <pc:spChg chg="mod">
          <ac:chgData name="Felix de Pablo" userId="bda0dc9bc6dc57bb" providerId="LiveId" clId="{0C2A72FD-08B1-4041-9676-3EF62D3B45D2}" dt="2022-11-07T18:57:45.339" v="459" actId="15"/>
          <ac:spMkLst>
            <pc:docMk/>
            <pc:sldMk cId="1986461284" sldId="499"/>
            <ac:spMk id="117766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0:31.607" v="620" actId="20577"/>
        <pc:sldMkLst>
          <pc:docMk/>
          <pc:sldMk cId="4145083996" sldId="520"/>
        </pc:sldMkLst>
        <pc:spChg chg="mod">
          <ac:chgData name="Felix de Pablo" userId="bda0dc9bc6dc57bb" providerId="LiveId" clId="{0C2A72FD-08B1-4041-9676-3EF62D3B45D2}" dt="2022-11-08T19:50:31.607" v="620" actId="20577"/>
          <ac:spMkLst>
            <pc:docMk/>
            <pc:sldMk cId="4145083996" sldId="520"/>
            <ac:spMk id="3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1:59.942" v="640" actId="27636"/>
        <pc:sldMkLst>
          <pc:docMk/>
          <pc:sldMk cId="793170861" sldId="524"/>
        </pc:sldMkLst>
        <pc:spChg chg="mod">
          <ac:chgData name="Felix de Pablo" userId="bda0dc9bc6dc57bb" providerId="LiveId" clId="{0C2A72FD-08B1-4041-9676-3EF62D3B45D2}" dt="2022-11-08T19:51:59.942" v="640" actId="27636"/>
          <ac:spMkLst>
            <pc:docMk/>
            <pc:sldMk cId="793170861" sldId="524"/>
            <ac:spMk id="3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2:58.680" v="649" actId="20577"/>
        <pc:sldMkLst>
          <pc:docMk/>
          <pc:sldMk cId="2258047553" sldId="533"/>
        </pc:sldMkLst>
        <pc:spChg chg="mod">
          <ac:chgData name="Felix de Pablo" userId="bda0dc9bc6dc57bb" providerId="LiveId" clId="{0C2A72FD-08B1-4041-9676-3EF62D3B45D2}" dt="2022-11-08T19:52:58.680" v="649" actId="20577"/>
          <ac:spMkLst>
            <pc:docMk/>
            <pc:sldMk cId="2258047553" sldId="533"/>
            <ac:spMk id="2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3:03.973" v="658" actId="20577"/>
        <pc:sldMkLst>
          <pc:docMk/>
          <pc:sldMk cId="3284544488" sldId="534"/>
        </pc:sldMkLst>
        <pc:spChg chg="mod">
          <ac:chgData name="Felix de Pablo" userId="bda0dc9bc6dc57bb" providerId="LiveId" clId="{0C2A72FD-08B1-4041-9676-3EF62D3B45D2}" dt="2022-11-08T19:53:03.973" v="658" actId="20577"/>
          <ac:spMkLst>
            <pc:docMk/>
            <pc:sldMk cId="3284544488" sldId="534"/>
            <ac:spMk id="2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3:10.250" v="667" actId="20577"/>
        <pc:sldMkLst>
          <pc:docMk/>
          <pc:sldMk cId="3819681369" sldId="535"/>
        </pc:sldMkLst>
        <pc:spChg chg="mod">
          <ac:chgData name="Felix de Pablo" userId="bda0dc9bc6dc57bb" providerId="LiveId" clId="{0C2A72FD-08B1-4041-9676-3EF62D3B45D2}" dt="2022-11-08T19:53:10.250" v="667" actId="20577"/>
          <ac:spMkLst>
            <pc:docMk/>
            <pc:sldMk cId="3819681369" sldId="535"/>
            <ac:spMk id="2" creationId="{00000000-0000-0000-0000-000000000000}"/>
          </ac:spMkLst>
        </pc:spChg>
      </pc:sldChg>
    </pc:docChg>
  </pc:docChgLst>
  <pc:docChgLst>
    <pc:chgData name="Felix de Pablo" userId="bda0dc9bc6dc57bb" providerId="LiveId" clId="{76DA261C-77DF-42F7-B208-1C6F804F4AE4}"/>
    <pc:docChg chg="custSel addSld delSld modSld delSection modSection">
      <pc:chgData name="Felix de Pablo" userId="bda0dc9bc6dc57bb" providerId="LiveId" clId="{76DA261C-77DF-42F7-B208-1C6F804F4AE4}" dt="2022-11-14T11:26:20.808" v="113" actId="47"/>
      <pc:docMkLst>
        <pc:docMk/>
      </pc:docMkLst>
      <pc:sldChg chg="modSp mod">
        <pc:chgData name="Felix de Pablo" userId="bda0dc9bc6dc57bb" providerId="LiveId" clId="{76DA261C-77DF-42F7-B208-1C6F804F4AE4}" dt="2022-11-08T19:56:25.027" v="7" actId="20577"/>
        <pc:sldMkLst>
          <pc:docMk/>
          <pc:sldMk cId="633732782" sldId="256"/>
        </pc:sldMkLst>
        <pc:spChg chg="mod">
          <ac:chgData name="Felix de Pablo" userId="bda0dc9bc6dc57bb" providerId="LiveId" clId="{76DA261C-77DF-42F7-B208-1C6F804F4AE4}" dt="2022-11-08T19:56:25.027" v="7" actId="20577"/>
          <ac:spMkLst>
            <pc:docMk/>
            <pc:sldMk cId="633732782" sldId="256"/>
            <ac:spMk id="2" creationId="{00000000-0000-0000-0000-000000000000}"/>
          </ac:spMkLst>
        </pc:spChg>
      </pc:sldChg>
      <pc:sldChg chg="del">
        <pc:chgData name="Felix de Pablo" userId="bda0dc9bc6dc57bb" providerId="LiveId" clId="{76DA261C-77DF-42F7-B208-1C6F804F4AE4}" dt="2022-11-08T19:56:19.699" v="0" actId="47"/>
        <pc:sldMkLst>
          <pc:docMk/>
          <pc:sldMk cId="1865121872" sldId="257"/>
        </pc:sldMkLst>
      </pc:sldChg>
      <pc:sldChg chg="modSp mod">
        <pc:chgData name="Felix de Pablo" userId="bda0dc9bc6dc57bb" providerId="LiveId" clId="{76DA261C-77DF-42F7-B208-1C6F804F4AE4}" dt="2022-11-14T11:21:36.778" v="19" actId="6549"/>
        <pc:sldMkLst>
          <pc:docMk/>
          <pc:sldMk cId="1211003689" sldId="300"/>
        </pc:sldMkLst>
        <pc:spChg chg="mod">
          <ac:chgData name="Felix de Pablo" userId="bda0dc9bc6dc57bb" providerId="LiveId" clId="{76DA261C-77DF-42F7-B208-1C6F804F4AE4}" dt="2022-11-14T11:21:36.778" v="19" actId="6549"/>
          <ac:spMkLst>
            <pc:docMk/>
            <pc:sldMk cId="1211003689" sldId="300"/>
            <ac:spMk id="3" creationId="{00000000-0000-0000-0000-000000000000}"/>
          </ac:spMkLst>
        </pc:spChg>
      </pc:sldChg>
      <pc:sldChg chg="del">
        <pc:chgData name="Felix de Pablo" userId="bda0dc9bc6dc57bb" providerId="LiveId" clId="{76DA261C-77DF-42F7-B208-1C6F804F4AE4}" dt="2022-11-08T19:56:29.423" v="8" actId="47"/>
        <pc:sldMkLst>
          <pc:docMk/>
          <pc:sldMk cId="120150538" sldId="355"/>
        </pc:sldMkLst>
      </pc:sldChg>
      <pc:sldChg chg="del">
        <pc:chgData name="Felix de Pablo" userId="bda0dc9bc6dc57bb" providerId="LiveId" clId="{76DA261C-77DF-42F7-B208-1C6F804F4AE4}" dt="2022-11-08T19:56:30.609" v="9" actId="47"/>
        <pc:sldMkLst>
          <pc:docMk/>
          <pc:sldMk cId="1967962401" sldId="388"/>
        </pc:sldMkLst>
      </pc:sldChg>
      <pc:sldChg chg="del">
        <pc:chgData name="Felix de Pablo" userId="bda0dc9bc6dc57bb" providerId="LiveId" clId="{76DA261C-77DF-42F7-B208-1C6F804F4AE4}" dt="2022-11-08T19:56:30.609" v="9" actId="47"/>
        <pc:sldMkLst>
          <pc:docMk/>
          <pc:sldMk cId="737474064" sldId="389"/>
        </pc:sldMkLst>
      </pc:sldChg>
      <pc:sldChg chg="del">
        <pc:chgData name="Felix de Pablo" userId="bda0dc9bc6dc57bb" providerId="LiveId" clId="{76DA261C-77DF-42F7-B208-1C6F804F4AE4}" dt="2022-11-08T19:56:30.609" v="9" actId="47"/>
        <pc:sldMkLst>
          <pc:docMk/>
          <pc:sldMk cId="3664714368" sldId="393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328167727" sldId="399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3143419394" sldId="402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173503506" sldId="403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466172205" sldId="404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51979625" sldId="405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906121320" sldId="406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1251290771" sldId="416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1325950209" sldId="417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3778937061" sldId="418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2410933034" sldId="419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1373258850" sldId="420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695944694" sldId="423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758203814" sldId="424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4082690247" sldId="425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614708647" sldId="426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960805447" sldId="427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370444677" sldId="431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2807756136" sldId="432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1761379741" sldId="488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627369568" sldId="489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970477159" sldId="490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497921833" sldId="491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466643087" sldId="494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1497171884" sldId="495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137380584" sldId="496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570339472" sldId="497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94469100" sldId="498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1986461284" sldId="499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906452371" sldId="500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480615924" sldId="501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410089822" sldId="502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899360006" sldId="503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471834683" sldId="504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674775805" sldId="506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929408246" sldId="507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627022509" sldId="508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933760606" sldId="509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661807718" sldId="510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308295751" sldId="517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155739617" sldId="518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396359226" sldId="519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4145083996" sldId="520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35428535" sldId="521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446282024" sldId="522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803076766" sldId="523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793170861" sldId="524"/>
        </pc:sldMkLst>
      </pc:sldChg>
      <pc:sldChg chg="modSp mod">
        <pc:chgData name="Felix de Pablo" userId="bda0dc9bc6dc57bb" providerId="LiveId" clId="{76DA261C-77DF-42F7-B208-1C6F804F4AE4}" dt="2022-11-14T11:21:09.052" v="18" actId="6549"/>
        <pc:sldMkLst>
          <pc:docMk/>
          <pc:sldMk cId="1350914997" sldId="527"/>
        </pc:sldMkLst>
        <pc:spChg chg="mod">
          <ac:chgData name="Felix de Pablo" userId="bda0dc9bc6dc57bb" providerId="LiveId" clId="{76DA261C-77DF-42F7-B208-1C6F804F4AE4}" dt="2022-11-14T11:21:09.052" v="18" actId="6549"/>
          <ac:spMkLst>
            <pc:docMk/>
            <pc:sldMk cId="1350914997" sldId="527"/>
            <ac:spMk id="3" creationId="{00000000-0000-0000-0000-000000000000}"/>
          </ac:spMkLst>
        </pc:spChg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265329760" sldId="529"/>
        </pc:sldMkLst>
      </pc:sldChg>
      <pc:sldChg chg="del">
        <pc:chgData name="Felix de Pablo" userId="bda0dc9bc6dc57bb" providerId="LiveId" clId="{76DA261C-77DF-42F7-B208-1C6F804F4AE4}" dt="2022-11-08T19:56:42.756" v="14" actId="47"/>
        <pc:sldMkLst>
          <pc:docMk/>
          <pc:sldMk cId="2583441715" sldId="531"/>
        </pc:sldMkLst>
      </pc:sldChg>
      <pc:sldChg chg="del">
        <pc:chgData name="Felix de Pablo" userId="bda0dc9bc6dc57bb" providerId="LiveId" clId="{76DA261C-77DF-42F7-B208-1C6F804F4AE4}" dt="2022-11-08T19:56:42.756" v="14" actId="47"/>
        <pc:sldMkLst>
          <pc:docMk/>
          <pc:sldMk cId="1011163671" sldId="532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258047553" sldId="533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284544488" sldId="534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819681369" sldId="535"/>
        </pc:sldMkLst>
      </pc:sldChg>
      <pc:sldChg chg="del">
        <pc:chgData name="Felix de Pablo" userId="bda0dc9bc6dc57bb" providerId="LiveId" clId="{76DA261C-77DF-42F7-B208-1C6F804F4AE4}" dt="2022-11-14T11:26:20.808" v="113" actId="47"/>
        <pc:sldMkLst>
          <pc:docMk/>
          <pc:sldMk cId="681772062" sldId="536"/>
        </pc:sldMkLst>
      </pc:sldChg>
      <pc:sldChg chg="modSp add mod">
        <pc:chgData name="Felix de Pablo" userId="bda0dc9bc6dc57bb" providerId="LiveId" clId="{76DA261C-77DF-42F7-B208-1C6F804F4AE4}" dt="2022-11-14T11:25:56.267" v="112" actId="1076"/>
        <pc:sldMkLst>
          <pc:docMk/>
          <pc:sldMk cId="486038139" sldId="540"/>
        </pc:sldMkLst>
        <pc:spChg chg="mod">
          <ac:chgData name="Felix de Pablo" userId="bda0dc9bc6dc57bb" providerId="LiveId" clId="{76DA261C-77DF-42F7-B208-1C6F804F4AE4}" dt="2022-11-14T11:25:46.860" v="111" actId="20577"/>
          <ac:spMkLst>
            <pc:docMk/>
            <pc:sldMk cId="486038139" sldId="540"/>
            <ac:spMk id="3" creationId="{00000000-0000-0000-0000-000000000000}"/>
          </ac:spMkLst>
        </pc:spChg>
        <pc:spChg chg="mod">
          <ac:chgData name="Felix de Pablo" userId="bda0dc9bc6dc57bb" providerId="LiveId" clId="{76DA261C-77DF-42F7-B208-1C6F804F4AE4}" dt="2022-11-14T11:25:56.267" v="112" actId="1076"/>
          <ac:spMkLst>
            <pc:docMk/>
            <pc:sldMk cId="486038139" sldId="540"/>
            <ac:spMk id="5" creationId="{00000000-0000-0000-0000-000000000000}"/>
          </ac:spMkLst>
        </pc:spChg>
      </pc:sldChg>
      <pc:sldChg chg="modSp del mod">
        <pc:chgData name="Felix de Pablo" userId="bda0dc9bc6dc57bb" providerId="LiveId" clId="{76DA261C-77DF-42F7-B208-1C6F804F4AE4}" dt="2022-11-14T11:24:41.583" v="22" actId="47"/>
        <pc:sldMkLst>
          <pc:docMk/>
          <pc:sldMk cId="3045610570" sldId="540"/>
        </pc:sldMkLst>
        <pc:spChg chg="mod">
          <ac:chgData name="Felix de Pablo" userId="bda0dc9bc6dc57bb" providerId="LiveId" clId="{76DA261C-77DF-42F7-B208-1C6F804F4AE4}" dt="2022-11-14T11:23:59.209" v="21" actId="1076"/>
          <ac:spMkLst>
            <pc:docMk/>
            <pc:sldMk cId="3045610570" sldId="54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3F086C1-9A05-4FA5-90A9-451B2FE28877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0A387DD-85C6-4F12-B7C1-99E31B0C91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8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293B0-1069-4175-8406-71FA474C1F4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3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EL MISMO ARRAY DE TRABAJADOR</a:t>
            </a:r>
            <a:r>
              <a:rPr lang="es-ES" baseline="0" dirty="0"/>
              <a:t> PARA NOTACIÓN JSON.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293B0-1069-4175-8406-71FA474C1F4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3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defecto esta escuchando en /</a:t>
            </a:r>
            <a:r>
              <a:rPr lang="es-ES" dirty="0" err="1"/>
              <a:t>resource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87DD-85C6-4F12-B7C1-99E31B0C918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52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defecto esta escuchando en /</a:t>
            </a:r>
            <a:r>
              <a:rPr lang="es-ES" dirty="0" err="1"/>
              <a:t>resource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87DD-85C6-4F12-B7C1-99E31B0C91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F9DA-8A5B-4EDC-BBEC-F299F5279DCB}" type="datetime1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2C18-75A1-487F-A89B-318B71CA9A66}" type="datetime1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ABB-FE27-4D6B-B897-7F8D85EF80A1}" type="datetime1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B814-7722-4347-9167-781901DD5A1C}" type="datetime1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21D-F938-4AA8-AB73-CF7DB966384A}" type="datetime1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D91-AEF2-4598-8C54-C7677C4CB82B}" type="datetime1">
              <a:rPr lang="es-ES" smtClean="0"/>
              <a:t>18/11/2022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8B5D-C3E8-4AE3-9C58-B98E2C8BC150}" type="datetime1">
              <a:rPr lang="es-ES" smtClean="0"/>
              <a:t>18/11/2022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1C95-912B-461E-B9D3-A8D73D560FB0}" type="datetime1">
              <a:rPr lang="es-ES" smtClean="0"/>
              <a:t>18/11/2022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362-FF24-4222-9FDB-4832DB16FB68}" type="datetime1">
              <a:rPr lang="es-ES" smtClean="0"/>
              <a:t>18/11/2022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C3A7-F08C-40D1-9530-477D46A318D3}" type="datetime1">
              <a:rPr lang="es-ES" smtClean="0"/>
              <a:t>18/11/2022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648-95DD-4499-922D-553B764BFABD}" type="datetime1">
              <a:rPr lang="es-ES" smtClean="0"/>
              <a:t>18/11/2022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BE6D82-2854-47B1-8D6A-B17B37645C41}" type="datetime1">
              <a:rPr lang="es-ES" smtClean="0"/>
              <a:t>18/11/2022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Servicios Web REST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Félix de Pablo Lobo</a:t>
            </a:r>
          </a:p>
        </p:txBody>
      </p:sp>
    </p:spTree>
    <p:extLst>
      <p:ext uri="{BB962C8B-B14F-4D97-AF65-F5344CB8AC3E}">
        <p14:creationId xmlns:p14="http://schemas.microsoft.com/office/powerpoint/2010/main" val="63373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 err="1"/>
              <a:t>Path</a:t>
            </a:r>
            <a:r>
              <a:rPr lang="es-ES" dirty="0"/>
              <a:t>. Anota clases o métodos que contiene el servicio asociado a una entidad, indicando la parte de la URL correspondiente a la entidad. Se pueden definir patrones de URL.</a:t>
            </a:r>
          </a:p>
          <a:p>
            <a:r>
              <a:rPr lang="es-ES" dirty="0"/>
              <a:t>@</a:t>
            </a:r>
            <a:r>
              <a:rPr lang="es-ES" b="1" dirty="0"/>
              <a:t>GET</a:t>
            </a:r>
            <a:r>
              <a:rPr lang="es-ES" dirty="0"/>
              <a:t>, @</a:t>
            </a:r>
            <a:r>
              <a:rPr lang="es-ES" b="1" dirty="0"/>
              <a:t>POST</a:t>
            </a:r>
            <a:r>
              <a:rPr lang="es-ES" dirty="0"/>
              <a:t>, @</a:t>
            </a:r>
            <a:r>
              <a:rPr lang="es-ES" b="1" dirty="0"/>
              <a:t>PUT</a:t>
            </a:r>
            <a:r>
              <a:rPr lang="es-ES" dirty="0"/>
              <a:t> y @</a:t>
            </a:r>
            <a:r>
              <a:rPr lang="es-ES" b="1" dirty="0"/>
              <a:t>DELETE</a:t>
            </a:r>
            <a:r>
              <a:rPr lang="es-ES" dirty="0"/>
              <a:t>. Anotan los métodos de la clase, indicando el tipo de peticiones HTTP que acepta el método.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92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/>
              <a:t>Produces</a:t>
            </a:r>
            <a:r>
              <a:rPr lang="es-ES" dirty="0"/>
              <a:t>. Anota los métodos o clases indicando el tipo de salida que genera el método, usando tipos MIME.</a:t>
            </a:r>
          </a:p>
          <a:p>
            <a:r>
              <a:rPr lang="es-ES" dirty="0"/>
              <a:t>@</a:t>
            </a:r>
            <a:r>
              <a:rPr lang="es-ES" b="1" dirty="0"/>
              <a:t>Consumes</a:t>
            </a:r>
            <a:r>
              <a:rPr lang="es-ES" dirty="0"/>
              <a:t>. Anota los métodos o clases indicando el formato del dato que le llega, usando tipos MIME.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12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 err="1"/>
              <a:t>PathParam</a:t>
            </a:r>
            <a:r>
              <a:rPr lang="es-ES" dirty="0"/>
              <a:t>. Anota los parámetros de los métodos, para mapear la relación de estos parámetros con la información enviada como parte de la URL.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@</a:t>
            </a:r>
            <a:r>
              <a:rPr lang="es-ES" b="1" dirty="0" err="1"/>
              <a:t>QueryParam</a:t>
            </a:r>
            <a:r>
              <a:rPr lang="es-ES" dirty="0"/>
              <a:t>. Anota los parámetros de los métodos, para mapear la relación entre estos y los parámetros enviados junto a la petición.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11560" y="3513202"/>
            <a:ext cx="727280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@</a:t>
            </a:r>
            <a:r>
              <a:rPr lang="es-ES" sz="2000" u="sng" dirty="0" err="1"/>
              <a:t>Path</a:t>
            </a:r>
            <a:r>
              <a:rPr lang="es-ES" sz="2000" u="sng" dirty="0"/>
              <a:t>("</a:t>
            </a:r>
            <a:r>
              <a:rPr lang="es-ES" sz="2000" dirty="0"/>
              <a:t>/Hola/{nombre}”)</a:t>
            </a:r>
          </a:p>
          <a:p>
            <a:r>
              <a:rPr lang="es-ES" altLang="es-ES" sz="2000" dirty="0" err="1"/>
              <a:t>public</a:t>
            </a:r>
            <a:r>
              <a:rPr lang="es-ES" altLang="es-ES" sz="2000" dirty="0"/>
              <a:t> Persona </a:t>
            </a:r>
            <a:r>
              <a:rPr lang="es-ES" altLang="es-ES" sz="2000" dirty="0" err="1"/>
              <a:t>decirHola</a:t>
            </a:r>
            <a:r>
              <a:rPr lang="es-ES" altLang="es-ES" sz="2000" dirty="0"/>
              <a:t>(@</a:t>
            </a:r>
            <a:r>
              <a:rPr lang="es-ES" altLang="es-ES" sz="2000" dirty="0" err="1"/>
              <a:t>PathParam</a:t>
            </a:r>
            <a:r>
              <a:rPr lang="es-ES" altLang="es-ES" sz="2000" dirty="0"/>
              <a:t>("nombre") </a:t>
            </a:r>
            <a:r>
              <a:rPr lang="es-ES" altLang="es-ES" sz="2000" dirty="0" err="1"/>
              <a:t>String</a:t>
            </a:r>
            <a:r>
              <a:rPr lang="es-ES" altLang="es-ES" sz="2000" dirty="0"/>
              <a:t> nombre){}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5805264"/>
            <a:ext cx="727280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/>
              <a:t>url?key</a:t>
            </a:r>
            <a:r>
              <a:rPr lang="es-ES" sz="2000" dirty="0"/>
              <a:t>=</a:t>
            </a:r>
            <a:r>
              <a:rPr lang="es-ES" sz="2000" dirty="0" err="1"/>
              <a:t>value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8376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 err="1"/>
              <a:t>MatrixParam</a:t>
            </a:r>
            <a:r>
              <a:rPr lang="es-ES" dirty="0"/>
              <a:t>. Igual que @</a:t>
            </a:r>
            <a:r>
              <a:rPr lang="es-ES" b="1" dirty="0" err="1"/>
              <a:t>QueryParams</a:t>
            </a:r>
            <a:r>
              <a:rPr lang="es-ES" dirty="0"/>
              <a:t>, pero empleando “;” como separador de la URL y los parámetros en vez de “?”</a:t>
            </a:r>
          </a:p>
          <a:p>
            <a:r>
              <a:rPr lang="es-ES" dirty="0"/>
              <a:t>@</a:t>
            </a:r>
            <a:r>
              <a:rPr lang="es-ES" b="1" dirty="0" err="1"/>
              <a:t>CookieParam</a:t>
            </a:r>
            <a:r>
              <a:rPr lang="es-ES" dirty="0"/>
              <a:t>.  Extrae el parámetro de las Cookies.</a:t>
            </a:r>
          </a:p>
          <a:p>
            <a:r>
              <a:rPr lang="es-ES" dirty="0"/>
              <a:t>@</a:t>
            </a:r>
            <a:r>
              <a:rPr lang="es-ES" b="1" dirty="0" err="1"/>
              <a:t>HeaderParam</a:t>
            </a:r>
            <a:r>
              <a:rPr lang="es-ES" dirty="0"/>
              <a:t>. Extrae el parámetro de la cabecera.</a:t>
            </a:r>
          </a:p>
          <a:p>
            <a:r>
              <a:rPr lang="es-ES" dirty="0"/>
              <a:t>@</a:t>
            </a:r>
            <a:r>
              <a:rPr lang="es-ES" b="1" dirty="0" err="1"/>
              <a:t>FormParam</a:t>
            </a:r>
            <a:r>
              <a:rPr lang="es-ES" dirty="0"/>
              <a:t>. Extrae el parámetro enviado por un formulario.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08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Deforma análoga a como sucedía con los servicios SOAP, los servicios REST en java, pueden definirse en la capa Web o como </a:t>
            </a:r>
            <a:r>
              <a:rPr lang="es-ES" dirty="0" err="1"/>
              <a:t>EJBs</a:t>
            </a:r>
            <a:r>
              <a:rPr lang="es-ES" dirty="0"/>
              <a:t>.</a:t>
            </a:r>
          </a:p>
          <a:p>
            <a:r>
              <a:rPr lang="es-ES" dirty="0"/>
              <a:t>Para incorporar los beneficios de los </a:t>
            </a:r>
            <a:r>
              <a:rPr lang="es-ES" dirty="0" err="1"/>
              <a:t>EJBs</a:t>
            </a:r>
            <a:r>
              <a:rPr lang="es-ES" dirty="0"/>
              <a:t> a los Servicios REST, se puede añadir con las anotaciones  encima de </a:t>
            </a:r>
            <a:r>
              <a:rPr lang="es-ES"/>
              <a:t>la clase</a:t>
            </a:r>
          </a:p>
          <a:p>
            <a:pPr lvl="1"/>
            <a:r>
              <a:rPr lang="es-ES" dirty="0"/>
              <a:t>@</a:t>
            </a:r>
            <a:r>
              <a:rPr lang="es-ES" b="1" dirty="0"/>
              <a:t>Stateless @Stateful o @Singleton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87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260648"/>
            <a:ext cx="7620000" cy="1143000"/>
          </a:xfrm>
        </p:spPr>
        <p:txBody>
          <a:bodyPr/>
          <a:lstStyle/>
          <a:p>
            <a:r>
              <a:rPr lang="es-ES"/>
              <a:t>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notation</a:t>
            </a:r>
            <a:r>
              <a:rPr lang="es-ES" dirty="0"/>
              <a:t>.</a:t>
            </a:r>
          </a:p>
          <a:p>
            <a:r>
              <a:rPr lang="es-ES" dirty="0"/>
              <a:t>Formato sencillo para intercambio de información</a:t>
            </a:r>
          </a:p>
          <a:p>
            <a:r>
              <a:rPr lang="es-ES" dirty="0"/>
              <a:t>Alternativa al formato </a:t>
            </a:r>
            <a:r>
              <a:rPr lang="es-ES" dirty="0" err="1"/>
              <a:t>xml</a:t>
            </a:r>
            <a:endParaRPr lang="es-ES" dirty="0"/>
          </a:p>
          <a:p>
            <a:r>
              <a:rPr lang="es-ES" dirty="0"/>
              <a:t>Tipo mime </a:t>
            </a:r>
            <a:r>
              <a:rPr lang="es-ES" dirty="0" err="1"/>
              <a:t>application</a:t>
            </a:r>
            <a:r>
              <a:rPr lang="es-ES" dirty="0"/>
              <a:t>/</a:t>
            </a:r>
            <a:r>
              <a:rPr lang="es-ES" dirty="0" err="1"/>
              <a:t>json</a:t>
            </a:r>
            <a:endParaRPr lang="es-ES" dirty="0"/>
          </a:p>
          <a:p>
            <a:r>
              <a:rPr lang="es-ES" dirty="0"/>
              <a:t>Permite generar estructuras complejas anidadas de una sola vez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9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json</a:t>
            </a:r>
            <a:r>
              <a:rPr lang="es-ES" dirty="0"/>
              <a:t>, la creación de </a:t>
            </a:r>
            <a:r>
              <a:rPr lang="es-ES" dirty="0" err="1"/>
              <a:t>arrays</a:t>
            </a:r>
            <a:r>
              <a:rPr lang="es-ES" dirty="0"/>
              <a:t> es mas sencilla</a:t>
            </a:r>
          </a:p>
          <a:p>
            <a:r>
              <a:rPr lang="es-ES" dirty="0"/>
              <a:t>La creación de </a:t>
            </a:r>
            <a:r>
              <a:rPr lang="es-ES" dirty="0" err="1"/>
              <a:t>arrays</a:t>
            </a:r>
            <a:r>
              <a:rPr lang="es-ES" dirty="0"/>
              <a:t> asociativos también es mas sencilla</a:t>
            </a:r>
          </a:p>
          <a:p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se definen dentro de [ y ]</a:t>
            </a:r>
          </a:p>
          <a:p>
            <a:pPr lvl="1"/>
            <a:endParaRPr lang="es-ES" dirty="0"/>
          </a:p>
          <a:p>
            <a:r>
              <a:rPr lang="es-ES" dirty="0"/>
              <a:t>Los objetos están contenidos dentro de { y }</a:t>
            </a:r>
          </a:p>
          <a:p>
            <a:r>
              <a:rPr lang="es-ES" dirty="0"/>
              <a:t>Los elementos se separan con ,</a:t>
            </a:r>
          </a:p>
          <a:p>
            <a:r>
              <a:rPr lang="es-ES" dirty="0"/>
              <a:t>La separación entre la clave y el valor es con :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3645024"/>
            <a:ext cx="71287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[“</a:t>
            </a:r>
            <a:r>
              <a:rPr lang="es-ES" sz="2000" dirty="0" err="1"/>
              <a:t>uno”,”dos”,”tres</a:t>
            </a:r>
            <a:r>
              <a:rPr lang="es-ES" sz="2000" dirty="0"/>
              <a:t>”];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99592" y="5661248"/>
            <a:ext cx="71287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{uno:1,dos:2,tres:3}</a:t>
            </a:r>
          </a:p>
        </p:txBody>
      </p:sp>
    </p:spTree>
    <p:extLst>
      <p:ext uri="{BB962C8B-B14F-4D97-AF65-F5344CB8AC3E}">
        <p14:creationId xmlns:p14="http://schemas.microsoft.com/office/powerpoint/2010/main" val="390325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7620000" cy="1143000"/>
          </a:xfrm>
        </p:spPr>
        <p:txBody>
          <a:bodyPr/>
          <a:lstStyle/>
          <a:p>
            <a:r>
              <a:rPr lang="es-ES" dirty="0"/>
              <a:t>JAX-RS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Tecnología java para crear servicios </a:t>
            </a:r>
            <a:r>
              <a:rPr lang="es-ES" dirty="0" err="1"/>
              <a:t>Restful</a:t>
            </a:r>
            <a:r>
              <a:rPr lang="es-ES" dirty="0"/>
              <a:t>.</a:t>
            </a:r>
          </a:p>
          <a:p>
            <a:r>
              <a:rPr lang="es-ES" dirty="0"/>
              <a:t>Servicios basados en HTTP.</a:t>
            </a:r>
          </a:p>
          <a:p>
            <a:r>
              <a:rPr lang="es-ES" dirty="0"/>
              <a:t>Orientados a recursos.</a:t>
            </a:r>
          </a:p>
          <a:p>
            <a:r>
              <a:rPr lang="es-ES" dirty="0"/>
              <a:t>Cada recurso puede ser referenciado por una URI única.</a:t>
            </a:r>
          </a:p>
          <a:p>
            <a:r>
              <a:rPr lang="es-ES" dirty="0"/>
              <a:t>Implementación de Oracle por defecto se llama Jersey</a:t>
            </a:r>
          </a:p>
          <a:p>
            <a:r>
              <a:rPr lang="es-ES" dirty="0"/>
              <a:t>Se emplean los METHOD HTTP, para crear un CRUD (Alta-Baja-Modificación-Consulta) de las entidades.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0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</a:t>
            </a:r>
            <a:r>
              <a:rPr lang="es-ES" dirty="0" err="1"/>
              <a:t>Method</a:t>
            </a:r>
            <a:r>
              <a:rPr lang="es-ES" dirty="0"/>
              <a:t> HTTP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GET</a:t>
            </a:r>
            <a:r>
              <a:rPr lang="es-ES" dirty="0"/>
              <a:t>. Empleado para consultar información (SELECT)</a:t>
            </a:r>
          </a:p>
          <a:p>
            <a:r>
              <a:rPr lang="es-ES" b="1" dirty="0"/>
              <a:t>POST</a:t>
            </a:r>
            <a:r>
              <a:rPr lang="es-ES" dirty="0"/>
              <a:t>. Empleado para dar de alta un nuevo elemento (INSERT). La información del elemento se envía en el cuerpo de la petición, normalmente como JSON.</a:t>
            </a:r>
          </a:p>
          <a:p>
            <a:r>
              <a:rPr lang="es-ES" b="1" dirty="0"/>
              <a:t>PUT</a:t>
            </a:r>
            <a:r>
              <a:rPr lang="es-ES" dirty="0"/>
              <a:t>. Empleado para modificar un elemento (UPDATE). La información como en POST, se envía en el cuerpo.</a:t>
            </a:r>
          </a:p>
          <a:p>
            <a:r>
              <a:rPr lang="es-ES" b="1" dirty="0"/>
              <a:t>DELETE</a:t>
            </a:r>
            <a:r>
              <a:rPr lang="es-ES" dirty="0"/>
              <a:t>. Empleado para borrar un elemento.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1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</a:t>
            </a:r>
            <a:r>
              <a:rPr lang="es-ES" dirty="0" err="1"/>
              <a:t>Method</a:t>
            </a:r>
            <a:r>
              <a:rPr lang="es-ES" dirty="0"/>
              <a:t> HTTP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HEAD</a:t>
            </a:r>
            <a:r>
              <a:rPr lang="es-ES" dirty="0"/>
              <a:t>. Como </a:t>
            </a:r>
            <a:r>
              <a:rPr lang="es-ES" dirty="0" err="1"/>
              <a:t>Get</a:t>
            </a:r>
            <a:r>
              <a:rPr lang="es-ES" dirty="0"/>
              <a:t>, pero sin retornar la entidad. Es usado para validar el link, o para conocer el tamaño de la entidad retornada.</a:t>
            </a:r>
          </a:p>
          <a:p>
            <a:r>
              <a:rPr lang="es-ES" b="1" dirty="0"/>
              <a:t>TRACE</a:t>
            </a:r>
            <a:r>
              <a:rPr lang="es-ES" dirty="0"/>
              <a:t>. Permite al servidor, comprobar el camino seguido por la petición, viendo que servers, </a:t>
            </a:r>
            <a:r>
              <a:rPr lang="es-ES" dirty="0" err="1"/>
              <a:t>proxies</a:t>
            </a:r>
            <a:r>
              <a:rPr lang="es-ES" dirty="0"/>
              <a:t> y firewalls ha atravesado.</a:t>
            </a:r>
          </a:p>
          <a:p>
            <a:r>
              <a:rPr lang="es-ES" b="1" dirty="0"/>
              <a:t>OPTIONS</a:t>
            </a:r>
            <a:r>
              <a:rPr lang="es-ES" dirty="0"/>
              <a:t>. Permite al cliente conocer opciones y requerimientos a cumplir para acceder al recurso.</a:t>
            </a:r>
          </a:p>
          <a:p>
            <a:r>
              <a:rPr lang="es-ES" b="1" dirty="0"/>
              <a:t>CONNECT</a:t>
            </a:r>
            <a:r>
              <a:rPr lang="es-ES" dirty="0"/>
              <a:t>. Técnica de </a:t>
            </a:r>
            <a:r>
              <a:rPr lang="es-ES" dirty="0" err="1"/>
              <a:t>Tunneling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32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Implementaciones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Jersey (Implementación de referencia)</a:t>
            </a:r>
          </a:p>
          <a:p>
            <a:r>
              <a:rPr lang="es-ES" dirty="0"/>
              <a:t>CXF de Apache.</a:t>
            </a:r>
          </a:p>
          <a:p>
            <a:r>
              <a:rPr lang="es-ES" dirty="0" err="1"/>
              <a:t>RESTEasy</a:t>
            </a:r>
            <a:r>
              <a:rPr lang="es-ES" dirty="0"/>
              <a:t> de JBOSS.</a:t>
            </a:r>
          </a:p>
          <a:p>
            <a:r>
              <a:rPr lang="es-ES" dirty="0" err="1"/>
              <a:t>Reslet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60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Configuración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activar el API JAX-RS, hay que configurar el </a:t>
            </a:r>
            <a:r>
              <a:rPr lang="es-ES" altLang="es-ES" b="1" dirty="0" err="1"/>
              <a:t>ServletContainer</a:t>
            </a:r>
            <a:r>
              <a:rPr lang="es-ES" altLang="es-ES" dirty="0"/>
              <a:t> de Jersey.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57200" y="2489934"/>
            <a:ext cx="7272808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es-ES" sz="2000" dirty="0"/>
              <a:t>&lt;</a:t>
            </a:r>
            <a:r>
              <a:rPr lang="es-ES" altLang="es-ES" sz="2000" dirty="0" err="1"/>
              <a:t>servlet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description</a:t>
            </a:r>
            <a:r>
              <a:rPr lang="es-ES" altLang="es-ES" sz="2000" dirty="0"/>
              <a:t>&gt;&lt;/</a:t>
            </a:r>
            <a:r>
              <a:rPr lang="es-ES" altLang="es-ES" sz="2000" dirty="0" err="1"/>
              <a:t>description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display-name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display-name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servlet-class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com.sun.jersey.spi.container.servlet.ServletContainer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servlet-class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&lt;load-</a:t>
            </a:r>
            <a:r>
              <a:rPr lang="es-ES" altLang="es-ES" sz="2000" dirty="0" err="1"/>
              <a:t>on</a:t>
            </a:r>
            <a:r>
              <a:rPr lang="es-ES" altLang="es-ES" sz="2000" dirty="0"/>
              <a:t>-</a:t>
            </a:r>
            <a:r>
              <a:rPr lang="es-ES" altLang="es-ES" sz="2000" dirty="0" err="1"/>
              <a:t>startup</a:t>
            </a:r>
            <a:r>
              <a:rPr lang="es-ES" altLang="es-ES" sz="2000" dirty="0"/>
              <a:t>&gt;1&lt;/load-</a:t>
            </a:r>
            <a:r>
              <a:rPr lang="es-ES" altLang="es-ES" sz="2000" dirty="0" err="1"/>
              <a:t>on</a:t>
            </a:r>
            <a:r>
              <a:rPr lang="es-ES" altLang="es-ES" sz="2000" dirty="0"/>
              <a:t>-</a:t>
            </a:r>
            <a:r>
              <a:rPr lang="es-ES" altLang="es-ES" sz="2000" dirty="0" err="1"/>
              <a:t>startup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&lt;/</a:t>
            </a:r>
            <a:r>
              <a:rPr lang="es-ES" altLang="es-ES" sz="2000" dirty="0" err="1"/>
              <a:t>servlet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&lt;</a:t>
            </a:r>
            <a:r>
              <a:rPr lang="es-ES" altLang="es-ES" sz="2000" dirty="0" err="1"/>
              <a:t>servlet-mapping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url-pattern</a:t>
            </a:r>
            <a:r>
              <a:rPr lang="es-ES" altLang="es-ES" sz="2000" dirty="0"/>
              <a:t>&gt;/</a:t>
            </a:r>
            <a:r>
              <a:rPr lang="es-ES" altLang="es-ES" sz="2000" dirty="0" err="1"/>
              <a:t>rest</a:t>
            </a:r>
            <a:r>
              <a:rPr lang="es-ES" altLang="es-ES" sz="2000" dirty="0"/>
              <a:t>/*&lt;/</a:t>
            </a:r>
            <a:r>
              <a:rPr lang="es-ES" altLang="es-ES" sz="2000" dirty="0" err="1"/>
              <a:t>url-pattern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&lt;/</a:t>
            </a:r>
            <a:r>
              <a:rPr lang="es-ES" altLang="es-ES" sz="2000" dirty="0" err="1"/>
              <a:t>servlet-mapping</a:t>
            </a:r>
            <a:r>
              <a:rPr lang="es-ES" alt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31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Configuración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forma análoga podemos hacerlo sin necesidad de usar el web.xml mediante anotaciones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0796" y="3096411"/>
            <a:ext cx="7272808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es-ES" sz="2000" dirty="0" err="1"/>
              <a:t>import</a:t>
            </a:r>
            <a:r>
              <a:rPr lang="es-ES" altLang="es-ES" sz="2000" dirty="0"/>
              <a:t> </a:t>
            </a:r>
            <a:r>
              <a:rPr lang="es-ES" altLang="es-ES" sz="2000" dirty="0" err="1"/>
              <a:t>javax.ws.rs.ApplicationPath</a:t>
            </a:r>
            <a:r>
              <a:rPr lang="es-ES" altLang="es-ES" sz="2000" dirty="0"/>
              <a:t>;</a:t>
            </a:r>
          </a:p>
          <a:p>
            <a:endParaRPr lang="es-ES" altLang="es-ES" sz="2000" dirty="0"/>
          </a:p>
          <a:p>
            <a:r>
              <a:rPr lang="es-ES" altLang="es-ES" sz="2000" dirty="0" err="1"/>
              <a:t>import</a:t>
            </a:r>
            <a:r>
              <a:rPr lang="es-ES" altLang="es-ES" sz="2000" dirty="0"/>
              <a:t> </a:t>
            </a:r>
            <a:r>
              <a:rPr lang="es-ES" altLang="es-ES" sz="2000" dirty="0" err="1"/>
              <a:t>javax.ws.rs.core.Application</a:t>
            </a:r>
            <a:r>
              <a:rPr lang="es-ES" altLang="es-ES" sz="2000" dirty="0"/>
              <a:t>;</a:t>
            </a:r>
          </a:p>
          <a:p>
            <a:endParaRPr lang="es-ES" altLang="es-ES" sz="2000" dirty="0"/>
          </a:p>
          <a:p>
            <a:r>
              <a:rPr lang="es-ES" altLang="es-ES" sz="2000" dirty="0"/>
              <a:t>@ApplicationPath("/rest")</a:t>
            </a:r>
          </a:p>
          <a:p>
            <a:r>
              <a:rPr lang="es-ES" altLang="es-ES" sz="2000" dirty="0" err="1"/>
              <a:t>public</a:t>
            </a:r>
            <a:r>
              <a:rPr lang="es-ES" altLang="es-ES" sz="2000" dirty="0"/>
              <a:t> </a:t>
            </a:r>
            <a:r>
              <a:rPr lang="es-ES" altLang="es-ES" sz="2000" dirty="0" err="1"/>
              <a:t>class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JaxRsActivator</a:t>
            </a:r>
            <a:r>
              <a:rPr lang="es-ES" altLang="es-ES" sz="2000" dirty="0"/>
              <a:t> </a:t>
            </a:r>
            <a:r>
              <a:rPr lang="es-ES" altLang="es-ES" sz="2000" dirty="0" err="1"/>
              <a:t>extends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Application</a:t>
            </a:r>
            <a:r>
              <a:rPr lang="es-ES" altLang="es-ES" sz="2000" dirty="0"/>
              <a:t> {</a:t>
            </a:r>
          </a:p>
          <a:p>
            <a:r>
              <a:rPr lang="es-ES" altLang="es-ES" sz="2000" dirty="0"/>
              <a:t>	</a:t>
            </a:r>
          </a:p>
          <a:p>
            <a:r>
              <a:rPr lang="es-ES" altLang="es-E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03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ronoid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E04000"/>
      </a:accent1>
      <a:accent2>
        <a:srgbClr val="325578"/>
      </a:accent2>
      <a:accent3>
        <a:srgbClr val="E04000"/>
      </a:accent3>
      <a:accent4>
        <a:srgbClr val="325578"/>
      </a:accent4>
      <a:accent5>
        <a:srgbClr val="E04000"/>
      </a:accent5>
      <a:accent6>
        <a:srgbClr val="325578"/>
      </a:accent6>
      <a:hlink>
        <a:srgbClr val="56C7AA"/>
      </a:hlink>
      <a:folHlink>
        <a:srgbClr val="32557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6347</TotalTime>
  <Words>826</Words>
  <Application>Microsoft Office PowerPoint</Application>
  <PresentationFormat>Presentación en pantalla (4:3)</PresentationFormat>
  <Paragraphs>106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Adyacencia</vt:lpstr>
      <vt:lpstr>Servicios Web REST</vt:lpstr>
      <vt:lpstr>JSON</vt:lpstr>
      <vt:lpstr>JSON</vt:lpstr>
      <vt:lpstr>JAX-RS</vt:lpstr>
      <vt:lpstr>JAX-RS: Method HTTP</vt:lpstr>
      <vt:lpstr>JAX-RS: Method HTTP</vt:lpstr>
      <vt:lpstr>JAX-RS: Implementaciones</vt:lpstr>
      <vt:lpstr>JAX-RS: Configuración</vt:lpstr>
      <vt:lpstr>JAX-RS: Configuración</vt:lpstr>
      <vt:lpstr>JAX-RS: Mapeo</vt:lpstr>
      <vt:lpstr>JAX-RS: Mapeo</vt:lpstr>
      <vt:lpstr>JAX-RS: Mapeo</vt:lpstr>
      <vt:lpstr>JAX-RS: Mapeo</vt:lpstr>
      <vt:lpstr>JAX-RS: EJB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 6</dc:title>
  <dc:creator>Victor</dc:creator>
  <cp:lastModifiedBy>Felix de Pablo</cp:lastModifiedBy>
  <cp:revision>122</cp:revision>
  <cp:lastPrinted>2015-07-07T10:09:08Z</cp:lastPrinted>
  <dcterms:created xsi:type="dcterms:W3CDTF">2015-02-16T16:41:01Z</dcterms:created>
  <dcterms:modified xsi:type="dcterms:W3CDTF">2022-11-18T08:38:36Z</dcterms:modified>
</cp:coreProperties>
</file>